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ags/tag1.xml" ContentType="application/vnd.openxmlformats-officedocument.presentationml.tags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handoutMasterIdLst>
    <p:handoutMasterId r:id="rId21"/>
  </p:handoutMasterIdLst>
  <p:sldIdLst>
    <p:sldId id="2007578672" r:id="rId2"/>
    <p:sldId id="2007578673" r:id="rId3"/>
    <p:sldId id="2007578674" r:id="rId4"/>
    <p:sldId id="2007578652" r:id="rId5"/>
    <p:sldId id="2007578655" r:id="rId6"/>
    <p:sldId id="2007578679" r:id="rId7"/>
    <p:sldId id="2007578685" r:id="rId8"/>
    <p:sldId id="2007578684" r:id="rId9"/>
    <p:sldId id="2007578670" r:id="rId10"/>
    <p:sldId id="2007578680" r:id="rId11"/>
    <p:sldId id="2007578682" r:id="rId12"/>
    <p:sldId id="2007578667" r:id="rId13"/>
    <p:sldId id="2007578686" r:id="rId14"/>
    <p:sldId id="2007578677" r:id="rId15"/>
    <p:sldId id="2007578658" r:id="rId16"/>
    <p:sldId id="2007578661" r:id="rId17"/>
    <p:sldId id="2007578671" r:id="rId18"/>
    <p:sldId id="2007578676" r:id="rId19"/>
    <p:sldId id="2007578687" r:id="rId20"/>
  </p:sldIdLst>
  <p:sldSz cx="12192000" cy="6858000"/>
  <p:notesSz cx="6858000" cy="9144000"/>
  <p:embeddedFontLst>
    <p:embeddedFont>
      <p:font typeface="微软雅黑" panose="020B0503020204020204" pitchFamily="34" charset="-122"/>
      <p:regular r:id="rId22"/>
      <p:bold r:id="rId23"/>
    </p:embeddedFont>
    <p:embeddedFont>
      <p:font typeface="微软雅黑 Heavy" panose="020B0A02040204020203" pitchFamily="34" charset="-122"/>
      <p:bold r:id="rId24"/>
    </p:embeddedFont>
  </p:embeddedFont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3FF"/>
    <a:srgbClr val="D3CDCD"/>
    <a:srgbClr val="EFEFEF"/>
    <a:srgbClr val="161616"/>
    <a:srgbClr val="081E58"/>
    <a:srgbClr val="DD221D"/>
    <a:srgbClr val="F0212B"/>
    <a:srgbClr val="2F2E41"/>
    <a:srgbClr val="F9ECEC"/>
    <a:srgbClr val="3E3B7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572" autoAdjust="0"/>
    <p:restoredTop sz="94660"/>
  </p:normalViewPr>
  <p:slideViewPr>
    <p:cSldViewPr snapToGrid="0" showGuides="1">
      <p:cViewPr>
        <p:scale>
          <a:sx n="75" d="100"/>
          <a:sy n="75" d="100"/>
        </p:scale>
        <p:origin x="1568" y="7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howGuides="1">
      <p:cViewPr varScale="1">
        <p:scale>
          <a:sx n="82" d="100"/>
          <a:sy n="82" d="100"/>
        </p:scale>
        <p:origin x="2668" y="5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3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2.fntdata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1.fntdata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系列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  <a:alpha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zh-CN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1月</c:v>
                </c:pt>
                <c:pt idx="1">
                  <c:v>2月</c:v>
                </c:pt>
                <c:pt idx="2">
                  <c:v>3月</c:v>
                </c:pt>
                <c:pt idx="3">
                  <c:v>3月</c:v>
                </c:pt>
                <c:pt idx="4">
                  <c:v>4月</c:v>
                </c:pt>
                <c:pt idx="5">
                  <c:v>5月</c:v>
                </c:pt>
                <c:pt idx="6">
                  <c:v>6月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25</c:v>
                </c:pt>
                <c:pt idx="1">
                  <c:v>14</c:v>
                </c:pt>
                <c:pt idx="2">
                  <c:v>21</c:v>
                </c:pt>
                <c:pt idx="3">
                  <c:v>22</c:v>
                </c:pt>
                <c:pt idx="4">
                  <c:v>18</c:v>
                </c:pt>
                <c:pt idx="5">
                  <c:v>29</c:v>
                </c:pt>
                <c:pt idx="6">
                  <c:v>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8A0-4B4A-8096-FE5AA0D83C9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734025280"/>
        <c:axId val="1734011136"/>
      </c:barChart>
      <c:catAx>
        <c:axId val="173402528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accent4">
                    <a:alpha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1734011136"/>
        <c:crosses val="autoZero"/>
        <c:auto val="1"/>
        <c:lblAlgn val="ctr"/>
        <c:lblOffset val="100"/>
        <c:noMultiLvlLbl val="0"/>
      </c:catAx>
      <c:valAx>
        <c:axId val="1734011136"/>
        <c:scaling>
          <c:orientation val="minMax"/>
          <c:max val="30"/>
        </c:scaling>
        <c:delete val="1"/>
        <c:axPos val="b"/>
        <c:numFmt formatCode="General" sourceLinked="1"/>
        <c:majorTickMark val="out"/>
        <c:minorTickMark val="none"/>
        <c:tickLblPos val="nextTo"/>
        <c:crossAx val="1734025280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CN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系列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zh-CN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B53A-4866-BF22-DF56B13E15E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accent4">
                        <a:alpha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zh-CN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1月</c:v>
                </c:pt>
                <c:pt idx="1">
                  <c:v>2月</c:v>
                </c:pt>
                <c:pt idx="2">
                  <c:v>3月</c:v>
                </c:pt>
                <c:pt idx="3">
                  <c:v>4月</c:v>
                </c:pt>
                <c:pt idx="4">
                  <c:v>5月</c:v>
                </c:pt>
                <c:pt idx="5">
                  <c:v>6月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3.3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  <c:pt idx="4">
                  <c:v>3</c:v>
                </c:pt>
                <c:pt idx="5">
                  <c:v>3.2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53A-4866-BF22-DF56B13E15EE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系列 2</c:v>
                </c:pt>
              </c:strCache>
            </c:strRef>
          </c:tx>
          <c:spPr>
            <a:solidFill>
              <a:schemeClr val="tx1">
                <a:lumMod val="10000"/>
                <a:lumOff val="9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  <a:alpha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zh-CN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1月</c:v>
                </c:pt>
                <c:pt idx="1">
                  <c:v>2月</c:v>
                </c:pt>
                <c:pt idx="2">
                  <c:v>3月</c:v>
                </c:pt>
                <c:pt idx="3">
                  <c:v>4月</c:v>
                </c:pt>
                <c:pt idx="4">
                  <c:v>5月</c:v>
                </c:pt>
                <c:pt idx="5">
                  <c:v>6月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0">
                  <c:v>2.4</c:v>
                </c:pt>
                <c:pt idx="1">
                  <c:v>1.4</c:v>
                </c:pt>
                <c:pt idx="2">
                  <c:v>1.8</c:v>
                </c:pt>
                <c:pt idx="3">
                  <c:v>2.8</c:v>
                </c:pt>
                <c:pt idx="4">
                  <c:v>2</c:v>
                </c:pt>
                <c:pt idx="5">
                  <c:v>3.5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53A-4866-BF22-DF56B13E15E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56"/>
        <c:axId val="1171586736"/>
        <c:axId val="1171578416"/>
      </c:barChart>
      <c:catAx>
        <c:axId val="11715867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accent4">
                    <a:alpha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1171578416"/>
        <c:crosses val="autoZero"/>
        <c:auto val="1"/>
        <c:lblAlgn val="ctr"/>
        <c:lblOffset val="100"/>
        <c:noMultiLvlLbl val="0"/>
      </c:catAx>
      <c:valAx>
        <c:axId val="117157841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accent4">
                    <a:alpha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11715867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CN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系列 1</c:v>
                </c:pt>
              </c:strCache>
            </c:strRef>
          </c:tx>
          <c:spPr>
            <a:ln w="38100" cap="rnd">
              <a:solidFill>
                <a:schemeClr val="tx1">
                  <a:lumMod val="10000"/>
                  <a:lumOff val="9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Sheet1!$A$2:$A$7</c:f>
              <c:strCache>
                <c:ptCount val="6"/>
                <c:pt idx="0">
                  <c:v>1月</c:v>
                </c:pt>
                <c:pt idx="1">
                  <c:v>2月</c:v>
                </c:pt>
                <c:pt idx="2">
                  <c:v>3月</c:v>
                </c:pt>
                <c:pt idx="3">
                  <c:v>4月</c:v>
                </c:pt>
                <c:pt idx="4">
                  <c:v>5月</c:v>
                </c:pt>
                <c:pt idx="5">
                  <c:v>6月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1340</c:v>
                </c:pt>
                <c:pt idx="1">
                  <c:v>2500</c:v>
                </c:pt>
                <c:pt idx="2">
                  <c:v>1266</c:v>
                </c:pt>
                <c:pt idx="3">
                  <c:v>1785</c:v>
                </c:pt>
                <c:pt idx="4">
                  <c:v>2000</c:v>
                </c:pt>
                <c:pt idx="5">
                  <c:v>1200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0-6A26-4AA5-9FAD-BDCFB715A45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系列 2</c:v>
                </c:pt>
              </c:strCache>
            </c:strRef>
          </c:tx>
          <c:spPr>
            <a:ln w="3810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dPt>
            <c:idx val="0"/>
            <c:marker>
              <c:symbol val="none"/>
            </c:marker>
            <c:bubble3D val="0"/>
            <c:extLst>
              <c:ext xmlns:c16="http://schemas.microsoft.com/office/drawing/2014/chart" uri="{C3380CC4-5D6E-409C-BE32-E72D297353CC}">
                <c16:uniqueId val="{00000005-FF55-4B68-A457-47E37AB44FA7}"/>
              </c:ext>
            </c:extLst>
          </c:dPt>
          <c:dPt>
            <c:idx val="1"/>
            <c:marker>
              <c:symbol val="none"/>
            </c:marker>
            <c:bubble3D val="0"/>
            <c:extLst>
              <c:ext xmlns:c16="http://schemas.microsoft.com/office/drawing/2014/chart" uri="{C3380CC4-5D6E-409C-BE32-E72D297353CC}">
                <c16:uniqueId val="{00000002-FF55-4B68-A457-47E37AB44FA7}"/>
              </c:ext>
            </c:extLst>
          </c:dPt>
          <c:dPt>
            <c:idx val="2"/>
            <c:marker>
              <c:symbol val="none"/>
            </c:marker>
            <c:bubble3D val="0"/>
            <c:extLst>
              <c:ext xmlns:c16="http://schemas.microsoft.com/office/drawing/2014/chart" uri="{C3380CC4-5D6E-409C-BE32-E72D297353CC}">
                <c16:uniqueId val="{00000000-C5F4-4507-8B16-4454DDC54103}"/>
              </c:ext>
            </c:extLst>
          </c:dPt>
          <c:dPt>
            <c:idx val="3"/>
            <c:marker>
              <c:symbol val="circle"/>
              <c:size val="7"/>
              <c:spPr>
                <a:solidFill>
                  <a:schemeClr val="bg1"/>
                </a:solidFill>
                <a:ln w="22225">
                  <a:solidFill>
                    <a:schemeClr val="accent1"/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1-FF55-4B68-A457-47E37AB44FA7}"/>
              </c:ext>
            </c:extLst>
          </c:dPt>
          <c:dPt>
            <c:idx val="4"/>
            <c:marker>
              <c:symbol val="none"/>
            </c:marker>
            <c:bubble3D val="0"/>
            <c:extLst>
              <c:ext xmlns:c16="http://schemas.microsoft.com/office/drawing/2014/chart" uri="{C3380CC4-5D6E-409C-BE32-E72D297353CC}">
                <c16:uniqueId val="{00000003-FF55-4B68-A457-47E37AB44FA7}"/>
              </c:ext>
            </c:extLst>
          </c:dPt>
          <c:dPt>
            <c:idx val="5"/>
            <c:marker>
              <c:symbol val="none"/>
            </c:marker>
            <c:bubble3D val="0"/>
            <c:extLst>
              <c:ext xmlns:c16="http://schemas.microsoft.com/office/drawing/2014/chart" uri="{C3380CC4-5D6E-409C-BE32-E72D297353CC}">
                <c16:uniqueId val="{00000004-FF55-4B68-A457-47E37AB44FA7}"/>
              </c:ext>
            </c:extLst>
          </c:dPt>
          <c:dLbls>
            <c:dLbl>
              <c:idx val="3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F55-4B68-A457-47E37AB44FA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zh-CN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1月</c:v>
                </c:pt>
                <c:pt idx="1">
                  <c:v>2月</c:v>
                </c:pt>
                <c:pt idx="2">
                  <c:v>3月</c:v>
                </c:pt>
                <c:pt idx="3">
                  <c:v>4月</c:v>
                </c:pt>
                <c:pt idx="4">
                  <c:v>5月</c:v>
                </c:pt>
                <c:pt idx="5">
                  <c:v>6月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0">
                  <c:v>1500</c:v>
                </c:pt>
                <c:pt idx="1">
                  <c:v>2300</c:v>
                </c:pt>
                <c:pt idx="2">
                  <c:v>1675</c:v>
                </c:pt>
                <c:pt idx="3">
                  <c:v>2385</c:v>
                </c:pt>
                <c:pt idx="4">
                  <c:v>1840</c:v>
                </c:pt>
                <c:pt idx="5">
                  <c:v>1946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1-6A26-4AA5-9FAD-BDCFB715A45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104552223"/>
        <c:axId val="2104557215"/>
      </c:lineChart>
      <c:catAx>
        <c:axId val="2104552223"/>
        <c:scaling>
          <c:orientation val="minMax"/>
        </c:scaling>
        <c:delete val="0"/>
        <c:axPos val="b"/>
        <c:majorGridlines>
          <c:spPr>
            <a:ln w="6350" cap="flat" cmpd="sng" algn="ctr">
              <a:solidFill>
                <a:schemeClr val="bg1">
                  <a:lumMod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noFill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accent4">
                    <a:alpha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2104557215"/>
        <c:crosses val="autoZero"/>
        <c:auto val="1"/>
        <c:lblAlgn val="ctr"/>
        <c:lblOffset val="100"/>
        <c:noMultiLvlLbl val="0"/>
      </c:catAx>
      <c:valAx>
        <c:axId val="2104557215"/>
        <c:scaling>
          <c:orientation val="minMax"/>
        </c:scaling>
        <c:delete val="0"/>
        <c:axPos val="l"/>
        <c:majorGridlines>
          <c:spPr>
            <a:ln w="6350" cap="flat" cmpd="sng" algn="ctr">
              <a:solidFill>
                <a:schemeClr val="bg1">
                  <a:lumMod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accent4">
                    <a:alpha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210455222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CN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>
            <a:extLst>
              <a:ext uri="{FF2B5EF4-FFF2-40B4-BE49-F238E27FC236}">
                <a16:creationId xmlns:a16="http://schemas.microsoft.com/office/drawing/2014/main" id="{A927DD10-0897-B6CB-A90D-1E708CC686D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E00DAF1F-22DC-F9F5-A7FA-289AEDAB3C0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75B2E4-CE49-4E8E-85A7-7AD45E4BF4A9}" type="datetimeFigureOut">
              <a:rPr lang="zh-CN" altLang="en-US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2022/7/12</a:t>
            </a:fld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348AC791-E996-3CC3-8559-229C14723BB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4147D919-3E37-E31D-7098-11913D81DBD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94F884-9763-4F73-A18B-3288A4760E49}" type="slidenum">
              <a:rPr lang="zh-CN" altLang="en-US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‹#›</a:t>
            </a:fld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5912919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封面页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>
            <a:extLst>
              <a:ext uri="{FF2B5EF4-FFF2-40B4-BE49-F238E27FC236}">
                <a16:creationId xmlns:a16="http://schemas.microsoft.com/office/drawing/2014/main" id="{B8EBACE9-80F8-B5EC-CE6E-F26578C74FEF}"/>
              </a:ext>
            </a:extLst>
          </p:cNvPr>
          <p:cNvGrpSpPr/>
          <p:nvPr userDrawn="1"/>
        </p:nvGrpSpPr>
        <p:grpSpPr>
          <a:xfrm flipH="1">
            <a:off x="12120" y="-59657"/>
            <a:ext cx="12167761" cy="6977314"/>
            <a:chOff x="6059" y="6059"/>
            <a:chExt cx="12167761" cy="6977314"/>
          </a:xfrm>
        </p:grpSpPr>
        <p:sp>
          <p:nvSpPr>
            <p:cNvPr id="3" name="任意多边形: 形状 2">
              <a:extLst>
                <a:ext uri="{FF2B5EF4-FFF2-40B4-BE49-F238E27FC236}">
                  <a16:creationId xmlns:a16="http://schemas.microsoft.com/office/drawing/2014/main" id="{3A926E04-276D-49F4-83E1-7387272E44D1}"/>
                </a:ext>
              </a:extLst>
            </p:cNvPr>
            <p:cNvSpPr/>
            <p:nvPr/>
          </p:nvSpPr>
          <p:spPr>
            <a:xfrm>
              <a:off x="6059" y="6059"/>
              <a:ext cx="12167761" cy="6880363"/>
            </a:xfrm>
            <a:custGeom>
              <a:avLst/>
              <a:gdLst>
                <a:gd name="connsiteX0" fmla="*/ 0 w 12167761"/>
                <a:gd name="connsiteY0" fmla="*/ 0 h 12167761"/>
                <a:gd name="connsiteX1" fmla="*/ 12167761 w 12167761"/>
                <a:gd name="connsiteY1" fmla="*/ 0 h 12167761"/>
                <a:gd name="connsiteX2" fmla="*/ 12167761 w 12167761"/>
                <a:gd name="connsiteY2" fmla="*/ 12167761 h 12167761"/>
                <a:gd name="connsiteX3" fmla="*/ 0 w 12167761"/>
                <a:gd name="connsiteY3" fmla="*/ 12167761 h 121677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167761" h="12167761">
                  <a:moveTo>
                    <a:pt x="0" y="0"/>
                  </a:moveTo>
                  <a:lnTo>
                    <a:pt x="12167761" y="0"/>
                  </a:lnTo>
                  <a:lnTo>
                    <a:pt x="12167761" y="12167761"/>
                  </a:lnTo>
                  <a:lnTo>
                    <a:pt x="0" y="12167761"/>
                  </a:lnTo>
                  <a:close/>
                </a:path>
              </a:pathLst>
            </a:custGeom>
            <a:noFill/>
            <a:ln w="6350" cap="flat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>
                      <a:alpha val="2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4" name="任意多边形: 形状 3">
              <a:extLst>
                <a:ext uri="{FF2B5EF4-FFF2-40B4-BE49-F238E27FC236}">
                  <a16:creationId xmlns:a16="http://schemas.microsoft.com/office/drawing/2014/main" id="{7655B34B-ED83-7637-6F5A-5759C2CAE021}"/>
                </a:ext>
              </a:extLst>
            </p:cNvPr>
            <p:cNvSpPr/>
            <p:nvPr/>
          </p:nvSpPr>
          <p:spPr>
            <a:xfrm>
              <a:off x="6059" y="6959135"/>
              <a:ext cx="12167761" cy="24238"/>
            </a:xfrm>
            <a:custGeom>
              <a:avLst/>
              <a:gdLst>
                <a:gd name="connsiteX0" fmla="*/ 0 w 12167761"/>
                <a:gd name="connsiteY0" fmla="*/ 0 h 24238"/>
                <a:gd name="connsiteX1" fmla="*/ 12167761 w 12167761"/>
                <a:gd name="connsiteY1" fmla="*/ 0 h 242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2167761" h="24238">
                  <a:moveTo>
                    <a:pt x="0" y="0"/>
                  </a:moveTo>
                  <a:lnTo>
                    <a:pt x="12167761" y="0"/>
                  </a:lnTo>
                </a:path>
              </a:pathLst>
            </a:custGeom>
            <a:ln w="6350" cap="flat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>
                      <a:alpha val="2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5" name="任意多边形: 形状 4">
              <a:extLst>
                <a:ext uri="{FF2B5EF4-FFF2-40B4-BE49-F238E27FC236}">
                  <a16:creationId xmlns:a16="http://schemas.microsoft.com/office/drawing/2014/main" id="{189D1A9B-0075-97E8-67BF-958AE1564DAC}"/>
                </a:ext>
              </a:extLst>
            </p:cNvPr>
            <p:cNvSpPr/>
            <p:nvPr/>
          </p:nvSpPr>
          <p:spPr>
            <a:xfrm>
              <a:off x="6059" y="6379591"/>
              <a:ext cx="12167761" cy="24238"/>
            </a:xfrm>
            <a:custGeom>
              <a:avLst/>
              <a:gdLst>
                <a:gd name="connsiteX0" fmla="*/ 0 w 12167761"/>
                <a:gd name="connsiteY0" fmla="*/ 0 h 24238"/>
                <a:gd name="connsiteX1" fmla="*/ 12167761 w 12167761"/>
                <a:gd name="connsiteY1" fmla="*/ 0 h 242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2167761" h="24238">
                  <a:moveTo>
                    <a:pt x="0" y="0"/>
                  </a:moveTo>
                  <a:lnTo>
                    <a:pt x="12167761" y="0"/>
                  </a:lnTo>
                </a:path>
              </a:pathLst>
            </a:custGeom>
            <a:ln w="6350" cap="flat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>
                      <a:alpha val="2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6" name="任意多边形: 形状 5">
              <a:extLst>
                <a:ext uri="{FF2B5EF4-FFF2-40B4-BE49-F238E27FC236}">
                  <a16:creationId xmlns:a16="http://schemas.microsoft.com/office/drawing/2014/main" id="{19C8B711-C2F4-2ED0-D314-2CB2715268B1}"/>
                </a:ext>
              </a:extLst>
            </p:cNvPr>
            <p:cNvSpPr/>
            <p:nvPr/>
          </p:nvSpPr>
          <p:spPr>
            <a:xfrm>
              <a:off x="6059" y="5800289"/>
              <a:ext cx="12167761" cy="24238"/>
            </a:xfrm>
            <a:custGeom>
              <a:avLst/>
              <a:gdLst>
                <a:gd name="connsiteX0" fmla="*/ 0 w 12167761"/>
                <a:gd name="connsiteY0" fmla="*/ 0 h 24238"/>
                <a:gd name="connsiteX1" fmla="*/ 12167761 w 12167761"/>
                <a:gd name="connsiteY1" fmla="*/ 0 h 242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2167761" h="24238">
                  <a:moveTo>
                    <a:pt x="0" y="0"/>
                  </a:moveTo>
                  <a:lnTo>
                    <a:pt x="12167761" y="0"/>
                  </a:lnTo>
                </a:path>
              </a:pathLst>
            </a:custGeom>
            <a:ln w="6350" cap="flat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>
                      <a:alpha val="2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7" name="任意多边形: 形状 6">
              <a:extLst>
                <a:ext uri="{FF2B5EF4-FFF2-40B4-BE49-F238E27FC236}">
                  <a16:creationId xmlns:a16="http://schemas.microsoft.com/office/drawing/2014/main" id="{5775912C-7725-E6F8-3EC1-FE3BEB762796}"/>
                </a:ext>
              </a:extLst>
            </p:cNvPr>
            <p:cNvSpPr/>
            <p:nvPr/>
          </p:nvSpPr>
          <p:spPr>
            <a:xfrm>
              <a:off x="6059" y="5220745"/>
              <a:ext cx="12167761" cy="24238"/>
            </a:xfrm>
            <a:custGeom>
              <a:avLst/>
              <a:gdLst>
                <a:gd name="connsiteX0" fmla="*/ 0 w 12167761"/>
                <a:gd name="connsiteY0" fmla="*/ 0 h 24238"/>
                <a:gd name="connsiteX1" fmla="*/ 12167761 w 12167761"/>
                <a:gd name="connsiteY1" fmla="*/ 0 h 242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2167761" h="24238">
                  <a:moveTo>
                    <a:pt x="0" y="0"/>
                  </a:moveTo>
                  <a:lnTo>
                    <a:pt x="12167761" y="0"/>
                  </a:lnTo>
                </a:path>
              </a:pathLst>
            </a:custGeom>
            <a:ln w="6350" cap="flat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>
                      <a:alpha val="2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8" name="任意多边形: 形状 7">
              <a:extLst>
                <a:ext uri="{FF2B5EF4-FFF2-40B4-BE49-F238E27FC236}">
                  <a16:creationId xmlns:a16="http://schemas.microsoft.com/office/drawing/2014/main" id="{1968C78C-C162-822E-7B3E-F1B40BFDCA2E}"/>
                </a:ext>
              </a:extLst>
            </p:cNvPr>
            <p:cNvSpPr/>
            <p:nvPr/>
          </p:nvSpPr>
          <p:spPr>
            <a:xfrm>
              <a:off x="6059" y="4641443"/>
              <a:ext cx="12167761" cy="24238"/>
            </a:xfrm>
            <a:custGeom>
              <a:avLst/>
              <a:gdLst>
                <a:gd name="connsiteX0" fmla="*/ 0 w 12167761"/>
                <a:gd name="connsiteY0" fmla="*/ 0 h 24238"/>
                <a:gd name="connsiteX1" fmla="*/ 12167761 w 12167761"/>
                <a:gd name="connsiteY1" fmla="*/ 0 h 242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2167761" h="24238">
                  <a:moveTo>
                    <a:pt x="0" y="0"/>
                  </a:moveTo>
                  <a:lnTo>
                    <a:pt x="12167761" y="0"/>
                  </a:lnTo>
                </a:path>
              </a:pathLst>
            </a:custGeom>
            <a:ln w="6350" cap="flat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>
                      <a:alpha val="2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9" name="任意多边形: 形状 8">
              <a:extLst>
                <a:ext uri="{FF2B5EF4-FFF2-40B4-BE49-F238E27FC236}">
                  <a16:creationId xmlns:a16="http://schemas.microsoft.com/office/drawing/2014/main" id="{DC51EB56-6133-EBF0-3347-877F4AE81DE9}"/>
                </a:ext>
              </a:extLst>
            </p:cNvPr>
            <p:cNvSpPr/>
            <p:nvPr/>
          </p:nvSpPr>
          <p:spPr>
            <a:xfrm>
              <a:off x="6059" y="4061899"/>
              <a:ext cx="12167761" cy="24238"/>
            </a:xfrm>
            <a:custGeom>
              <a:avLst/>
              <a:gdLst>
                <a:gd name="connsiteX0" fmla="*/ 0 w 12167761"/>
                <a:gd name="connsiteY0" fmla="*/ 0 h 24238"/>
                <a:gd name="connsiteX1" fmla="*/ 12167761 w 12167761"/>
                <a:gd name="connsiteY1" fmla="*/ 0 h 242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2167761" h="24238">
                  <a:moveTo>
                    <a:pt x="0" y="0"/>
                  </a:moveTo>
                  <a:lnTo>
                    <a:pt x="12167761" y="0"/>
                  </a:lnTo>
                </a:path>
              </a:pathLst>
            </a:custGeom>
            <a:ln w="6350" cap="flat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>
                      <a:alpha val="2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" name="任意多边形: 形状 9">
              <a:extLst>
                <a:ext uri="{FF2B5EF4-FFF2-40B4-BE49-F238E27FC236}">
                  <a16:creationId xmlns:a16="http://schemas.microsoft.com/office/drawing/2014/main" id="{3F26A35C-C47E-B1A7-F28B-AE18EDDC25E8}"/>
                </a:ext>
              </a:extLst>
            </p:cNvPr>
            <p:cNvSpPr/>
            <p:nvPr/>
          </p:nvSpPr>
          <p:spPr>
            <a:xfrm>
              <a:off x="6059" y="3482597"/>
              <a:ext cx="12167761" cy="24238"/>
            </a:xfrm>
            <a:custGeom>
              <a:avLst/>
              <a:gdLst>
                <a:gd name="connsiteX0" fmla="*/ 0 w 12167761"/>
                <a:gd name="connsiteY0" fmla="*/ 0 h 24238"/>
                <a:gd name="connsiteX1" fmla="*/ 12167761 w 12167761"/>
                <a:gd name="connsiteY1" fmla="*/ 0 h 242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2167761" h="24238">
                  <a:moveTo>
                    <a:pt x="0" y="0"/>
                  </a:moveTo>
                  <a:lnTo>
                    <a:pt x="12167761" y="0"/>
                  </a:lnTo>
                </a:path>
              </a:pathLst>
            </a:custGeom>
            <a:ln w="6350" cap="flat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>
                      <a:alpha val="2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1" name="任意多边形: 形状 10">
              <a:extLst>
                <a:ext uri="{FF2B5EF4-FFF2-40B4-BE49-F238E27FC236}">
                  <a16:creationId xmlns:a16="http://schemas.microsoft.com/office/drawing/2014/main" id="{B89F88CF-1F3D-A1C0-F290-1C1D2E760ACD}"/>
                </a:ext>
              </a:extLst>
            </p:cNvPr>
            <p:cNvSpPr/>
            <p:nvPr/>
          </p:nvSpPr>
          <p:spPr>
            <a:xfrm>
              <a:off x="6059" y="2903053"/>
              <a:ext cx="12167761" cy="24238"/>
            </a:xfrm>
            <a:custGeom>
              <a:avLst/>
              <a:gdLst>
                <a:gd name="connsiteX0" fmla="*/ 0 w 12167761"/>
                <a:gd name="connsiteY0" fmla="*/ 0 h 24238"/>
                <a:gd name="connsiteX1" fmla="*/ 12167761 w 12167761"/>
                <a:gd name="connsiteY1" fmla="*/ 0 h 242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2167761" h="24238">
                  <a:moveTo>
                    <a:pt x="0" y="0"/>
                  </a:moveTo>
                  <a:lnTo>
                    <a:pt x="12167761" y="0"/>
                  </a:lnTo>
                </a:path>
              </a:pathLst>
            </a:custGeom>
            <a:ln w="6350" cap="flat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>
                      <a:alpha val="2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2" name="任意多边形: 形状 11">
              <a:extLst>
                <a:ext uri="{FF2B5EF4-FFF2-40B4-BE49-F238E27FC236}">
                  <a16:creationId xmlns:a16="http://schemas.microsoft.com/office/drawing/2014/main" id="{4F41E3B6-81FB-990A-DE2C-C2441A320D76}"/>
                </a:ext>
              </a:extLst>
            </p:cNvPr>
            <p:cNvSpPr/>
            <p:nvPr/>
          </p:nvSpPr>
          <p:spPr>
            <a:xfrm>
              <a:off x="6059" y="2323751"/>
              <a:ext cx="12167761" cy="24238"/>
            </a:xfrm>
            <a:custGeom>
              <a:avLst/>
              <a:gdLst>
                <a:gd name="connsiteX0" fmla="*/ 0 w 12167761"/>
                <a:gd name="connsiteY0" fmla="*/ 0 h 24238"/>
                <a:gd name="connsiteX1" fmla="*/ 12167761 w 12167761"/>
                <a:gd name="connsiteY1" fmla="*/ 0 h 242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2167761" h="24238">
                  <a:moveTo>
                    <a:pt x="0" y="0"/>
                  </a:moveTo>
                  <a:lnTo>
                    <a:pt x="12167761" y="0"/>
                  </a:lnTo>
                </a:path>
              </a:pathLst>
            </a:custGeom>
            <a:ln w="6350" cap="flat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>
                      <a:alpha val="2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3" name="任意多边形: 形状 12">
              <a:extLst>
                <a:ext uri="{FF2B5EF4-FFF2-40B4-BE49-F238E27FC236}">
                  <a16:creationId xmlns:a16="http://schemas.microsoft.com/office/drawing/2014/main" id="{CF20288C-4871-9E4D-A5FD-936657AC523F}"/>
                </a:ext>
              </a:extLst>
            </p:cNvPr>
            <p:cNvSpPr/>
            <p:nvPr/>
          </p:nvSpPr>
          <p:spPr>
            <a:xfrm>
              <a:off x="6059" y="1744207"/>
              <a:ext cx="12167761" cy="24238"/>
            </a:xfrm>
            <a:custGeom>
              <a:avLst/>
              <a:gdLst>
                <a:gd name="connsiteX0" fmla="*/ 0 w 12167761"/>
                <a:gd name="connsiteY0" fmla="*/ 0 h 24238"/>
                <a:gd name="connsiteX1" fmla="*/ 12167761 w 12167761"/>
                <a:gd name="connsiteY1" fmla="*/ 0 h 242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2167761" h="24238">
                  <a:moveTo>
                    <a:pt x="0" y="0"/>
                  </a:moveTo>
                  <a:lnTo>
                    <a:pt x="12167761" y="0"/>
                  </a:lnTo>
                </a:path>
              </a:pathLst>
            </a:custGeom>
            <a:ln w="6350" cap="flat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>
                      <a:alpha val="2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4" name="任意多边形: 形状 13">
              <a:extLst>
                <a:ext uri="{FF2B5EF4-FFF2-40B4-BE49-F238E27FC236}">
                  <a16:creationId xmlns:a16="http://schemas.microsoft.com/office/drawing/2014/main" id="{7F02C064-2570-9DED-00AB-763DA0EAF6DC}"/>
                </a:ext>
              </a:extLst>
            </p:cNvPr>
            <p:cNvSpPr/>
            <p:nvPr/>
          </p:nvSpPr>
          <p:spPr>
            <a:xfrm>
              <a:off x="6059" y="1164905"/>
              <a:ext cx="12167761" cy="24238"/>
            </a:xfrm>
            <a:custGeom>
              <a:avLst/>
              <a:gdLst>
                <a:gd name="connsiteX0" fmla="*/ 0 w 12167761"/>
                <a:gd name="connsiteY0" fmla="*/ 0 h 24238"/>
                <a:gd name="connsiteX1" fmla="*/ 12167761 w 12167761"/>
                <a:gd name="connsiteY1" fmla="*/ 0 h 242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2167761" h="24238">
                  <a:moveTo>
                    <a:pt x="0" y="0"/>
                  </a:moveTo>
                  <a:lnTo>
                    <a:pt x="12167761" y="0"/>
                  </a:lnTo>
                </a:path>
              </a:pathLst>
            </a:custGeom>
            <a:ln w="6350" cap="flat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>
                      <a:alpha val="2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5" name="任意多边形: 形状 14">
              <a:extLst>
                <a:ext uri="{FF2B5EF4-FFF2-40B4-BE49-F238E27FC236}">
                  <a16:creationId xmlns:a16="http://schemas.microsoft.com/office/drawing/2014/main" id="{847AE288-0DFF-D88B-7D21-170694A98E33}"/>
                </a:ext>
              </a:extLst>
            </p:cNvPr>
            <p:cNvSpPr/>
            <p:nvPr/>
          </p:nvSpPr>
          <p:spPr>
            <a:xfrm>
              <a:off x="6059" y="585361"/>
              <a:ext cx="12167761" cy="24238"/>
            </a:xfrm>
            <a:custGeom>
              <a:avLst/>
              <a:gdLst>
                <a:gd name="connsiteX0" fmla="*/ 0 w 12167761"/>
                <a:gd name="connsiteY0" fmla="*/ 0 h 24238"/>
                <a:gd name="connsiteX1" fmla="*/ 12167761 w 12167761"/>
                <a:gd name="connsiteY1" fmla="*/ 0 h 242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2167761" h="24238">
                  <a:moveTo>
                    <a:pt x="0" y="0"/>
                  </a:moveTo>
                  <a:lnTo>
                    <a:pt x="12167761" y="0"/>
                  </a:lnTo>
                </a:path>
              </a:pathLst>
            </a:custGeom>
            <a:ln w="6350" cap="flat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>
                      <a:alpha val="2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grpSp>
          <p:nvGrpSpPr>
            <p:cNvPr id="16" name="组合 15">
              <a:extLst>
                <a:ext uri="{FF2B5EF4-FFF2-40B4-BE49-F238E27FC236}">
                  <a16:creationId xmlns:a16="http://schemas.microsoft.com/office/drawing/2014/main" id="{39637F0F-08EF-8AF8-56C1-2A491092EBA9}"/>
                </a:ext>
              </a:extLst>
            </p:cNvPr>
            <p:cNvGrpSpPr/>
            <p:nvPr/>
          </p:nvGrpSpPr>
          <p:grpSpPr>
            <a:xfrm>
              <a:off x="585361" y="6059"/>
              <a:ext cx="11033396" cy="6928839"/>
              <a:chOff x="585361" y="6059"/>
              <a:chExt cx="11033396" cy="12167761"/>
            </a:xfrm>
          </p:grpSpPr>
          <p:sp>
            <p:nvSpPr>
              <p:cNvPr id="17" name="任意多边形: 形状 16">
                <a:extLst>
                  <a:ext uri="{FF2B5EF4-FFF2-40B4-BE49-F238E27FC236}">
                    <a16:creationId xmlns:a16="http://schemas.microsoft.com/office/drawing/2014/main" id="{4F3C201C-3A9E-37FE-A23A-902C35701575}"/>
                  </a:ext>
                </a:extLst>
              </p:cNvPr>
              <p:cNvSpPr/>
              <p:nvPr/>
            </p:nvSpPr>
            <p:spPr>
              <a:xfrm>
                <a:off x="11594519" y="6059"/>
                <a:ext cx="24238" cy="12167761"/>
              </a:xfrm>
              <a:custGeom>
                <a:avLst/>
                <a:gdLst>
                  <a:gd name="connsiteX0" fmla="*/ 0 w 24238"/>
                  <a:gd name="connsiteY0" fmla="*/ 0 h 12167761"/>
                  <a:gd name="connsiteX1" fmla="*/ 0 w 24238"/>
                  <a:gd name="connsiteY1" fmla="*/ 12167761 h 121677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4238" h="12167761">
                    <a:moveTo>
                      <a:pt x="0" y="0"/>
                    </a:moveTo>
                    <a:lnTo>
                      <a:pt x="0" y="12167761"/>
                    </a:lnTo>
                  </a:path>
                </a:pathLst>
              </a:custGeom>
              <a:ln w="6350" cap="flat">
                <a:gradFill flip="none" rotWithShape="1">
                  <a:gsLst>
                    <a:gs pos="0">
                      <a:schemeClr val="bg1">
                        <a:alpha val="0"/>
                      </a:schemeClr>
                    </a:gs>
                    <a:gs pos="100000">
                      <a:schemeClr val="bg1">
                        <a:alpha val="2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18" name="任意多边形: 形状 17">
                <a:extLst>
                  <a:ext uri="{FF2B5EF4-FFF2-40B4-BE49-F238E27FC236}">
                    <a16:creationId xmlns:a16="http://schemas.microsoft.com/office/drawing/2014/main" id="{6E1652B4-02F3-3BF1-B333-B03F9A4B54B6}"/>
                  </a:ext>
                </a:extLst>
              </p:cNvPr>
              <p:cNvSpPr/>
              <p:nvPr/>
            </p:nvSpPr>
            <p:spPr>
              <a:xfrm>
                <a:off x="11014975" y="6059"/>
                <a:ext cx="24238" cy="12167761"/>
              </a:xfrm>
              <a:custGeom>
                <a:avLst/>
                <a:gdLst>
                  <a:gd name="connsiteX0" fmla="*/ 0 w 24238"/>
                  <a:gd name="connsiteY0" fmla="*/ 0 h 12167761"/>
                  <a:gd name="connsiteX1" fmla="*/ 0 w 24238"/>
                  <a:gd name="connsiteY1" fmla="*/ 12167761 h 121677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4238" h="12167761">
                    <a:moveTo>
                      <a:pt x="0" y="0"/>
                    </a:moveTo>
                    <a:lnTo>
                      <a:pt x="0" y="12167761"/>
                    </a:lnTo>
                  </a:path>
                </a:pathLst>
              </a:custGeom>
              <a:ln w="6350" cap="flat">
                <a:gradFill flip="none" rotWithShape="1">
                  <a:gsLst>
                    <a:gs pos="0">
                      <a:schemeClr val="bg1">
                        <a:alpha val="0"/>
                      </a:schemeClr>
                    </a:gs>
                    <a:gs pos="100000">
                      <a:schemeClr val="bg1">
                        <a:alpha val="2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19" name="任意多边形: 形状 18">
                <a:extLst>
                  <a:ext uri="{FF2B5EF4-FFF2-40B4-BE49-F238E27FC236}">
                    <a16:creationId xmlns:a16="http://schemas.microsoft.com/office/drawing/2014/main" id="{D24306D9-F58E-9107-D9F2-5A1B91B5E6E8}"/>
                  </a:ext>
                </a:extLst>
              </p:cNvPr>
              <p:cNvSpPr/>
              <p:nvPr/>
            </p:nvSpPr>
            <p:spPr>
              <a:xfrm>
                <a:off x="10435673" y="6059"/>
                <a:ext cx="24238" cy="12167761"/>
              </a:xfrm>
              <a:custGeom>
                <a:avLst/>
                <a:gdLst>
                  <a:gd name="connsiteX0" fmla="*/ 0 w 24238"/>
                  <a:gd name="connsiteY0" fmla="*/ 0 h 12167761"/>
                  <a:gd name="connsiteX1" fmla="*/ 0 w 24238"/>
                  <a:gd name="connsiteY1" fmla="*/ 12167761 h 121677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4238" h="12167761">
                    <a:moveTo>
                      <a:pt x="0" y="0"/>
                    </a:moveTo>
                    <a:lnTo>
                      <a:pt x="0" y="12167761"/>
                    </a:lnTo>
                  </a:path>
                </a:pathLst>
              </a:custGeom>
              <a:ln w="6350" cap="flat">
                <a:gradFill flip="none" rotWithShape="1">
                  <a:gsLst>
                    <a:gs pos="0">
                      <a:schemeClr val="bg1">
                        <a:alpha val="0"/>
                      </a:schemeClr>
                    </a:gs>
                    <a:gs pos="100000">
                      <a:schemeClr val="bg1">
                        <a:alpha val="2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20" name="任意多边形: 形状 19">
                <a:extLst>
                  <a:ext uri="{FF2B5EF4-FFF2-40B4-BE49-F238E27FC236}">
                    <a16:creationId xmlns:a16="http://schemas.microsoft.com/office/drawing/2014/main" id="{BF0D6A30-BA65-EF77-3101-4EE4D24773F8}"/>
                  </a:ext>
                </a:extLst>
              </p:cNvPr>
              <p:cNvSpPr/>
              <p:nvPr/>
            </p:nvSpPr>
            <p:spPr>
              <a:xfrm>
                <a:off x="9856129" y="6059"/>
                <a:ext cx="24238" cy="12167761"/>
              </a:xfrm>
              <a:custGeom>
                <a:avLst/>
                <a:gdLst>
                  <a:gd name="connsiteX0" fmla="*/ 0 w 24238"/>
                  <a:gd name="connsiteY0" fmla="*/ 0 h 12167761"/>
                  <a:gd name="connsiteX1" fmla="*/ 0 w 24238"/>
                  <a:gd name="connsiteY1" fmla="*/ 12167761 h 121677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4238" h="12167761">
                    <a:moveTo>
                      <a:pt x="0" y="0"/>
                    </a:moveTo>
                    <a:lnTo>
                      <a:pt x="0" y="12167761"/>
                    </a:lnTo>
                  </a:path>
                </a:pathLst>
              </a:custGeom>
              <a:ln w="6350" cap="flat">
                <a:gradFill flip="none" rotWithShape="1">
                  <a:gsLst>
                    <a:gs pos="0">
                      <a:schemeClr val="bg1">
                        <a:alpha val="0"/>
                      </a:schemeClr>
                    </a:gs>
                    <a:gs pos="100000">
                      <a:schemeClr val="bg1">
                        <a:alpha val="2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21" name="任意多边形: 形状 20">
                <a:extLst>
                  <a:ext uri="{FF2B5EF4-FFF2-40B4-BE49-F238E27FC236}">
                    <a16:creationId xmlns:a16="http://schemas.microsoft.com/office/drawing/2014/main" id="{BAF01FD4-27D3-BC9A-82C5-9EFE47B83C51}"/>
                  </a:ext>
                </a:extLst>
              </p:cNvPr>
              <p:cNvSpPr/>
              <p:nvPr/>
            </p:nvSpPr>
            <p:spPr>
              <a:xfrm>
                <a:off x="9276827" y="6059"/>
                <a:ext cx="24238" cy="12167761"/>
              </a:xfrm>
              <a:custGeom>
                <a:avLst/>
                <a:gdLst>
                  <a:gd name="connsiteX0" fmla="*/ 0 w 24238"/>
                  <a:gd name="connsiteY0" fmla="*/ 0 h 12167761"/>
                  <a:gd name="connsiteX1" fmla="*/ 0 w 24238"/>
                  <a:gd name="connsiteY1" fmla="*/ 12167761 h 121677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4238" h="12167761">
                    <a:moveTo>
                      <a:pt x="0" y="0"/>
                    </a:moveTo>
                    <a:lnTo>
                      <a:pt x="0" y="12167761"/>
                    </a:lnTo>
                  </a:path>
                </a:pathLst>
              </a:custGeom>
              <a:ln w="6350" cap="flat">
                <a:gradFill flip="none" rotWithShape="1">
                  <a:gsLst>
                    <a:gs pos="0">
                      <a:schemeClr val="bg1">
                        <a:alpha val="0"/>
                      </a:schemeClr>
                    </a:gs>
                    <a:gs pos="100000">
                      <a:schemeClr val="bg1">
                        <a:alpha val="2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22" name="任意多边形: 形状 21">
                <a:extLst>
                  <a:ext uri="{FF2B5EF4-FFF2-40B4-BE49-F238E27FC236}">
                    <a16:creationId xmlns:a16="http://schemas.microsoft.com/office/drawing/2014/main" id="{D931F01B-8A41-01F8-BFCD-53E587C3687C}"/>
                  </a:ext>
                </a:extLst>
              </p:cNvPr>
              <p:cNvSpPr/>
              <p:nvPr/>
            </p:nvSpPr>
            <p:spPr>
              <a:xfrm>
                <a:off x="8697283" y="6059"/>
                <a:ext cx="24238" cy="12167761"/>
              </a:xfrm>
              <a:custGeom>
                <a:avLst/>
                <a:gdLst>
                  <a:gd name="connsiteX0" fmla="*/ 0 w 24238"/>
                  <a:gd name="connsiteY0" fmla="*/ 0 h 12167761"/>
                  <a:gd name="connsiteX1" fmla="*/ 0 w 24238"/>
                  <a:gd name="connsiteY1" fmla="*/ 12167761 h 121677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4238" h="12167761">
                    <a:moveTo>
                      <a:pt x="0" y="0"/>
                    </a:moveTo>
                    <a:lnTo>
                      <a:pt x="0" y="12167761"/>
                    </a:lnTo>
                  </a:path>
                </a:pathLst>
              </a:custGeom>
              <a:ln w="6350" cap="flat">
                <a:gradFill flip="none" rotWithShape="1">
                  <a:gsLst>
                    <a:gs pos="0">
                      <a:schemeClr val="bg1">
                        <a:alpha val="0"/>
                      </a:schemeClr>
                    </a:gs>
                    <a:gs pos="100000">
                      <a:schemeClr val="bg1">
                        <a:alpha val="2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23" name="任意多边形: 形状 22">
                <a:extLst>
                  <a:ext uri="{FF2B5EF4-FFF2-40B4-BE49-F238E27FC236}">
                    <a16:creationId xmlns:a16="http://schemas.microsoft.com/office/drawing/2014/main" id="{4C46F97C-429D-CAFA-47A3-3506D6AA5215}"/>
                  </a:ext>
                </a:extLst>
              </p:cNvPr>
              <p:cNvSpPr/>
              <p:nvPr/>
            </p:nvSpPr>
            <p:spPr>
              <a:xfrm>
                <a:off x="8117981" y="6059"/>
                <a:ext cx="24238" cy="12167761"/>
              </a:xfrm>
              <a:custGeom>
                <a:avLst/>
                <a:gdLst>
                  <a:gd name="connsiteX0" fmla="*/ 0 w 24238"/>
                  <a:gd name="connsiteY0" fmla="*/ 0 h 12167761"/>
                  <a:gd name="connsiteX1" fmla="*/ 0 w 24238"/>
                  <a:gd name="connsiteY1" fmla="*/ 12167761 h 121677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4238" h="12167761">
                    <a:moveTo>
                      <a:pt x="0" y="0"/>
                    </a:moveTo>
                    <a:lnTo>
                      <a:pt x="0" y="12167761"/>
                    </a:lnTo>
                  </a:path>
                </a:pathLst>
              </a:custGeom>
              <a:ln w="6350" cap="flat">
                <a:gradFill flip="none" rotWithShape="1">
                  <a:gsLst>
                    <a:gs pos="0">
                      <a:schemeClr val="bg1">
                        <a:alpha val="0"/>
                      </a:schemeClr>
                    </a:gs>
                    <a:gs pos="100000">
                      <a:schemeClr val="bg1">
                        <a:alpha val="2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24" name="任意多边形: 形状 23">
                <a:extLst>
                  <a:ext uri="{FF2B5EF4-FFF2-40B4-BE49-F238E27FC236}">
                    <a16:creationId xmlns:a16="http://schemas.microsoft.com/office/drawing/2014/main" id="{9DF402EA-AC4E-A341-56FC-56991DA5EE5B}"/>
                  </a:ext>
                </a:extLst>
              </p:cNvPr>
              <p:cNvSpPr/>
              <p:nvPr/>
            </p:nvSpPr>
            <p:spPr>
              <a:xfrm>
                <a:off x="7538437" y="6059"/>
                <a:ext cx="24238" cy="12167761"/>
              </a:xfrm>
              <a:custGeom>
                <a:avLst/>
                <a:gdLst>
                  <a:gd name="connsiteX0" fmla="*/ 0 w 24238"/>
                  <a:gd name="connsiteY0" fmla="*/ 0 h 12167761"/>
                  <a:gd name="connsiteX1" fmla="*/ 0 w 24238"/>
                  <a:gd name="connsiteY1" fmla="*/ 12167761 h 121677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4238" h="12167761">
                    <a:moveTo>
                      <a:pt x="0" y="0"/>
                    </a:moveTo>
                    <a:lnTo>
                      <a:pt x="0" y="12167761"/>
                    </a:lnTo>
                  </a:path>
                </a:pathLst>
              </a:custGeom>
              <a:ln w="6350" cap="flat">
                <a:gradFill flip="none" rotWithShape="1">
                  <a:gsLst>
                    <a:gs pos="0">
                      <a:schemeClr val="bg1">
                        <a:alpha val="0"/>
                      </a:schemeClr>
                    </a:gs>
                    <a:gs pos="100000">
                      <a:schemeClr val="bg1">
                        <a:alpha val="2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25" name="任意多边形: 形状 24">
                <a:extLst>
                  <a:ext uri="{FF2B5EF4-FFF2-40B4-BE49-F238E27FC236}">
                    <a16:creationId xmlns:a16="http://schemas.microsoft.com/office/drawing/2014/main" id="{D3E8CB9C-61E2-ABDE-D062-A5C1CA1F4B1B}"/>
                  </a:ext>
                </a:extLst>
              </p:cNvPr>
              <p:cNvSpPr/>
              <p:nvPr/>
            </p:nvSpPr>
            <p:spPr>
              <a:xfrm>
                <a:off x="6959135" y="6059"/>
                <a:ext cx="24238" cy="12167761"/>
              </a:xfrm>
              <a:custGeom>
                <a:avLst/>
                <a:gdLst>
                  <a:gd name="connsiteX0" fmla="*/ 0 w 24238"/>
                  <a:gd name="connsiteY0" fmla="*/ 0 h 12167761"/>
                  <a:gd name="connsiteX1" fmla="*/ 0 w 24238"/>
                  <a:gd name="connsiteY1" fmla="*/ 12167761 h 121677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4238" h="12167761">
                    <a:moveTo>
                      <a:pt x="0" y="0"/>
                    </a:moveTo>
                    <a:lnTo>
                      <a:pt x="0" y="12167761"/>
                    </a:lnTo>
                  </a:path>
                </a:pathLst>
              </a:custGeom>
              <a:ln w="6350" cap="flat">
                <a:gradFill flip="none" rotWithShape="1">
                  <a:gsLst>
                    <a:gs pos="0">
                      <a:schemeClr val="bg1">
                        <a:alpha val="0"/>
                      </a:schemeClr>
                    </a:gs>
                    <a:gs pos="100000">
                      <a:schemeClr val="bg1">
                        <a:alpha val="2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26" name="任意多边形: 形状 25">
                <a:extLst>
                  <a:ext uri="{FF2B5EF4-FFF2-40B4-BE49-F238E27FC236}">
                    <a16:creationId xmlns:a16="http://schemas.microsoft.com/office/drawing/2014/main" id="{D8AF50AA-6123-C12F-05BE-15349766EF23}"/>
                  </a:ext>
                </a:extLst>
              </p:cNvPr>
              <p:cNvSpPr/>
              <p:nvPr/>
            </p:nvSpPr>
            <p:spPr>
              <a:xfrm>
                <a:off x="6379591" y="6059"/>
                <a:ext cx="24238" cy="12167761"/>
              </a:xfrm>
              <a:custGeom>
                <a:avLst/>
                <a:gdLst>
                  <a:gd name="connsiteX0" fmla="*/ 0 w 24238"/>
                  <a:gd name="connsiteY0" fmla="*/ 0 h 12167761"/>
                  <a:gd name="connsiteX1" fmla="*/ 0 w 24238"/>
                  <a:gd name="connsiteY1" fmla="*/ 12167761 h 121677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4238" h="12167761">
                    <a:moveTo>
                      <a:pt x="0" y="0"/>
                    </a:moveTo>
                    <a:lnTo>
                      <a:pt x="0" y="12167761"/>
                    </a:lnTo>
                  </a:path>
                </a:pathLst>
              </a:custGeom>
              <a:ln w="6350" cap="flat">
                <a:gradFill flip="none" rotWithShape="1">
                  <a:gsLst>
                    <a:gs pos="0">
                      <a:schemeClr val="bg1">
                        <a:alpha val="0"/>
                      </a:schemeClr>
                    </a:gs>
                    <a:gs pos="100000">
                      <a:schemeClr val="bg1">
                        <a:alpha val="2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27" name="任意多边形: 形状 26">
                <a:extLst>
                  <a:ext uri="{FF2B5EF4-FFF2-40B4-BE49-F238E27FC236}">
                    <a16:creationId xmlns:a16="http://schemas.microsoft.com/office/drawing/2014/main" id="{CA13622B-2814-EDE5-5DF4-F895564DDCC2}"/>
                  </a:ext>
                </a:extLst>
              </p:cNvPr>
              <p:cNvSpPr/>
              <p:nvPr/>
            </p:nvSpPr>
            <p:spPr>
              <a:xfrm>
                <a:off x="5800289" y="6059"/>
                <a:ext cx="24238" cy="12167761"/>
              </a:xfrm>
              <a:custGeom>
                <a:avLst/>
                <a:gdLst>
                  <a:gd name="connsiteX0" fmla="*/ 0 w 24238"/>
                  <a:gd name="connsiteY0" fmla="*/ 0 h 12167761"/>
                  <a:gd name="connsiteX1" fmla="*/ 0 w 24238"/>
                  <a:gd name="connsiteY1" fmla="*/ 12167761 h 121677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4238" h="12167761">
                    <a:moveTo>
                      <a:pt x="0" y="0"/>
                    </a:moveTo>
                    <a:lnTo>
                      <a:pt x="0" y="12167761"/>
                    </a:lnTo>
                  </a:path>
                </a:pathLst>
              </a:custGeom>
              <a:ln w="6350" cap="flat">
                <a:gradFill flip="none" rotWithShape="1">
                  <a:gsLst>
                    <a:gs pos="0">
                      <a:schemeClr val="bg1">
                        <a:alpha val="0"/>
                      </a:schemeClr>
                    </a:gs>
                    <a:gs pos="100000">
                      <a:schemeClr val="bg1">
                        <a:alpha val="2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28" name="任意多边形: 形状 27">
                <a:extLst>
                  <a:ext uri="{FF2B5EF4-FFF2-40B4-BE49-F238E27FC236}">
                    <a16:creationId xmlns:a16="http://schemas.microsoft.com/office/drawing/2014/main" id="{41C6A34D-6C42-7F95-4AF8-1DF00CC43907}"/>
                  </a:ext>
                </a:extLst>
              </p:cNvPr>
              <p:cNvSpPr/>
              <p:nvPr/>
            </p:nvSpPr>
            <p:spPr>
              <a:xfrm>
                <a:off x="5220745" y="6059"/>
                <a:ext cx="24238" cy="12167761"/>
              </a:xfrm>
              <a:custGeom>
                <a:avLst/>
                <a:gdLst>
                  <a:gd name="connsiteX0" fmla="*/ 0 w 24238"/>
                  <a:gd name="connsiteY0" fmla="*/ 0 h 12167761"/>
                  <a:gd name="connsiteX1" fmla="*/ 0 w 24238"/>
                  <a:gd name="connsiteY1" fmla="*/ 12167761 h 121677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4238" h="12167761">
                    <a:moveTo>
                      <a:pt x="0" y="0"/>
                    </a:moveTo>
                    <a:lnTo>
                      <a:pt x="0" y="12167761"/>
                    </a:lnTo>
                  </a:path>
                </a:pathLst>
              </a:custGeom>
              <a:ln w="6350" cap="flat">
                <a:gradFill flip="none" rotWithShape="1">
                  <a:gsLst>
                    <a:gs pos="0">
                      <a:schemeClr val="bg1">
                        <a:alpha val="0"/>
                      </a:schemeClr>
                    </a:gs>
                    <a:gs pos="100000">
                      <a:schemeClr val="bg1">
                        <a:alpha val="2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29" name="任意多边形: 形状 28">
                <a:extLst>
                  <a:ext uri="{FF2B5EF4-FFF2-40B4-BE49-F238E27FC236}">
                    <a16:creationId xmlns:a16="http://schemas.microsoft.com/office/drawing/2014/main" id="{54B1D3EB-18F6-84EF-7DAA-F5458FBD9F98}"/>
                  </a:ext>
                </a:extLst>
              </p:cNvPr>
              <p:cNvSpPr/>
              <p:nvPr/>
            </p:nvSpPr>
            <p:spPr>
              <a:xfrm>
                <a:off x="4641443" y="6059"/>
                <a:ext cx="24238" cy="12167761"/>
              </a:xfrm>
              <a:custGeom>
                <a:avLst/>
                <a:gdLst>
                  <a:gd name="connsiteX0" fmla="*/ 0 w 24238"/>
                  <a:gd name="connsiteY0" fmla="*/ 0 h 12167761"/>
                  <a:gd name="connsiteX1" fmla="*/ 0 w 24238"/>
                  <a:gd name="connsiteY1" fmla="*/ 12167761 h 121677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4238" h="12167761">
                    <a:moveTo>
                      <a:pt x="0" y="0"/>
                    </a:moveTo>
                    <a:lnTo>
                      <a:pt x="0" y="12167761"/>
                    </a:lnTo>
                  </a:path>
                </a:pathLst>
              </a:custGeom>
              <a:ln w="6350" cap="flat">
                <a:gradFill flip="none" rotWithShape="1">
                  <a:gsLst>
                    <a:gs pos="0">
                      <a:schemeClr val="bg1">
                        <a:alpha val="0"/>
                      </a:schemeClr>
                    </a:gs>
                    <a:gs pos="100000">
                      <a:schemeClr val="bg1">
                        <a:alpha val="2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30" name="任意多边形: 形状 29">
                <a:extLst>
                  <a:ext uri="{FF2B5EF4-FFF2-40B4-BE49-F238E27FC236}">
                    <a16:creationId xmlns:a16="http://schemas.microsoft.com/office/drawing/2014/main" id="{7BA59C7E-0A1F-BC30-6F2F-AB9C69F042CF}"/>
                  </a:ext>
                </a:extLst>
              </p:cNvPr>
              <p:cNvSpPr/>
              <p:nvPr/>
            </p:nvSpPr>
            <p:spPr>
              <a:xfrm>
                <a:off x="4061899" y="6059"/>
                <a:ext cx="24238" cy="12167761"/>
              </a:xfrm>
              <a:custGeom>
                <a:avLst/>
                <a:gdLst>
                  <a:gd name="connsiteX0" fmla="*/ 0 w 24238"/>
                  <a:gd name="connsiteY0" fmla="*/ 0 h 12167761"/>
                  <a:gd name="connsiteX1" fmla="*/ 0 w 24238"/>
                  <a:gd name="connsiteY1" fmla="*/ 12167761 h 121677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4238" h="12167761">
                    <a:moveTo>
                      <a:pt x="0" y="0"/>
                    </a:moveTo>
                    <a:lnTo>
                      <a:pt x="0" y="12167761"/>
                    </a:lnTo>
                  </a:path>
                </a:pathLst>
              </a:custGeom>
              <a:ln w="6350" cap="flat">
                <a:gradFill flip="none" rotWithShape="1">
                  <a:gsLst>
                    <a:gs pos="0">
                      <a:schemeClr val="bg1">
                        <a:alpha val="0"/>
                      </a:schemeClr>
                    </a:gs>
                    <a:gs pos="100000">
                      <a:schemeClr val="bg1">
                        <a:alpha val="2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31" name="任意多边形: 形状 30">
                <a:extLst>
                  <a:ext uri="{FF2B5EF4-FFF2-40B4-BE49-F238E27FC236}">
                    <a16:creationId xmlns:a16="http://schemas.microsoft.com/office/drawing/2014/main" id="{C20714AC-D605-306A-0D7D-3D643A8A6D15}"/>
                  </a:ext>
                </a:extLst>
              </p:cNvPr>
              <p:cNvSpPr/>
              <p:nvPr/>
            </p:nvSpPr>
            <p:spPr>
              <a:xfrm>
                <a:off x="3482597" y="6059"/>
                <a:ext cx="24238" cy="12167761"/>
              </a:xfrm>
              <a:custGeom>
                <a:avLst/>
                <a:gdLst>
                  <a:gd name="connsiteX0" fmla="*/ 0 w 24238"/>
                  <a:gd name="connsiteY0" fmla="*/ 0 h 12167761"/>
                  <a:gd name="connsiteX1" fmla="*/ 0 w 24238"/>
                  <a:gd name="connsiteY1" fmla="*/ 12167761 h 121677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4238" h="12167761">
                    <a:moveTo>
                      <a:pt x="0" y="0"/>
                    </a:moveTo>
                    <a:lnTo>
                      <a:pt x="0" y="12167761"/>
                    </a:lnTo>
                  </a:path>
                </a:pathLst>
              </a:custGeom>
              <a:ln w="6350" cap="flat">
                <a:gradFill flip="none" rotWithShape="1">
                  <a:gsLst>
                    <a:gs pos="0">
                      <a:schemeClr val="bg1">
                        <a:alpha val="0"/>
                      </a:schemeClr>
                    </a:gs>
                    <a:gs pos="100000">
                      <a:schemeClr val="bg1">
                        <a:alpha val="2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32" name="任意多边形: 形状 31">
                <a:extLst>
                  <a:ext uri="{FF2B5EF4-FFF2-40B4-BE49-F238E27FC236}">
                    <a16:creationId xmlns:a16="http://schemas.microsoft.com/office/drawing/2014/main" id="{50B0FBF2-5FE7-5249-A1AE-EFCEC15230B0}"/>
                  </a:ext>
                </a:extLst>
              </p:cNvPr>
              <p:cNvSpPr/>
              <p:nvPr/>
            </p:nvSpPr>
            <p:spPr>
              <a:xfrm>
                <a:off x="2903053" y="6059"/>
                <a:ext cx="24238" cy="12167761"/>
              </a:xfrm>
              <a:custGeom>
                <a:avLst/>
                <a:gdLst>
                  <a:gd name="connsiteX0" fmla="*/ 0 w 24238"/>
                  <a:gd name="connsiteY0" fmla="*/ 0 h 12167761"/>
                  <a:gd name="connsiteX1" fmla="*/ 0 w 24238"/>
                  <a:gd name="connsiteY1" fmla="*/ 12167761 h 121677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4238" h="12167761">
                    <a:moveTo>
                      <a:pt x="0" y="0"/>
                    </a:moveTo>
                    <a:lnTo>
                      <a:pt x="0" y="12167761"/>
                    </a:lnTo>
                  </a:path>
                </a:pathLst>
              </a:custGeom>
              <a:ln w="6350" cap="flat">
                <a:gradFill flip="none" rotWithShape="1">
                  <a:gsLst>
                    <a:gs pos="0">
                      <a:schemeClr val="bg1">
                        <a:alpha val="0"/>
                      </a:schemeClr>
                    </a:gs>
                    <a:gs pos="100000">
                      <a:schemeClr val="bg1">
                        <a:alpha val="2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33" name="任意多边形: 形状 32">
                <a:extLst>
                  <a:ext uri="{FF2B5EF4-FFF2-40B4-BE49-F238E27FC236}">
                    <a16:creationId xmlns:a16="http://schemas.microsoft.com/office/drawing/2014/main" id="{ECB34CA4-2E1A-A7C6-F0E2-B248758EB9E1}"/>
                  </a:ext>
                </a:extLst>
              </p:cNvPr>
              <p:cNvSpPr/>
              <p:nvPr/>
            </p:nvSpPr>
            <p:spPr>
              <a:xfrm>
                <a:off x="2323751" y="6059"/>
                <a:ext cx="24238" cy="12167761"/>
              </a:xfrm>
              <a:custGeom>
                <a:avLst/>
                <a:gdLst>
                  <a:gd name="connsiteX0" fmla="*/ 0 w 24238"/>
                  <a:gd name="connsiteY0" fmla="*/ 0 h 12167761"/>
                  <a:gd name="connsiteX1" fmla="*/ 0 w 24238"/>
                  <a:gd name="connsiteY1" fmla="*/ 12167761 h 121677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4238" h="12167761">
                    <a:moveTo>
                      <a:pt x="0" y="0"/>
                    </a:moveTo>
                    <a:lnTo>
                      <a:pt x="0" y="12167761"/>
                    </a:lnTo>
                  </a:path>
                </a:pathLst>
              </a:custGeom>
              <a:ln w="6350" cap="flat">
                <a:gradFill flip="none" rotWithShape="1">
                  <a:gsLst>
                    <a:gs pos="0">
                      <a:schemeClr val="bg1">
                        <a:alpha val="0"/>
                      </a:schemeClr>
                    </a:gs>
                    <a:gs pos="100000">
                      <a:schemeClr val="bg1">
                        <a:alpha val="2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34" name="任意多边形: 形状 33">
                <a:extLst>
                  <a:ext uri="{FF2B5EF4-FFF2-40B4-BE49-F238E27FC236}">
                    <a16:creationId xmlns:a16="http://schemas.microsoft.com/office/drawing/2014/main" id="{7C21B083-6F91-975A-7DFC-983C0C7F0CFA}"/>
                  </a:ext>
                </a:extLst>
              </p:cNvPr>
              <p:cNvSpPr/>
              <p:nvPr/>
            </p:nvSpPr>
            <p:spPr>
              <a:xfrm>
                <a:off x="1744207" y="6059"/>
                <a:ext cx="24238" cy="12167761"/>
              </a:xfrm>
              <a:custGeom>
                <a:avLst/>
                <a:gdLst>
                  <a:gd name="connsiteX0" fmla="*/ 0 w 24238"/>
                  <a:gd name="connsiteY0" fmla="*/ 0 h 12167761"/>
                  <a:gd name="connsiteX1" fmla="*/ 0 w 24238"/>
                  <a:gd name="connsiteY1" fmla="*/ 12167761 h 121677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4238" h="12167761">
                    <a:moveTo>
                      <a:pt x="0" y="0"/>
                    </a:moveTo>
                    <a:lnTo>
                      <a:pt x="0" y="12167761"/>
                    </a:lnTo>
                  </a:path>
                </a:pathLst>
              </a:custGeom>
              <a:ln w="6350" cap="flat">
                <a:gradFill flip="none" rotWithShape="1">
                  <a:gsLst>
                    <a:gs pos="0">
                      <a:schemeClr val="bg1">
                        <a:alpha val="0"/>
                      </a:schemeClr>
                    </a:gs>
                    <a:gs pos="100000">
                      <a:schemeClr val="bg1">
                        <a:alpha val="2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35" name="任意多边形: 形状 34">
                <a:extLst>
                  <a:ext uri="{FF2B5EF4-FFF2-40B4-BE49-F238E27FC236}">
                    <a16:creationId xmlns:a16="http://schemas.microsoft.com/office/drawing/2014/main" id="{F14E84BC-4A70-C419-8EE6-964DFC6C298A}"/>
                  </a:ext>
                </a:extLst>
              </p:cNvPr>
              <p:cNvSpPr/>
              <p:nvPr/>
            </p:nvSpPr>
            <p:spPr>
              <a:xfrm>
                <a:off x="1164905" y="6059"/>
                <a:ext cx="24238" cy="12167761"/>
              </a:xfrm>
              <a:custGeom>
                <a:avLst/>
                <a:gdLst>
                  <a:gd name="connsiteX0" fmla="*/ 0 w 24238"/>
                  <a:gd name="connsiteY0" fmla="*/ 0 h 12167761"/>
                  <a:gd name="connsiteX1" fmla="*/ 0 w 24238"/>
                  <a:gd name="connsiteY1" fmla="*/ 12167761 h 121677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4238" h="12167761">
                    <a:moveTo>
                      <a:pt x="0" y="0"/>
                    </a:moveTo>
                    <a:lnTo>
                      <a:pt x="0" y="12167761"/>
                    </a:lnTo>
                  </a:path>
                </a:pathLst>
              </a:custGeom>
              <a:ln w="6350" cap="flat">
                <a:gradFill flip="none" rotWithShape="1">
                  <a:gsLst>
                    <a:gs pos="0">
                      <a:schemeClr val="bg1">
                        <a:alpha val="0"/>
                      </a:schemeClr>
                    </a:gs>
                    <a:gs pos="100000">
                      <a:schemeClr val="bg1">
                        <a:alpha val="2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36" name="任意多边形: 形状 35">
                <a:extLst>
                  <a:ext uri="{FF2B5EF4-FFF2-40B4-BE49-F238E27FC236}">
                    <a16:creationId xmlns:a16="http://schemas.microsoft.com/office/drawing/2014/main" id="{A11B665A-2B55-8226-5964-A1922E2A6ED0}"/>
                  </a:ext>
                </a:extLst>
              </p:cNvPr>
              <p:cNvSpPr/>
              <p:nvPr/>
            </p:nvSpPr>
            <p:spPr>
              <a:xfrm>
                <a:off x="585361" y="6059"/>
                <a:ext cx="24238" cy="12167761"/>
              </a:xfrm>
              <a:custGeom>
                <a:avLst/>
                <a:gdLst>
                  <a:gd name="connsiteX0" fmla="*/ 0 w 24238"/>
                  <a:gd name="connsiteY0" fmla="*/ 0 h 12167761"/>
                  <a:gd name="connsiteX1" fmla="*/ 0 w 24238"/>
                  <a:gd name="connsiteY1" fmla="*/ 12167761 h 121677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4238" h="12167761">
                    <a:moveTo>
                      <a:pt x="0" y="0"/>
                    </a:moveTo>
                    <a:lnTo>
                      <a:pt x="0" y="12167761"/>
                    </a:lnTo>
                  </a:path>
                </a:pathLst>
              </a:custGeom>
              <a:ln w="6350" cap="flat">
                <a:gradFill flip="none" rotWithShape="1">
                  <a:gsLst>
                    <a:gs pos="0">
                      <a:schemeClr val="bg1">
                        <a:alpha val="0"/>
                      </a:schemeClr>
                    </a:gs>
                    <a:gs pos="100000">
                      <a:schemeClr val="bg1">
                        <a:alpha val="2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</p:grpSp>
      </p:grpSp>
      <p:sp>
        <p:nvSpPr>
          <p:cNvPr id="37" name="任意多边形: 形状 36">
            <a:extLst>
              <a:ext uri="{FF2B5EF4-FFF2-40B4-BE49-F238E27FC236}">
                <a16:creationId xmlns:a16="http://schemas.microsoft.com/office/drawing/2014/main" id="{3580B341-7034-636F-9011-2774C18C0338}"/>
              </a:ext>
            </a:extLst>
          </p:cNvPr>
          <p:cNvSpPr/>
          <p:nvPr userDrawn="1"/>
        </p:nvSpPr>
        <p:spPr>
          <a:xfrm flipH="1">
            <a:off x="0" y="3657869"/>
            <a:ext cx="12192000" cy="3200130"/>
          </a:xfrm>
          <a:custGeom>
            <a:avLst/>
            <a:gdLst>
              <a:gd name="connsiteX0" fmla="*/ 12192000 w 12192000"/>
              <a:gd name="connsiteY0" fmla="*/ 0 h 3200130"/>
              <a:gd name="connsiteX1" fmla="*/ 12084972 w 12192000"/>
              <a:gd name="connsiteY1" fmla="*/ 22960 h 3200130"/>
              <a:gd name="connsiteX2" fmla="*/ 8075998 w 12192000"/>
              <a:gd name="connsiteY2" fmla="*/ 1233517 h 3200130"/>
              <a:gd name="connsiteX3" fmla="*/ 100350 w 12192000"/>
              <a:gd name="connsiteY3" fmla="*/ 1264802 h 3200130"/>
              <a:gd name="connsiteX4" fmla="*/ 0 w 12192000"/>
              <a:gd name="connsiteY4" fmla="*/ 1277167 h 3200130"/>
              <a:gd name="connsiteX5" fmla="*/ 0 w 12192000"/>
              <a:gd name="connsiteY5" fmla="*/ 2212162 h 3200130"/>
              <a:gd name="connsiteX6" fmla="*/ 4297 w 12192000"/>
              <a:gd name="connsiteY6" fmla="*/ 2215944 h 3200130"/>
              <a:gd name="connsiteX7" fmla="*/ 1119453 w 12192000"/>
              <a:gd name="connsiteY7" fmla="*/ 3123527 h 3200130"/>
              <a:gd name="connsiteX8" fmla="*/ 1217130 w 12192000"/>
              <a:gd name="connsiteY8" fmla="*/ 3200130 h 3200130"/>
              <a:gd name="connsiteX9" fmla="*/ 12192000 w 12192000"/>
              <a:gd name="connsiteY9" fmla="*/ 3200130 h 32001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192000" h="3200130">
                <a:moveTo>
                  <a:pt x="12192000" y="0"/>
                </a:moveTo>
                <a:lnTo>
                  <a:pt x="12084972" y="22960"/>
                </a:lnTo>
                <a:cubicBezTo>
                  <a:pt x="10822626" y="302776"/>
                  <a:pt x="10193764" y="988916"/>
                  <a:pt x="8075998" y="1233517"/>
                </a:cubicBezTo>
                <a:cubicBezTo>
                  <a:pt x="6355313" y="1432256"/>
                  <a:pt x="1868139" y="1081287"/>
                  <a:pt x="100350" y="1264802"/>
                </a:cubicBezTo>
                <a:lnTo>
                  <a:pt x="0" y="1277167"/>
                </a:lnTo>
                <a:lnTo>
                  <a:pt x="0" y="2212162"/>
                </a:lnTo>
                <a:lnTo>
                  <a:pt x="4297" y="2215944"/>
                </a:lnTo>
                <a:cubicBezTo>
                  <a:pt x="383475" y="2537517"/>
                  <a:pt x="844192" y="2889457"/>
                  <a:pt x="1119453" y="3123527"/>
                </a:cubicBezTo>
                <a:lnTo>
                  <a:pt x="1217130" y="3200130"/>
                </a:lnTo>
                <a:lnTo>
                  <a:pt x="12192000" y="320013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38" name="任意多边形: 形状 37">
            <a:extLst>
              <a:ext uri="{FF2B5EF4-FFF2-40B4-BE49-F238E27FC236}">
                <a16:creationId xmlns:a16="http://schemas.microsoft.com/office/drawing/2014/main" id="{00FCFED2-4AA4-BBE5-03DE-79E7B0B83167}"/>
              </a:ext>
            </a:extLst>
          </p:cNvPr>
          <p:cNvSpPr/>
          <p:nvPr userDrawn="1"/>
        </p:nvSpPr>
        <p:spPr>
          <a:xfrm>
            <a:off x="10757257" y="0"/>
            <a:ext cx="1434743" cy="1256197"/>
          </a:xfrm>
          <a:custGeom>
            <a:avLst/>
            <a:gdLst>
              <a:gd name="connsiteX0" fmla="*/ 0 w 1434743"/>
              <a:gd name="connsiteY0" fmla="*/ 0 h 1256197"/>
              <a:gd name="connsiteX1" fmla="*/ 427773 w 1434743"/>
              <a:gd name="connsiteY1" fmla="*/ 0 h 1256197"/>
              <a:gd name="connsiteX2" fmla="*/ 430625 w 1434743"/>
              <a:gd name="connsiteY2" fmla="*/ 28292 h 1256197"/>
              <a:gd name="connsiteX3" fmla="*/ 1419556 w 1434743"/>
              <a:gd name="connsiteY3" fmla="*/ 834294 h 1256197"/>
              <a:gd name="connsiteX4" fmla="*/ 1434743 w 1434743"/>
              <a:gd name="connsiteY4" fmla="*/ 833527 h 1256197"/>
              <a:gd name="connsiteX5" fmla="*/ 1434743 w 1434743"/>
              <a:gd name="connsiteY5" fmla="*/ 1255430 h 1256197"/>
              <a:gd name="connsiteX6" fmla="*/ 1419557 w 1434743"/>
              <a:gd name="connsiteY6" fmla="*/ 1256197 h 1256197"/>
              <a:gd name="connsiteX7" fmla="*/ 17295 w 1434743"/>
              <a:gd name="connsiteY7" fmla="*/ 113320 h 12561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434743" h="1256197">
                <a:moveTo>
                  <a:pt x="0" y="0"/>
                </a:moveTo>
                <a:lnTo>
                  <a:pt x="427773" y="0"/>
                </a:lnTo>
                <a:lnTo>
                  <a:pt x="430625" y="28292"/>
                </a:lnTo>
                <a:cubicBezTo>
                  <a:pt x="524752" y="488277"/>
                  <a:pt x="931745" y="834294"/>
                  <a:pt x="1419556" y="834294"/>
                </a:cubicBezTo>
                <a:lnTo>
                  <a:pt x="1434743" y="833527"/>
                </a:lnTo>
                <a:lnTo>
                  <a:pt x="1434743" y="1255430"/>
                </a:lnTo>
                <a:lnTo>
                  <a:pt x="1419557" y="1256197"/>
                </a:lnTo>
                <a:cubicBezTo>
                  <a:pt x="727862" y="1256197"/>
                  <a:pt x="150762" y="765559"/>
                  <a:pt x="17295" y="113320"/>
                </a:cubicBezTo>
                <a:close/>
              </a:path>
            </a:pathLst>
          </a:custGeom>
          <a:solidFill>
            <a:schemeClr val="accent1">
              <a:lumMod val="20000"/>
              <a:lumOff val="80000"/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39" name="任意多边形: 形状 38">
            <a:extLst>
              <a:ext uri="{FF2B5EF4-FFF2-40B4-BE49-F238E27FC236}">
                <a16:creationId xmlns:a16="http://schemas.microsoft.com/office/drawing/2014/main" id="{C241C854-11C5-2786-178B-EF96C79BC95D}"/>
              </a:ext>
            </a:extLst>
          </p:cNvPr>
          <p:cNvSpPr/>
          <p:nvPr userDrawn="1"/>
        </p:nvSpPr>
        <p:spPr>
          <a:xfrm>
            <a:off x="0" y="0"/>
            <a:ext cx="1496724" cy="847640"/>
          </a:xfrm>
          <a:custGeom>
            <a:avLst/>
            <a:gdLst>
              <a:gd name="connsiteX0" fmla="*/ 0 w 1496724"/>
              <a:gd name="connsiteY0" fmla="*/ 0 h 847640"/>
              <a:gd name="connsiteX1" fmla="*/ 1496724 w 1496724"/>
              <a:gd name="connsiteY1" fmla="*/ 0 h 847640"/>
              <a:gd name="connsiteX2" fmla="*/ 1483997 w 1496724"/>
              <a:gd name="connsiteY2" fmla="*/ 34774 h 847640"/>
              <a:gd name="connsiteX3" fmla="*/ 257666 w 1496724"/>
              <a:gd name="connsiteY3" fmla="*/ 847640 h 847640"/>
              <a:gd name="connsiteX4" fmla="*/ 121587 w 1496724"/>
              <a:gd name="connsiteY4" fmla="*/ 840769 h 847640"/>
              <a:gd name="connsiteX5" fmla="*/ 0 w 1496724"/>
              <a:gd name="connsiteY5" fmla="*/ 822212 h 8476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96724" h="847640">
                <a:moveTo>
                  <a:pt x="0" y="0"/>
                </a:moveTo>
                <a:lnTo>
                  <a:pt x="1496724" y="0"/>
                </a:lnTo>
                <a:lnTo>
                  <a:pt x="1483997" y="34774"/>
                </a:lnTo>
                <a:cubicBezTo>
                  <a:pt x="1281952" y="512461"/>
                  <a:pt x="808951" y="847640"/>
                  <a:pt x="257666" y="847640"/>
                </a:cubicBezTo>
                <a:cubicBezTo>
                  <a:pt x="211726" y="847640"/>
                  <a:pt x="166329" y="845312"/>
                  <a:pt x="121587" y="840769"/>
                </a:cubicBezTo>
                <a:lnTo>
                  <a:pt x="0" y="822212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/>
          </a:p>
        </p:txBody>
      </p:sp>
      <p:grpSp>
        <p:nvGrpSpPr>
          <p:cNvPr id="40" name="组合 39">
            <a:extLst>
              <a:ext uri="{FF2B5EF4-FFF2-40B4-BE49-F238E27FC236}">
                <a16:creationId xmlns:a16="http://schemas.microsoft.com/office/drawing/2014/main" id="{EB8BB908-1877-3B4E-3C4C-6C272F1BFBDE}"/>
              </a:ext>
            </a:extLst>
          </p:cNvPr>
          <p:cNvGrpSpPr/>
          <p:nvPr userDrawn="1"/>
        </p:nvGrpSpPr>
        <p:grpSpPr>
          <a:xfrm>
            <a:off x="11069917" y="528926"/>
            <a:ext cx="424058" cy="97430"/>
            <a:chOff x="11465255" y="2712583"/>
            <a:chExt cx="424058" cy="97430"/>
          </a:xfrm>
        </p:grpSpPr>
        <p:sp>
          <p:nvSpPr>
            <p:cNvPr id="41" name="椭圆 40">
              <a:extLst>
                <a:ext uri="{FF2B5EF4-FFF2-40B4-BE49-F238E27FC236}">
                  <a16:creationId xmlns:a16="http://schemas.microsoft.com/office/drawing/2014/main" id="{FA0FD2A9-38EF-58D7-E37B-A6B500F70399}"/>
                </a:ext>
              </a:extLst>
            </p:cNvPr>
            <p:cNvSpPr/>
            <p:nvPr/>
          </p:nvSpPr>
          <p:spPr>
            <a:xfrm rot="5400000">
              <a:off x="11791883" y="2712583"/>
              <a:ext cx="97430" cy="97430"/>
            </a:xfrm>
            <a:prstGeom prst="ellipse">
              <a:avLst/>
            </a:prstGeom>
            <a:noFill/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2" name="椭圆 41">
              <a:extLst>
                <a:ext uri="{FF2B5EF4-FFF2-40B4-BE49-F238E27FC236}">
                  <a16:creationId xmlns:a16="http://schemas.microsoft.com/office/drawing/2014/main" id="{B676DD27-3548-056C-A7B6-43DE139D0041}"/>
                </a:ext>
              </a:extLst>
            </p:cNvPr>
            <p:cNvSpPr/>
            <p:nvPr/>
          </p:nvSpPr>
          <p:spPr>
            <a:xfrm rot="5400000">
              <a:off x="11628569" y="2712583"/>
              <a:ext cx="97430" cy="97430"/>
            </a:xfrm>
            <a:prstGeom prst="ellipse">
              <a:avLst/>
            </a:prstGeom>
            <a:noFill/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3" name="椭圆 42">
              <a:extLst>
                <a:ext uri="{FF2B5EF4-FFF2-40B4-BE49-F238E27FC236}">
                  <a16:creationId xmlns:a16="http://schemas.microsoft.com/office/drawing/2014/main" id="{FD3E3935-A2EA-C695-B61B-5FA15CADC134}"/>
                </a:ext>
              </a:extLst>
            </p:cNvPr>
            <p:cNvSpPr/>
            <p:nvPr/>
          </p:nvSpPr>
          <p:spPr>
            <a:xfrm rot="5400000">
              <a:off x="11465255" y="2712583"/>
              <a:ext cx="97430" cy="97430"/>
            </a:xfrm>
            <a:prstGeom prst="ellipse">
              <a:avLst/>
            </a:prstGeom>
            <a:noFill/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48" name="矩形: 圆顶角 47">
            <a:extLst>
              <a:ext uri="{FF2B5EF4-FFF2-40B4-BE49-F238E27FC236}">
                <a16:creationId xmlns:a16="http://schemas.microsoft.com/office/drawing/2014/main" id="{D5F18C06-9051-D088-469E-5C9A0977069B}"/>
              </a:ext>
            </a:extLst>
          </p:cNvPr>
          <p:cNvSpPr/>
          <p:nvPr userDrawn="1"/>
        </p:nvSpPr>
        <p:spPr>
          <a:xfrm>
            <a:off x="0" y="5236144"/>
            <a:ext cx="12192000" cy="1621856"/>
          </a:xfrm>
          <a:prstGeom prst="round2SameRect">
            <a:avLst>
              <a:gd name="adj1" fmla="val 11186"/>
              <a:gd name="adj2" fmla="val 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49" name="组合 48">
            <a:extLst>
              <a:ext uri="{FF2B5EF4-FFF2-40B4-BE49-F238E27FC236}">
                <a16:creationId xmlns:a16="http://schemas.microsoft.com/office/drawing/2014/main" id="{52792652-67E7-0CDF-D304-5C0947886472}"/>
              </a:ext>
            </a:extLst>
          </p:cNvPr>
          <p:cNvGrpSpPr/>
          <p:nvPr userDrawn="1"/>
        </p:nvGrpSpPr>
        <p:grpSpPr>
          <a:xfrm>
            <a:off x="5592923" y="1382562"/>
            <a:ext cx="6381723" cy="5522503"/>
            <a:chOff x="5463091" y="1244809"/>
            <a:chExt cx="6511556" cy="5634856"/>
          </a:xfrm>
        </p:grpSpPr>
        <p:sp>
          <p:nvSpPr>
            <p:cNvPr id="50" name="任意多边形: 形状 49">
              <a:extLst>
                <a:ext uri="{FF2B5EF4-FFF2-40B4-BE49-F238E27FC236}">
                  <a16:creationId xmlns:a16="http://schemas.microsoft.com/office/drawing/2014/main" id="{292A9485-C19F-660F-A6B3-33961AD6C368}"/>
                </a:ext>
              </a:extLst>
            </p:cNvPr>
            <p:cNvSpPr/>
            <p:nvPr/>
          </p:nvSpPr>
          <p:spPr>
            <a:xfrm>
              <a:off x="6951198" y="1244809"/>
              <a:ext cx="3698038" cy="3467647"/>
            </a:xfrm>
            <a:custGeom>
              <a:avLst/>
              <a:gdLst>
                <a:gd name="connsiteX0" fmla="*/ 3653666 w 3698038"/>
                <a:gd name="connsiteY0" fmla="*/ 465210 h 3467647"/>
                <a:gd name="connsiteX1" fmla="*/ 3631627 w 3698038"/>
                <a:gd name="connsiteY1" fmla="*/ 450994 h 3467647"/>
                <a:gd name="connsiteX2" fmla="*/ 2956098 w 3698038"/>
                <a:gd name="connsiteY2" fmla="*/ 123534 h 3467647"/>
                <a:gd name="connsiteX3" fmla="*/ 2901087 w 3698038"/>
                <a:gd name="connsiteY3" fmla="*/ 882421 h 3467647"/>
                <a:gd name="connsiteX4" fmla="*/ 2552345 w 3698038"/>
                <a:gd name="connsiteY4" fmla="*/ 882421 h 3467647"/>
                <a:gd name="connsiteX5" fmla="*/ 2552345 w 3698038"/>
                <a:gd name="connsiteY5" fmla="*/ 12755 h 3467647"/>
                <a:gd name="connsiteX6" fmla="*/ 2486147 w 3698038"/>
                <a:gd name="connsiteY6" fmla="*/ -115 h 3467647"/>
                <a:gd name="connsiteX7" fmla="*/ 2486147 w 3698038"/>
                <a:gd name="connsiteY7" fmla="*/ 882421 h 3467647"/>
                <a:gd name="connsiteX8" fmla="*/ 2071712 w 3698038"/>
                <a:gd name="connsiteY8" fmla="*/ 882421 h 3467647"/>
                <a:gd name="connsiteX9" fmla="*/ 1211466 w 3698038"/>
                <a:gd name="connsiteY9" fmla="*/ 22175 h 3467647"/>
                <a:gd name="connsiteX10" fmla="*/ 1211466 w 3698038"/>
                <a:gd name="connsiteY10" fmla="*/ 22175 h 3467647"/>
                <a:gd name="connsiteX11" fmla="*/ 1145183 w 3698038"/>
                <a:gd name="connsiteY11" fmla="*/ 37569 h 3467647"/>
                <a:gd name="connsiteX12" fmla="*/ 1145183 w 3698038"/>
                <a:gd name="connsiteY12" fmla="*/ 882421 h 3467647"/>
                <a:gd name="connsiteX13" fmla="*/ 807629 w 3698038"/>
                <a:gd name="connsiteY13" fmla="*/ 882421 h 3467647"/>
                <a:gd name="connsiteX14" fmla="*/ 755225 w 3698038"/>
                <a:gd name="connsiteY14" fmla="*/ 158778 h 3467647"/>
                <a:gd name="connsiteX15" fmla="*/ 65986 w 3698038"/>
                <a:gd name="connsiteY15" fmla="*/ 524932 h 3467647"/>
                <a:gd name="connsiteX16" fmla="*/ 54967 w 3698038"/>
                <a:gd name="connsiteY16" fmla="*/ 532586 h 3467647"/>
                <a:gd name="connsiteX17" fmla="*/ -213 w 3698038"/>
                <a:gd name="connsiteY17" fmla="*/ 572373 h 3467647"/>
                <a:gd name="connsiteX18" fmla="*/ -213 w 3698038"/>
                <a:gd name="connsiteY18" fmla="*/ 3467532 h 3467647"/>
                <a:gd name="connsiteX19" fmla="*/ 994617 w 3698038"/>
                <a:gd name="connsiteY19" fmla="*/ 3467532 h 3467647"/>
                <a:gd name="connsiteX20" fmla="*/ 977037 w 3698038"/>
                <a:gd name="connsiteY20" fmla="*/ 3224019 h 3467647"/>
                <a:gd name="connsiteX21" fmla="*/ 880304 w 3698038"/>
                <a:gd name="connsiteY21" fmla="*/ 1887008 h 3467647"/>
                <a:gd name="connsiteX22" fmla="*/ 2828327 w 3698038"/>
                <a:gd name="connsiteY22" fmla="*/ 1887008 h 3467647"/>
                <a:gd name="connsiteX23" fmla="*/ 2731595 w 3698038"/>
                <a:gd name="connsiteY23" fmla="*/ 3224019 h 3467647"/>
                <a:gd name="connsiteX24" fmla="*/ 2714015 w 3698038"/>
                <a:gd name="connsiteY24" fmla="*/ 3467532 h 3467647"/>
                <a:gd name="connsiteX25" fmla="*/ 3697826 w 3698038"/>
                <a:gd name="connsiteY25" fmla="*/ 3467532 h 3467647"/>
                <a:gd name="connsiteX26" fmla="*/ 3697826 w 3698038"/>
                <a:gd name="connsiteY26" fmla="*/ 494482 h 3467647"/>
                <a:gd name="connsiteX27" fmla="*/ 3653666 w 3698038"/>
                <a:gd name="connsiteY27" fmla="*/ 465210 h 3467647"/>
                <a:gd name="connsiteX28" fmla="*/ 1145183 w 3698038"/>
                <a:gd name="connsiteY28" fmla="*/ 1666206 h 3467647"/>
                <a:gd name="connsiteX29" fmla="*/ 864323 w 3698038"/>
                <a:gd name="connsiteY29" fmla="*/ 1666206 h 3467647"/>
                <a:gd name="connsiteX30" fmla="*/ 812423 w 3698038"/>
                <a:gd name="connsiteY30" fmla="*/ 948704 h 3467647"/>
                <a:gd name="connsiteX31" fmla="*/ 1145183 w 3698038"/>
                <a:gd name="connsiteY31" fmla="*/ 948704 h 3467647"/>
                <a:gd name="connsiteX32" fmla="*/ 2486147 w 3698038"/>
                <a:gd name="connsiteY32" fmla="*/ 1666206 h 3467647"/>
                <a:gd name="connsiteX33" fmla="*/ 2014429 w 3698038"/>
                <a:gd name="connsiteY33" fmla="*/ 1666206 h 3467647"/>
                <a:gd name="connsiteX34" fmla="*/ 2014429 w 3698038"/>
                <a:gd name="connsiteY34" fmla="*/ 1651991 h 3467647"/>
                <a:gd name="connsiteX35" fmla="*/ 1962446 w 3698038"/>
                <a:gd name="connsiteY35" fmla="*/ 1600008 h 3467647"/>
                <a:gd name="connsiteX36" fmla="*/ 1962362 w 3698038"/>
                <a:gd name="connsiteY36" fmla="*/ 1600008 h 3467647"/>
                <a:gd name="connsiteX37" fmla="*/ 1757289 w 3698038"/>
                <a:gd name="connsiteY37" fmla="*/ 1600008 h 3467647"/>
                <a:gd name="connsiteX38" fmla="*/ 1705306 w 3698038"/>
                <a:gd name="connsiteY38" fmla="*/ 1651949 h 3467647"/>
                <a:gd name="connsiteX39" fmla="*/ 1705306 w 3698038"/>
                <a:gd name="connsiteY39" fmla="*/ 1651991 h 3467647"/>
                <a:gd name="connsiteX40" fmla="*/ 1705306 w 3698038"/>
                <a:gd name="connsiteY40" fmla="*/ 1666206 h 3467647"/>
                <a:gd name="connsiteX41" fmla="*/ 1211466 w 3698038"/>
                <a:gd name="connsiteY41" fmla="*/ 1666206 h 3467647"/>
                <a:gd name="connsiteX42" fmla="*/ 1211466 w 3698038"/>
                <a:gd name="connsiteY42" fmla="*/ 948704 h 3467647"/>
                <a:gd name="connsiteX43" fmla="*/ 2486147 w 3698038"/>
                <a:gd name="connsiteY43" fmla="*/ 948704 h 3467647"/>
                <a:gd name="connsiteX44" fmla="*/ 2552345 w 3698038"/>
                <a:gd name="connsiteY44" fmla="*/ 1666206 h 3467647"/>
                <a:gd name="connsiteX45" fmla="*/ 2552345 w 3698038"/>
                <a:gd name="connsiteY45" fmla="*/ 948704 h 3467647"/>
                <a:gd name="connsiteX46" fmla="*/ 2896292 w 3698038"/>
                <a:gd name="connsiteY46" fmla="*/ 948704 h 3467647"/>
                <a:gd name="connsiteX47" fmla="*/ 2844393 w 3698038"/>
                <a:gd name="connsiteY47" fmla="*/ 1666206 h 34676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</a:cxnLst>
              <a:rect l="l" t="t" r="r" b="b"/>
              <a:pathLst>
                <a:path w="3698038" h="3467647">
                  <a:moveTo>
                    <a:pt x="3653666" y="465210"/>
                  </a:moveTo>
                  <a:cubicBezTo>
                    <a:pt x="3646347" y="460331"/>
                    <a:pt x="3638945" y="455705"/>
                    <a:pt x="3631627" y="450994"/>
                  </a:cubicBezTo>
                  <a:cubicBezTo>
                    <a:pt x="3420086" y="315695"/>
                    <a:pt x="3193345" y="205790"/>
                    <a:pt x="2956098" y="123534"/>
                  </a:cubicBezTo>
                  <a:lnTo>
                    <a:pt x="2901087" y="882421"/>
                  </a:lnTo>
                  <a:lnTo>
                    <a:pt x="2552345" y="882421"/>
                  </a:lnTo>
                  <a:lnTo>
                    <a:pt x="2552345" y="12755"/>
                  </a:lnTo>
                  <a:cubicBezTo>
                    <a:pt x="2530391" y="8212"/>
                    <a:pt x="2508269" y="3922"/>
                    <a:pt x="2486147" y="-115"/>
                  </a:cubicBezTo>
                  <a:lnTo>
                    <a:pt x="2486147" y="882421"/>
                  </a:lnTo>
                  <a:lnTo>
                    <a:pt x="2071712" y="882421"/>
                  </a:lnTo>
                  <a:cubicBezTo>
                    <a:pt x="1596613" y="882421"/>
                    <a:pt x="1211466" y="497275"/>
                    <a:pt x="1211466" y="22175"/>
                  </a:cubicBezTo>
                  <a:lnTo>
                    <a:pt x="1211466" y="22175"/>
                  </a:lnTo>
                  <a:cubicBezTo>
                    <a:pt x="1189259" y="26970"/>
                    <a:pt x="1167221" y="32101"/>
                    <a:pt x="1145183" y="37569"/>
                  </a:cubicBezTo>
                  <a:lnTo>
                    <a:pt x="1145183" y="882421"/>
                  </a:lnTo>
                  <a:lnTo>
                    <a:pt x="807629" y="882421"/>
                  </a:lnTo>
                  <a:lnTo>
                    <a:pt x="755225" y="158778"/>
                  </a:lnTo>
                  <a:cubicBezTo>
                    <a:pt x="511417" y="252281"/>
                    <a:pt x="279949" y="375240"/>
                    <a:pt x="65986" y="524932"/>
                  </a:cubicBezTo>
                  <a:cubicBezTo>
                    <a:pt x="62285" y="527455"/>
                    <a:pt x="58583" y="530063"/>
                    <a:pt x="54967" y="532586"/>
                  </a:cubicBezTo>
                  <a:cubicBezTo>
                    <a:pt x="36377" y="545624"/>
                    <a:pt x="18040" y="558914"/>
                    <a:pt x="-213" y="572373"/>
                  </a:cubicBezTo>
                  <a:lnTo>
                    <a:pt x="-213" y="3467532"/>
                  </a:lnTo>
                  <a:lnTo>
                    <a:pt x="994617" y="3467532"/>
                  </a:lnTo>
                  <a:lnTo>
                    <a:pt x="977037" y="3224019"/>
                  </a:lnTo>
                  <a:lnTo>
                    <a:pt x="880304" y="1887008"/>
                  </a:lnTo>
                  <a:lnTo>
                    <a:pt x="2828327" y="1887008"/>
                  </a:lnTo>
                  <a:lnTo>
                    <a:pt x="2731595" y="3224019"/>
                  </a:lnTo>
                  <a:lnTo>
                    <a:pt x="2714015" y="3467532"/>
                  </a:lnTo>
                  <a:lnTo>
                    <a:pt x="3697826" y="3467532"/>
                  </a:lnTo>
                  <a:lnTo>
                    <a:pt x="3697826" y="494482"/>
                  </a:lnTo>
                  <a:cubicBezTo>
                    <a:pt x="3683190" y="484556"/>
                    <a:pt x="3668469" y="474799"/>
                    <a:pt x="3653666" y="465210"/>
                  </a:cubicBezTo>
                  <a:close/>
                  <a:moveTo>
                    <a:pt x="1145183" y="1666206"/>
                  </a:moveTo>
                  <a:lnTo>
                    <a:pt x="864323" y="1666206"/>
                  </a:lnTo>
                  <a:lnTo>
                    <a:pt x="812423" y="948704"/>
                  </a:lnTo>
                  <a:lnTo>
                    <a:pt x="1145183" y="948704"/>
                  </a:lnTo>
                  <a:close/>
                  <a:moveTo>
                    <a:pt x="2486147" y="1666206"/>
                  </a:moveTo>
                  <a:lnTo>
                    <a:pt x="2014429" y="1666206"/>
                  </a:lnTo>
                  <a:lnTo>
                    <a:pt x="2014429" y="1651991"/>
                  </a:lnTo>
                  <a:cubicBezTo>
                    <a:pt x="2014429" y="1623282"/>
                    <a:pt x="1991154" y="1600008"/>
                    <a:pt x="1962446" y="1600008"/>
                  </a:cubicBezTo>
                  <a:cubicBezTo>
                    <a:pt x="1962421" y="1600008"/>
                    <a:pt x="1962387" y="1600008"/>
                    <a:pt x="1962362" y="1600008"/>
                  </a:cubicBezTo>
                  <a:lnTo>
                    <a:pt x="1757289" y="1600008"/>
                  </a:lnTo>
                  <a:cubicBezTo>
                    <a:pt x="1728589" y="1599991"/>
                    <a:pt x="1705314" y="1623249"/>
                    <a:pt x="1705306" y="1651949"/>
                  </a:cubicBezTo>
                  <a:cubicBezTo>
                    <a:pt x="1705306" y="1651957"/>
                    <a:pt x="1705306" y="1651974"/>
                    <a:pt x="1705306" y="1651991"/>
                  </a:cubicBezTo>
                  <a:lnTo>
                    <a:pt x="1705306" y="1666206"/>
                  </a:lnTo>
                  <a:lnTo>
                    <a:pt x="1211466" y="1666206"/>
                  </a:lnTo>
                  <a:lnTo>
                    <a:pt x="1211466" y="948704"/>
                  </a:lnTo>
                  <a:lnTo>
                    <a:pt x="2486147" y="948704"/>
                  </a:lnTo>
                  <a:close/>
                  <a:moveTo>
                    <a:pt x="2552345" y="1666206"/>
                  </a:moveTo>
                  <a:lnTo>
                    <a:pt x="2552345" y="948704"/>
                  </a:lnTo>
                  <a:lnTo>
                    <a:pt x="2896292" y="948704"/>
                  </a:lnTo>
                  <a:lnTo>
                    <a:pt x="2844393" y="1666206"/>
                  </a:lnTo>
                  <a:close/>
                </a:path>
              </a:pathLst>
            </a:custGeom>
            <a:solidFill>
              <a:schemeClr val="accent3"/>
            </a:solidFill>
            <a:ln w="84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51" name="任意多边形: 形状 50">
              <a:extLst>
                <a:ext uri="{FF2B5EF4-FFF2-40B4-BE49-F238E27FC236}">
                  <a16:creationId xmlns:a16="http://schemas.microsoft.com/office/drawing/2014/main" id="{39D15057-FD7E-F73B-89E7-4FEFC195AC5B}"/>
                </a:ext>
              </a:extLst>
            </p:cNvPr>
            <p:cNvSpPr/>
            <p:nvPr/>
          </p:nvSpPr>
          <p:spPr>
            <a:xfrm>
              <a:off x="11440960" y="6302409"/>
              <a:ext cx="473805" cy="561156"/>
            </a:xfrm>
            <a:custGeom>
              <a:avLst/>
              <a:gdLst>
                <a:gd name="connsiteX0" fmla="*/ 244303 w 473805"/>
                <a:gd name="connsiteY0" fmla="*/ 204099 h 561156"/>
                <a:gd name="connsiteX1" fmla="*/ 250881 w 473805"/>
                <a:gd name="connsiteY1" fmla="*/ 56259 h 561156"/>
                <a:gd name="connsiteX2" fmla="*/ 473593 w 473805"/>
                <a:gd name="connsiteY2" fmla="*/ -115 h 561156"/>
                <a:gd name="connsiteX3" fmla="*/ 307473 w 473805"/>
                <a:gd name="connsiteY3" fmla="*/ 373516 h 561156"/>
                <a:gd name="connsiteX4" fmla="*/ 96866 w 473805"/>
                <a:gd name="connsiteY4" fmla="*/ 506233 h 561156"/>
                <a:gd name="connsiteX5" fmla="*/ 7350 w 473805"/>
                <a:gd name="connsiteY5" fmla="*/ 561042 h 561156"/>
                <a:gd name="connsiteX6" fmla="*/ 108785 w 473805"/>
                <a:gd name="connsiteY6" fmla="*/ 171051 h 561156"/>
                <a:gd name="connsiteX7" fmla="*/ 194221 w 473805"/>
                <a:gd name="connsiteY7" fmla="*/ 91671 h 561156"/>
                <a:gd name="connsiteX8" fmla="*/ 244303 w 473805"/>
                <a:gd name="connsiteY8" fmla="*/ 204099 h 561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73805" h="561156">
                  <a:moveTo>
                    <a:pt x="244303" y="204099"/>
                  </a:moveTo>
                  <a:lnTo>
                    <a:pt x="250881" y="56259"/>
                  </a:lnTo>
                  <a:cubicBezTo>
                    <a:pt x="319426" y="19618"/>
                    <a:pt x="395870" y="263"/>
                    <a:pt x="473593" y="-115"/>
                  </a:cubicBezTo>
                  <a:cubicBezTo>
                    <a:pt x="366623" y="87331"/>
                    <a:pt x="379997" y="255915"/>
                    <a:pt x="307473" y="373516"/>
                  </a:cubicBezTo>
                  <a:cubicBezTo>
                    <a:pt x="261092" y="447461"/>
                    <a:pt x="183589" y="496299"/>
                    <a:pt x="96866" y="506233"/>
                  </a:cubicBezTo>
                  <a:lnTo>
                    <a:pt x="7350" y="561042"/>
                  </a:lnTo>
                  <a:cubicBezTo>
                    <a:pt x="-17505" y="422462"/>
                    <a:pt x="19564" y="279954"/>
                    <a:pt x="108785" y="171051"/>
                  </a:cubicBezTo>
                  <a:cubicBezTo>
                    <a:pt x="133826" y="141106"/>
                    <a:pt x="162526" y="114441"/>
                    <a:pt x="194221" y="91671"/>
                  </a:cubicBezTo>
                  <a:cubicBezTo>
                    <a:pt x="215662" y="148196"/>
                    <a:pt x="244303" y="204099"/>
                    <a:pt x="244303" y="204099"/>
                  </a:cubicBezTo>
                  <a:close/>
                </a:path>
              </a:pathLst>
            </a:custGeom>
            <a:solidFill>
              <a:schemeClr val="accent3"/>
            </a:solidFill>
            <a:ln w="84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52" name="任意多边形: 形状 51">
              <a:extLst>
                <a:ext uri="{FF2B5EF4-FFF2-40B4-BE49-F238E27FC236}">
                  <a16:creationId xmlns:a16="http://schemas.microsoft.com/office/drawing/2014/main" id="{96F84D4A-BC2B-E732-8A94-55A3EDB6E0E1}"/>
                </a:ext>
              </a:extLst>
            </p:cNvPr>
            <p:cNvSpPr/>
            <p:nvPr/>
          </p:nvSpPr>
          <p:spPr>
            <a:xfrm>
              <a:off x="6645800" y="5928845"/>
              <a:ext cx="675378" cy="900393"/>
            </a:xfrm>
            <a:custGeom>
              <a:avLst/>
              <a:gdLst>
                <a:gd name="connsiteX0" fmla="*/ 236900 w 675378"/>
                <a:gd name="connsiteY0" fmla="*/ 415658 h 900393"/>
                <a:gd name="connsiteX1" fmla="*/ 20893 w 675378"/>
                <a:gd name="connsiteY1" fmla="*/ 350258 h 900393"/>
                <a:gd name="connsiteX2" fmla="*/ 21456 w 675378"/>
                <a:gd name="connsiteY2" fmla="*/ -115 h 900393"/>
                <a:gd name="connsiteX3" fmla="*/ 511065 w 675378"/>
                <a:gd name="connsiteY3" fmla="*/ 386108 h 900393"/>
                <a:gd name="connsiteX4" fmla="*/ 627884 w 675378"/>
                <a:gd name="connsiteY4" fmla="*/ 747349 h 900393"/>
                <a:gd name="connsiteX5" fmla="*/ 675165 w 675378"/>
                <a:gd name="connsiteY5" fmla="*/ 900279 h 900393"/>
                <a:gd name="connsiteX6" fmla="*/ 137022 w 675378"/>
                <a:gd name="connsiteY6" fmla="*/ 603478 h 900393"/>
                <a:gd name="connsiteX7" fmla="*/ 51889 w 675378"/>
                <a:gd name="connsiteY7" fmla="*/ 447319 h 900393"/>
                <a:gd name="connsiteX8" fmla="*/ 236900 w 675378"/>
                <a:gd name="connsiteY8" fmla="*/ 415658 h 9003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75378" h="900393">
                  <a:moveTo>
                    <a:pt x="236900" y="415658"/>
                  </a:moveTo>
                  <a:lnTo>
                    <a:pt x="20893" y="350258"/>
                  </a:lnTo>
                  <a:cubicBezTo>
                    <a:pt x="-7438" y="235155"/>
                    <a:pt x="-7244" y="114887"/>
                    <a:pt x="21456" y="-115"/>
                  </a:cubicBezTo>
                  <a:cubicBezTo>
                    <a:pt x="110408" y="190902"/>
                    <a:pt x="364578" y="234642"/>
                    <a:pt x="511065" y="386108"/>
                  </a:cubicBezTo>
                  <a:cubicBezTo>
                    <a:pt x="602877" y="482513"/>
                    <a:pt x="645868" y="615440"/>
                    <a:pt x="627884" y="747349"/>
                  </a:cubicBezTo>
                  <a:lnTo>
                    <a:pt x="675165" y="900279"/>
                  </a:lnTo>
                  <a:cubicBezTo>
                    <a:pt x="461008" y="884819"/>
                    <a:pt x="264355" y="776360"/>
                    <a:pt x="137022" y="603478"/>
                  </a:cubicBezTo>
                  <a:cubicBezTo>
                    <a:pt x="102198" y="555205"/>
                    <a:pt x="73599" y="502742"/>
                    <a:pt x="51889" y="447319"/>
                  </a:cubicBezTo>
                  <a:cubicBezTo>
                    <a:pt x="143499" y="436931"/>
                    <a:pt x="236900" y="415658"/>
                    <a:pt x="236900" y="415658"/>
                  </a:cubicBezTo>
                  <a:close/>
                </a:path>
              </a:pathLst>
            </a:custGeom>
            <a:solidFill>
              <a:schemeClr val="accent3"/>
            </a:solidFill>
            <a:ln w="84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53" name="任意多边形: 形状 52">
              <a:extLst>
                <a:ext uri="{FF2B5EF4-FFF2-40B4-BE49-F238E27FC236}">
                  <a16:creationId xmlns:a16="http://schemas.microsoft.com/office/drawing/2014/main" id="{E9052751-ADEC-2ED3-586D-78EDB2400547}"/>
                </a:ext>
              </a:extLst>
            </p:cNvPr>
            <p:cNvSpPr/>
            <p:nvPr/>
          </p:nvSpPr>
          <p:spPr>
            <a:xfrm>
              <a:off x="6188189" y="4468942"/>
              <a:ext cx="5329199" cy="2387272"/>
            </a:xfrm>
            <a:custGeom>
              <a:avLst/>
              <a:gdLst>
                <a:gd name="connsiteX0" fmla="*/ 5328987 w 5329199"/>
                <a:gd name="connsiteY0" fmla="*/ 2370334 h 2387272"/>
                <a:gd name="connsiteX1" fmla="*/ 5324025 w 5329199"/>
                <a:gd name="connsiteY1" fmla="*/ 2382278 h 2387272"/>
                <a:gd name="connsiteX2" fmla="*/ 5312164 w 5329199"/>
                <a:gd name="connsiteY2" fmla="*/ 2387157 h 2387272"/>
                <a:gd name="connsiteX3" fmla="*/ 5244536 w 5329199"/>
                <a:gd name="connsiteY3" fmla="*/ 2387157 h 2387272"/>
                <a:gd name="connsiteX4" fmla="*/ 5227713 w 5329199"/>
                <a:gd name="connsiteY4" fmla="*/ 2370452 h 2387272"/>
                <a:gd name="connsiteX5" fmla="*/ 5227713 w 5329199"/>
                <a:gd name="connsiteY5" fmla="*/ 2370334 h 2387272"/>
                <a:gd name="connsiteX6" fmla="*/ 5227713 w 5329199"/>
                <a:gd name="connsiteY6" fmla="*/ 325158 h 2387272"/>
                <a:gd name="connsiteX7" fmla="*/ 5193982 w 5329199"/>
                <a:gd name="connsiteY7" fmla="*/ 243398 h 2387272"/>
                <a:gd name="connsiteX8" fmla="*/ 126128 w 5329199"/>
                <a:gd name="connsiteY8" fmla="*/ 243398 h 2387272"/>
                <a:gd name="connsiteX9" fmla="*/ 92314 w 5329199"/>
                <a:gd name="connsiteY9" fmla="*/ 325158 h 2387272"/>
                <a:gd name="connsiteX10" fmla="*/ 92314 w 5329199"/>
                <a:gd name="connsiteY10" fmla="*/ 2357801 h 2387272"/>
                <a:gd name="connsiteX11" fmla="*/ 77089 w 5329199"/>
                <a:gd name="connsiteY11" fmla="*/ 2374540 h 2387272"/>
                <a:gd name="connsiteX12" fmla="*/ 36293 w 5329199"/>
                <a:gd name="connsiteY12" fmla="*/ 2378157 h 2387272"/>
                <a:gd name="connsiteX13" fmla="*/ 35284 w 5329199"/>
                <a:gd name="connsiteY13" fmla="*/ 2378241 h 2387272"/>
                <a:gd name="connsiteX14" fmla="*/ 13077 w 5329199"/>
                <a:gd name="connsiteY14" fmla="*/ 2380007 h 2387272"/>
                <a:gd name="connsiteX15" fmla="*/ 12993 w 5329199"/>
                <a:gd name="connsiteY15" fmla="*/ 2380007 h 2387272"/>
                <a:gd name="connsiteX16" fmla="*/ 1638 w 5329199"/>
                <a:gd name="connsiteY16" fmla="*/ 2358726 h 2387272"/>
                <a:gd name="connsiteX17" fmla="*/ -213 w 5329199"/>
                <a:gd name="connsiteY17" fmla="*/ 2350903 h 2387272"/>
                <a:gd name="connsiteX18" fmla="*/ -213 w 5329199"/>
                <a:gd name="connsiteY18" fmla="*/ 219089 h 2387272"/>
                <a:gd name="connsiteX19" fmla="*/ 1133 w 5329199"/>
                <a:gd name="connsiteY19" fmla="*/ 181742 h 2387272"/>
                <a:gd name="connsiteX20" fmla="*/ 7442 w 5329199"/>
                <a:gd name="connsiteY20" fmla="*/ 131104 h 2387272"/>
                <a:gd name="connsiteX21" fmla="*/ 90295 w 5329199"/>
                <a:gd name="connsiteY21" fmla="*/ -115 h 2387272"/>
                <a:gd name="connsiteX22" fmla="*/ 5229731 w 5329199"/>
                <a:gd name="connsiteY22" fmla="*/ -115 h 2387272"/>
                <a:gd name="connsiteX23" fmla="*/ 5245209 w 5329199"/>
                <a:gd name="connsiteY23" fmla="*/ 3165 h 2387272"/>
                <a:gd name="connsiteX24" fmla="*/ 5264302 w 5329199"/>
                <a:gd name="connsiteY24" fmla="*/ 16540 h 2387272"/>
                <a:gd name="connsiteX25" fmla="*/ 5283061 w 5329199"/>
                <a:gd name="connsiteY25" fmla="*/ 42195 h 2387272"/>
                <a:gd name="connsiteX26" fmla="*/ 5318473 w 5329199"/>
                <a:gd name="connsiteY26" fmla="*/ 176190 h 2387272"/>
                <a:gd name="connsiteX27" fmla="*/ 5318557 w 5329199"/>
                <a:gd name="connsiteY27" fmla="*/ 177705 h 2387272"/>
                <a:gd name="connsiteX28" fmla="*/ 5320239 w 5329199"/>
                <a:gd name="connsiteY28" fmla="*/ 219089 h 2387272"/>
                <a:gd name="connsiteX29" fmla="*/ 5321417 w 5329199"/>
                <a:gd name="connsiteY29" fmla="*/ 399348 h 2387272"/>
                <a:gd name="connsiteX30" fmla="*/ 5322174 w 5329199"/>
                <a:gd name="connsiteY30" fmla="*/ 506847 h 2387272"/>
                <a:gd name="connsiteX31" fmla="*/ 5324445 w 5329199"/>
                <a:gd name="connsiteY31" fmla="*/ 844149 h 2387272"/>
                <a:gd name="connsiteX32" fmla="*/ 5325286 w 5329199"/>
                <a:gd name="connsiteY32" fmla="*/ 963929 h 23872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5329199" h="2387272">
                  <a:moveTo>
                    <a:pt x="5328987" y="2370334"/>
                  </a:moveTo>
                  <a:cubicBezTo>
                    <a:pt x="5328954" y="2374809"/>
                    <a:pt x="5327170" y="2379099"/>
                    <a:pt x="5324025" y="2382278"/>
                  </a:cubicBezTo>
                  <a:cubicBezTo>
                    <a:pt x="5320878" y="2385416"/>
                    <a:pt x="5316605" y="2387174"/>
                    <a:pt x="5312164" y="2387157"/>
                  </a:cubicBezTo>
                  <a:lnTo>
                    <a:pt x="5244536" y="2387157"/>
                  </a:lnTo>
                  <a:cubicBezTo>
                    <a:pt x="5235274" y="2387190"/>
                    <a:pt x="5227746" y="2379705"/>
                    <a:pt x="5227713" y="2370452"/>
                  </a:cubicBezTo>
                  <a:cubicBezTo>
                    <a:pt x="5227713" y="2370410"/>
                    <a:pt x="5227713" y="2370367"/>
                    <a:pt x="5227713" y="2370334"/>
                  </a:cubicBezTo>
                  <a:lnTo>
                    <a:pt x="5227713" y="325158"/>
                  </a:lnTo>
                  <a:cubicBezTo>
                    <a:pt x="5227713" y="280073"/>
                    <a:pt x="5212572" y="243482"/>
                    <a:pt x="5193982" y="243398"/>
                  </a:cubicBezTo>
                  <a:lnTo>
                    <a:pt x="126128" y="243398"/>
                  </a:lnTo>
                  <a:cubicBezTo>
                    <a:pt x="107455" y="243482"/>
                    <a:pt x="92398" y="280073"/>
                    <a:pt x="92314" y="325158"/>
                  </a:cubicBezTo>
                  <a:lnTo>
                    <a:pt x="92314" y="2357801"/>
                  </a:lnTo>
                  <a:cubicBezTo>
                    <a:pt x="92280" y="2366456"/>
                    <a:pt x="85702" y="2373690"/>
                    <a:pt x="77089" y="2374540"/>
                  </a:cubicBezTo>
                  <a:cubicBezTo>
                    <a:pt x="63462" y="2375885"/>
                    <a:pt x="49836" y="2377063"/>
                    <a:pt x="36293" y="2378157"/>
                  </a:cubicBezTo>
                  <a:cubicBezTo>
                    <a:pt x="35957" y="2378157"/>
                    <a:pt x="35620" y="2378241"/>
                    <a:pt x="35284" y="2378241"/>
                  </a:cubicBezTo>
                  <a:cubicBezTo>
                    <a:pt x="27881" y="2378914"/>
                    <a:pt x="20480" y="2379419"/>
                    <a:pt x="13077" y="2380007"/>
                  </a:cubicBezTo>
                  <a:lnTo>
                    <a:pt x="12993" y="2380007"/>
                  </a:lnTo>
                  <a:cubicBezTo>
                    <a:pt x="9124" y="2373026"/>
                    <a:pt x="5423" y="2365876"/>
                    <a:pt x="1638" y="2358726"/>
                  </a:cubicBezTo>
                  <a:cubicBezTo>
                    <a:pt x="427" y="2356295"/>
                    <a:pt x="-213" y="2353620"/>
                    <a:pt x="-213" y="2350903"/>
                  </a:cubicBezTo>
                  <a:lnTo>
                    <a:pt x="-213" y="219089"/>
                  </a:lnTo>
                  <a:cubicBezTo>
                    <a:pt x="-213" y="206640"/>
                    <a:pt x="292" y="194107"/>
                    <a:pt x="1133" y="181742"/>
                  </a:cubicBezTo>
                  <a:cubicBezTo>
                    <a:pt x="2336" y="164759"/>
                    <a:pt x="4439" y="147860"/>
                    <a:pt x="7442" y="131104"/>
                  </a:cubicBezTo>
                  <a:cubicBezTo>
                    <a:pt x="21657" y="52962"/>
                    <a:pt x="53789" y="53"/>
                    <a:pt x="90295" y="-115"/>
                  </a:cubicBezTo>
                  <a:lnTo>
                    <a:pt x="5229731" y="-115"/>
                  </a:lnTo>
                  <a:cubicBezTo>
                    <a:pt x="5235056" y="-81"/>
                    <a:pt x="5240321" y="1037"/>
                    <a:pt x="5245209" y="3165"/>
                  </a:cubicBezTo>
                  <a:cubicBezTo>
                    <a:pt x="5252383" y="6337"/>
                    <a:pt x="5258869" y="10879"/>
                    <a:pt x="5264302" y="16540"/>
                  </a:cubicBezTo>
                  <a:cubicBezTo>
                    <a:pt x="5271680" y="24203"/>
                    <a:pt x="5277988" y="32833"/>
                    <a:pt x="5283061" y="42195"/>
                  </a:cubicBezTo>
                  <a:cubicBezTo>
                    <a:pt x="5301061" y="73906"/>
                    <a:pt x="5313931" y="121179"/>
                    <a:pt x="5318473" y="176190"/>
                  </a:cubicBezTo>
                  <a:cubicBezTo>
                    <a:pt x="5318473" y="176695"/>
                    <a:pt x="5318557" y="177200"/>
                    <a:pt x="5318557" y="177705"/>
                  </a:cubicBezTo>
                  <a:cubicBezTo>
                    <a:pt x="5319735" y="191331"/>
                    <a:pt x="5320323" y="205210"/>
                    <a:pt x="5320239" y="219089"/>
                  </a:cubicBezTo>
                  <a:lnTo>
                    <a:pt x="5321417" y="399348"/>
                  </a:lnTo>
                  <a:lnTo>
                    <a:pt x="5322174" y="506847"/>
                  </a:lnTo>
                  <a:lnTo>
                    <a:pt x="5324445" y="844149"/>
                  </a:lnTo>
                  <a:lnTo>
                    <a:pt x="5325286" y="963929"/>
                  </a:lnTo>
                  <a:close/>
                </a:path>
              </a:pathLst>
            </a:custGeom>
            <a:solidFill>
              <a:schemeClr val="accent3"/>
            </a:solidFill>
            <a:ln w="84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54" name="任意多边形: 形状 53">
              <a:extLst>
                <a:ext uri="{FF2B5EF4-FFF2-40B4-BE49-F238E27FC236}">
                  <a16:creationId xmlns:a16="http://schemas.microsoft.com/office/drawing/2014/main" id="{6CF31A58-58E2-3BAE-5B1D-13FF1090F8BE}"/>
                </a:ext>
              </a:extLst>
            </p:cNvPr>
            <p:cNvSpPr/>
            <p:nvPr/>
          </p:nvSpPr>
          <p:spPr>
            <a:xfrm>
              <a:off x="9635203" y="6857055"/>
              <a:ext cx="2339444" cy="22610"/>
            </a:xfrm>
            <a:custGeom>
              <a:avLst/>
              <a:gdLst>
                <a:gd name="connsiteX0" fmla="*/ 2329247 w 2339444"/>
                <a:gd name="connsiteY0" fmla="*/ 19913 h 22610"/>
                <a:gd name="connsiteX1" fmla="*/ 9772 w 2339444"/>
                <a:gd name="connsiteY1" fmla="*/ 22495 h 22610"/>
                <a:gd name="connsiteX2" fmla="*/ -213 w 2339444"/>
                <a:gd name="connsiteY2" fmla="*/ 12452 h 22610"/>
                <a:gd name="connsiteX3" fmla="*/ 9772 w 2339444"/>
                <a:gd name="connsiteY3" fmla="*/ 2467 h 22610"/>
                <a:gd name="connsiteX4" fmla="*/ 2329247 w 2339444"/>
                <a:gd name="connsiteY4" fmla="*/ -115 h 22610"/>
                <a:gd name="connsiteX5" fmla="*/ 2339232 w 2339444"/>
                <a:gd name="connsiteY5" fmla="*/ 9929 h 22610"/>
                <a:gd name="connsiteX6" fmla="*/ 2329247 w 2339444"/>
                <a:gd name="connsiteY6" fmla="*/ 19913 h 226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339444" h="22610">
                  <a:moveTo>
                    <a:pt x="2329247" y="19913"/>
                  </a:moveTo>
                  <a:lnTo>
                    <a:pt x="9772" y="22495"/>
                  </a:lnTo>
                  <a:cubicBezTo>
                    <a:pt x="4237" y="22479"/>
                    <a:pt x="-230" y="17987"/>
                    <a:pt x="-213" y="12452"/>
                  </a:cubicBezTo>
                  <a:cubicBezTo>
                    <a:pt x="-196" y="6942"/>
                    <a:pt x="4262" y="2484"/>
                    <a:pt x="9772" y="2467"/>
                  </a:cubicBezTo>
                  <a:lnTo>
                    <a:pt x="2329247" y="-115"/>
                  </a:lnTo>
                  <a:cubicBezTo>
                    <a:pt x="2334782" y="-106"/>
                    <a:pt x="2339249" y="4394"/>
                    <a:pt x="2339232" y="9929"/>
                  </a:cubicBezTo>
                  <a:cubicBezTo>
                    <a:pt x="2339215" y="15438"/>
                    <a:pt x="2334757" y="19896"/>
                    <a:pt x="2329247" y="19913"/>
                  </a:cubicBezTo>
                  <a:close/>
                </a:path>
              </a:pathLst>
            </a:custGeom>
            <a:solidFill>
              <a:srgbClr val="CACACA"/>
            </a:solidFill>
            <a:ln w="84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55" name="任意多边形: 形状 54">
              <a:extLst>
                <a:ext uri="{FF2B5EF4-FFF2-40B4-BE49-F238E27FC236}">
                  <a16:creationId xmlns:a16="http://schemas.microsoft.com/office/drawing/2014/main" id="{64B72FA8-9699-5879-9AF7-B14D1E243041}"/>
                </a:ext>
              </a:extLst>
            </p:cNvPr>
            <p:cNvSpPr/>
            <p:nvPr/>
          </p:nvSpPr>
          <p:spPr>
            <a:xfrm>
              <a:off x="8652940" y="3871397"/>
              <a:ext cx="454634" cy="670894"/>
            </a:xfrm>
            <a:custGeom>
              <a:avLst/>
              <a:gdLst>
                <a:gd name="connsiteX0" fmla="*/ 432475 w 454634"/>
                <a:gd name="connsiteY0" fmla="*/ -115 h 670894"/>
                <a:gd name="connsiteX1" fmla="*/ 21674 w 454634"/>
                <a:gd name="connsiteY1" fmla="*/ -115 h 670894"/>
                <a:gd name="connsiteX2" fmla="*/ -213 w 454634"/>
                <a:gd name="connsiteY2" fmla="*/ 21830 h 670894"/>
                <a:gd name="connsiteX3" fmla="*/ -213 w 454634"/>
                <a:gd name="connsiteY3" fmla="*/ 670779 h 670894"/>
                <a:gd name="connsiteX4" fmla="*/ 454421 w 454634"/>
                <a:gd name="connsiteY4" fmla="*/ 670779 h 670894"/>
                <a:gd name="connsiteX5" fmla="*/ 454421 w 454634"/>
                <a:gd name="connsiteY5" fmla="*/ 21830 h 670894"/>
                <a:gd name="connsiteX6" fmla="*/ 432501 w 454634"/>
                <a:gd name="connsiteY6" fmla="*/ -115 h 670894"/>
                <a:gd name="connsiteX7" fmla="*/ 432475 w 454634"/>
                <a:gd name="connsiteY7" fmla="*/ -115 h 670894"/>
                <a:gd name="connsiteX8" fmla="*/ 228463 w 454634"/>
                <a:gd name="connsiteY8" fmla="*/ 368612 h 670894"/>
                <a:gd name="connsiteX9" fmla="*/ 179953 w 454634"/>
                <a:gd name="connsiteY9" fmla="*/ 320103 h 670894"/>
                <a:gd name="connsiteX10" fmla="*/ 179953 w 454634"/>
                <a:gd name="connsiteY10" fmla="*/ 245249 h 670894"/>
                <a:gd name="connsiteX11" fmla="*/ 228463 w 454634"/>
                <a:gd name="connsiteY11" fmla="*/ 196740 h 670894"/>
                <a:gd name="connsiteX12" fmla="*/ 276972 w 454634"/>
                <a:gd name="connsiteY12" fmla="*/ 245249 h 670894"/>
                <a:gd name="connsiteX13" fmla="*/ 276972 w 454634"/>
                <a:gd name="connsiteY13" fmla="*/ 320103 h 670894"/>
                <a:gd name="connsiteX14" fmla="*/ 228463 w 454634"/>
                <a:gd name="connsiteY14" fmla="*/ 368612 h 6708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454634" h="670894">
                  <a:moveTo>
                    <a:pt x="432475" y="-115"/>
                  </a:moveTo>
                  <a:lnTo>
                    <a:pt x="21674" y="-115"/>
                  </a:lnTo>
                  <a:cubicBezTo>
                    <a:pt x="9578" y="-98"/>
                    <a:pt x="-221" y="9726"/>
                    <a:pt x="-213" y="21830"/>
                  </a:cubicBezTo>
                  <a:lnTo>
                    <a:pt x="-213" y="670779"/>
                  </a:lnTo>
                  <a:lnTo>
                    <a:pt x="454421" y="670779"/>
                  </a:lnTo>
                  <a:lnTo>
                    <a:pt x="454421" y="21830"/>
                  </a:lnTo>
                  <a:cubicBezTo>
                    <a:pt x="454429" y="9718"/>
                    <a:pt x="444613" y="-107"/>
                    <a:pt x="432501" y="-115"/>
                  </a:cubicBezTo>
                  <a:cubicBezTo>
                    <a:pt x="432492" y="-115"/>
                    <a:pt x="432484" y="-115"/>
                    <a:pt x="432475" y="-115"/>
                  </a:cubicBezTo>
                  <a:close/>
                  <a:moveTo>
                    <a:pt x="228463" y="368612"/>
                  </a:moveTo>
                  <a:cubicBezTo>
                    <a:pt x="201722" y="368486"/>
                    <a:pt x="180071" y="346843"/>
                    <a:pt x="179953" y="320103"/>
                  </a:cubicBezTo>
                  <a:lnTo>
                    <a:pt x="179953" y="245249"/>
                  </a:lnTo>
                  <a:cubicBezTo>
                    <a:pt x="179953" y="218458"/>
                    <a:pt x="201672" y="196740"/>
                    <a:pt x="228463" y="196740"/>
                  </a:cubicBezTo>
                  <a:cubicBezTo>
                    <a:pt x="255253" y="196740"/>
                    <a:pt x="276972" y="218458"/>
                    <a:pt x="276972" y="245249"/>
                  </a:cubicBezTo>
                  <a:lnTo>
                    <a:pt x="276972" y="320103"/>
                  </a:lnTo>
                  <a:cubicBezTo>
                    <a:pt x="276845" y="346843"/>
                    <a:pt x="255194" y="368486"/>
                    <a:pt x="228463" y="368612"/>
                  </a:cubicBezTo>
                  <a:close/>
                </a:path>
              </a:pathLst>
            </a:custGeom>
            <a:solidFill>
              <a:schemeClr val="tx1"/>
            </a:solidFill>
            <a:ln w="84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56" name="任意多边形: 形状 55">
              <a:extLst>
                <a:ext uri="{FF2B5EF4-FFF2-40B4-BE49-F238E27FC236}">
                  <a16:creationId xmlns:a16="http://schemas.microsoft.com/office/drawing/2014/main" id="{93B38EEB-18F3-CE03-41D2-E807926677F8}"/>
                </a:ext>
              </a:extLst>
            </p:cNvPr>
            <p:cNvSpPr/>
            <p:nvPr/>
          </p:nvSpPr>
          <p:spPr>
            <a:xfrm>
              <a:off x="7952950" y="2858642"/>
              <a:ext cx="1869846" cy="1298796"/>
            </a:xfrm>
            <a:custGeom>
              <a:avLst/>
              <a:gdLst>
                <a:gd name="connsiteX0" fmla="*/ 1812721 w 1869846"/>
                <a:gd name="connsiteY0" fmla="*/ -115 h 1298796"/>
                <a:gd name="connsiteX1" fmla="*/ 56700 w 1869846"/>
                <a:gd name="connsiteY1" fmla="*/ -115 h 1298796"/>
                <a:gd name="connsiteX2" fmla="*/ -213 w 1869846"/>
                <a:gd name="connsiteY2" fmla="*/ 56797 h 1298796"/>
                <a:gd name="connsiteX3" fmla="*/ -213 w 1869846"/>
                <a:gd name="connsiteY3" fmla="*/ 1241769 h 1298796"/>
                <a:gd name="connsiteX4" fmla="*/ 56700 w 1869846"/>
                <a:gd name="connsiteY4" fmla="*/ 1298682 h 1298796"/>
                <a:gd name="connsiteX5" fmla="*/ 1812721 w 1869846"/>
                <a:gd name="connsiteY5" fmla="*/ 1298682 h 1298796"/>
                <a:gd name="connsiteX6" fmla="*/ 1869633 w 1869846"/>
                <a:gd name="connsiteY6" fmla="*/ 1241769 h 1298796"/>
                <a:gd name="connsiteX7" fmla="*/ 1869633 w 1869846"/>
                <a:gd name="connsiteY7" fmla="*/ 56797 h 1298796"/>
                <a:gd name="connsiteX8" fmla="*/ 1812721 w 1869846"/>
                <a:gd name="connsiteY8" fmla="*/ -115 h 12987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69846" h="1298796">
                  <a:moveTo>
                    <a:pt x="1812721" y="-115"/>
                  </a:moveTo>
                  <a:lnTo>
                    <a:pt x="56700" y="-115"/>
                  </a:lnTo>
                  <a:cubicBezTo>
                    <a:pt x="25282" y="-65"/>
                    <a:pt x="-162" y="25380"/>
                    <a:pt x="-213" y="56797"/>
                  </a:cubicBezTo>
                  <a:lnTo>
                    <a:pt x="-213" y="1241769"/>
                  </a:lnTo>
                  <a:cubicBezTo>
                    <a:pt x="-188" y="1273186"/>
                    <a:pt x="25274" y="1298648"/>
                    <a:pt x="56700" y="1298682"/>
                  </a:cubicBezTo>
                  <a:lnTo>
                    <a:pt x="1812721" y="1298682"/>
                  </a:lnTo>
                  <a:cubicBezTo>
                    <a:pt x="1844138" y="1298648"/>
                    <a:pt x="1869608" y="1273186"/>
                    <a:pt x="1869633" y="1241769"/>
                  </a:cubicBezTo>
                  <a:lnTo>
                    <a:pt x="1869633" y="56797"/>
                  </a:lnTo>
                  <a:cubicBezTo>
                    <a:pt x="1869583" y="25380"/>
                    <a:pt x="1844130" y="-65"/>
                    <a:pt x="1812721" y="-115"/>
                  </a:cubicBezTo>
                  <a:close/>
                </a:path>
              </a:pathLst>
            </a:custGeom>
            <a:solidFill>
              <a:schemeClr val="tx1"/>
            </a:solidFill>
            <a:ln w="84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57" name="任意多边形: 形状 56">
              <a:extLst>
                <a:ext uri="{FF2B5EF4-FFF2-40B4-BE49-F238E27FC236}">
                  <a16:creationId xmlns:a16="http://schemas.microsoft.com/office/drawing/2014/main" id="{66FAF972-403C-3168-9BED-ED000A73ABF2}"/>
                </a:ext>
              </a:extLst>
            </p:cNvPr>
            <p:cNvSpPr/>
            <p:nvPr/>
          </p:nvSpPr>
          <p:spPr>
            <a:xfrm>
              <a:off x="7994065" y="2899740"/>
              <a:ext cx="1787573" cy="1216532"/>
            </a:xfrm>
            <a:custGeom>
              <a:avLst/>
              <a:gdLst>
                <a:gd name="connsiteX0" fmla="*/ 1756920 w 1787573"/>
                <a:gd name="connsiteY0" fmla="*/ -115 h 1216532"/>
                <a:gd name="connsiteX1" fmla="*/ 30220 w 1787573"/>
                <a:gd name="connsiteY1" fmla="*/ -115 h 1216532"/>
                <a:gd name="connsiteX2" fmla="*/ -213 w 1787573"/>
                <a:gd name="connsiteY2" fmla="*/ 30385 h 1216532"/>
                <a:gd name="connsiteX3" fmla="*/ -213 w 1787573"/>
                <a:gd name="connsiteY3" fmla="*/ 1185984 h 1216532"/>
                <a:gd name="connsiteX4" fmla="*/ 30228 w 1787573"/>
                <a:gd name="connsiteY4" fmla="*/ 1216417 h 1216532"/>
                <a:gd name="connsiteX5" fmla="*/ 1756920 w 1787573"/>
                <a:gd name="connsiteY5" fmla="*/ 1216417 h 1216532"/>
                <a:gd name="connsiteX6" fmla="*/ 1787360 w 1787573"/>
                <a:gd name="connsiteY6" fmla="*/ 1185984 h 1216532"/>
                <a:gd name="connsiteX7" fmla="*/ 1787352 w 1787573"/>
                <a:gd name="connsiteY7" fmla="*/ 30385 h 1216532"/>
                <a:gd name="connsiteX8" fmla="*/ 1756920 w 1787573"/>
                <a:gd name="connsiteY8" fmla="*/ -115 h 12165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787573" h="1216532">
                  <a:moveTo>
                    <a:pt x="1756920" y="-115"/>
                  </a:moveTo>
                  <a:lnTo>
                    <a:pt x="30220" y="-115"/>
                  </a:lnTo>
                  <a:cubicBezTo>
                    <a:pt x="13405" y="-81"/>
                    <a:pt x="-213" y="13562"/>
                    <a:pt x="-213" y="30385"/>
                  </a:cubicBezTo>
                  <a:lnTo>
                    <a:pt x="-213" y="1185984"/>
                  </a:lnTo>
                  <a:cubicBezTo>
                    <a:pt x="-187" y="1202782"/>
                    <a:pt x="13422" y="1216392"/>
                    <a:pt x="30228" y="1216417"/>
                  </a:cubicBezTo>
                  <a:lnTo>
                    <a:pt x="1756920" y="1216417"/>
                  </a:lnTo>
                  <a:cubicBezTo>
                    <a:pt x="1773717" y="1216392"/>
                    <a:pt x="1787327" y="1202782"/>
                    <a:pt x="1787360" y="1185984"/>
                  </a:cubicBezTo>
                  <a:lnTo>
                    <a:pt x="1787352" y="30385"/>
                  </a:lnTo>
                  <a:cubicBezTo>
                    <a:pt x="1787352" y="13562"/>
                    <a:pt x="1773743" y="-81"/>
                    <a:pt x="1756920" y="-115"/>
                  </a:cubicBezTo>
                  <a:close/>
                </a:path>
              </a:pathLst>
            </a:custGeom>
            <a:solidFill>
              <a:schemeClr val="bg1"/>
            </a:solidFill>
            <a:ln w="84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58" name="任意多边形: 形状 57">
              <a:extLst>
                <a:ext uri="{FF2B5EF4-FFF2-40B4-BE49-F238E27FC236}">
                  <a16:creationId xmlns:a16="http://schemas.microsoft.com/office/drawing/2014/main" id="{70A36E32-03A2-0AC1-51F0-490A24832E75}"/>
                </a:ext>
              </a:extLst>
            </p:cNvPr>
            <p:cNvSpPr/>
            <p:nvPr/>
          </p:nvSpPr>
          <p:spPr>
            <a:xfrm>
              <a:off x="8651535" y="4521531"/>
              <a:ext cx="457452" cy="74845"/>
            </a:xfrm>
            <a:custGeom>
              <a:avLst/>
              <a:gdLst>
                <a:gd name="connsiteX0" fmla="*/ -213 w 457452"/>
                <a:gd name="connsiteY0" fmla="*/ -115 h 74845"/>
                <a:gd name="connsiteX1" fmla="*/ -213 w 457452"/>
                <a:gd name="connsiteY1" fmla="*/ 62492 h 74845"/>
                <a:gd name="connsiteX2" fmla="*/ 12026 w 457452"/>
                <a:gd name="connsiteY2" fmla="*/ 74730 h 74845"/>
                <a:gd name="connsiteX3" fmla="*/ 444992 w 457452"/>
                <a:gd name="connsiteY3" fmla="*/ 74730 h 74845"/>
                <a:gd name="connsiteX4" fmla="*/ 457239 w 457452"/>
                <a:gd name="connsiteY4" fmla="*/ 62492 h 74845"/>
                <a:gd name="connsiteX5" fmla="*/ 457239 w 457452"/>
                <a:gd name="connsiteY5" fmla="*/ -115 h 748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57452" h="74845">
                  <a:moveTo>
                    <a:pt x="-213" y="-115"/>
                  </a:moveTo>
                  <a:lnTo>
                    <a:pt x="-213" y="62492"/>
                  </a:lnTo>
                  <a:cubicBezTo>
                    <a:pt x="-205" y="69246"/>
                    <a:pt x="5271" y="74722"/>
                    <a:pt x="12026" y="74730"/>
                  </a:cubicBezTo>
                  <a:lnTo>
                    <a:pt x="444992" y="74730"/>
                  </a:lnTo>
                  <a:cubicBezTo>
                    <a:pt x="451738" y="74697"/>
                    <a:pt x="457205" y="69238"/>
                    <a:pt x="457239" y="62492"/>
                  </a:cubicBezTo>
                  <a:lnTo>
                    <a:pt x="457239" y="-115"/>
                  </a:lnTo>
                  <a:close/>
                </a:path>
              </a:pathLst>
            </a:custGeom>
            <a:solidFill>
              <a:schemeClr val="accent4"/>
            </a:solidFill>
            <a:ln w="84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59" name="任意多边形: 形状 58">
              <a:extLst>
                <a:ext uri="{FF2B5EF4-FFF2-40B4-BE49-F238E27FC236}">
                  <a16:creationId xmlns:a16="http://schemas.microsoft.com/office/drawing/2014/main" id="{243719A4-C4D2-F8A9-71C1-2609C862392E}"/>
                </a:ext>
              </a:extLst>
            </p:cNvPr>
            <p:cNvSpPr/>
            <p:nvPr/>
          </p:nvSpPr>
          <p:spPr>
            <a:xfrm>
              <a:off x="8368706" y="4504666"/>
              <a:ext cx="1065089" cy="113496"/>
            </a:xfrm>
            <a:custGeom>
              <a:avLst/>
              <a:gdLst>
                <a:gd name="connsiteX0" fmla="*/ 1045978 w 1065089"/>
                <a:gd name="connsiteY0" fmla="*/ 113382 h 113496"/>
                <a:gd name="connsiteX1" fmla="*/ 18688 w 1065089"/>
                <a:gd name="connsiteY1" fmla="*/ 113382 h 113496"/>
                <a:gd name="connsiteX2" fmla="*/ -213 w 1065089"/>
                <a:gd name="connsiteY2" fmla="*/ 94489 h 113496"/>
                <a:gd name="connsiteX3" fmla="*/ 191 w 1065089"/>
                <a:gd name="connsiteY3" fmla="*/ 90595 h 113496"/>
                <a:gd name="connsiteX4" fmla="*/ 16139 w 1065089"/>
                <a:gd name="connsiteY4" fmla="*/ 14891 h 113496"/>
                <a:gd name="connsiteX5" fmla="*/ 34628 w 1065089"/>
                <a:gd name="connsiteY5" fmla="*/ -115 h 113496"/>
                <a:gd name="connsiteX6" fmla="*/ 1030038 w 1065089"/>
                <a:gd name="connsiteY6" fmla="*/ -115 h 113496"/>
                <a:gd name="connsiteX7" fmla="*/ 1048527 w 1065089"/>
                <a:gd name="connsiteY7" fmla="*/ 14891 h 113496"/>
                <a:gd name="connsiteX8" fmla="*/ 1064467 w 1065089"/>
                <a:gd name="connsiteY8" fmla="*/ 90595 h 113496"/>
                <a:gd name="connsiteX9" fmla="*/ 1049873 w 1065089"/>
                <a:gd name="connsiteY9" fmla="*/ 112978 h 113496"/>
                <a:gd name="connsiteX10" fmla="*/ 1045978 w 1065089"/>
                <a:gd name="connsiteY10" fmla="*/ 113382 h 1134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065089" h="113496">
                  <a:moveTo>
                    <a:pt x="1045978" y="113382"/>
                  </a:moveTo>
                  <a:lnTo>
                    <a:pt x="18688" y="113382"/>
                  </a:lnTo>
                  <a:cubicBezTo>
                    <a:pt x="8249" y="113382"/>
                    <a:pt x="-213" y="104928"/>
                    <a:pt x="-213" y="94489"/>
                  </a:cubicBezTo>
                  <a:cubicBezTo>
                    <a:pt x="-213" y="93177"/>
                    <a:pt x="-70" y="91873"/>
                    <a:pt x="191" y="90595"/>
                  </a:cubicBezTo>
                  <a:lnTo>
                    <a:pt x="16139" y="14891"/>
                  </a:lnTo>
                  <a:cubicBezTo>
                    <a:pt x="18007" y="6160"/>
                    <a:pt x="25703" y="-81"/>
                    <a:pt x="34628" y="-115"/>
                  </a:cubicBezTo>
                  <a:lnTo>
                    <a:pt x="1030038" y="-115"/>
                  </a:lnTo>
                  <a:cubicBezTo>
                    <a:pt x="1038963" y="-81"/>
                    <a:pt x="1046659" y="6160"/>
                    <a:pt x="1048527" y="14891"/>
                  </a:cubicBezTo>
                  <a:lnTo>
                    <a:pt x="1064467" y="90595"/>
                  </a:lnTo>
                  <a:cubicBezTo>
                    <a:pt x="1066620" y="100806"/>
                    <a:pt x="1060084" y="110833"/>
                    <a:pt x="1049873" y="112978"/>
                  </a:cubicBezTo>
                  <a:cubicBezTo>
                    <a:pt x="1048594" y="113247"/>
                    <a:pt x="1047290" y="113382"/>
                    <a:pt x="1045978" y="113382"/>
                  </a:cubicBezTo>
                  <a:close/>
                </a:path>
              </a:pathLst>
            </a:custGeom>
            <a:solidFill>
              <a:schemeClr val="tx1"/>
            </a:solidFill>
            <a:ln w="84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60" name="任意多边形: 形状 59">
              <a:extLst>
                <a:ext uri="{FF2B5EF4-FFF2-40B4-BE49-F238E27FC236}">
                  <a16:creationId xmlns:a16="http://schemas.microsoft.com/office/drawing/2014/main" id="{BDFC5620-2565-E6AC-79EE-C1A52F0683BB}"/>
                </a:ext>
              </a:extLst>
            </p:cNvPr>
            <p:cNvSpPr/>
            <p:nvPr/>
          </p:nvSpPr>
          <p:spPr>
            <a:xfrm>
              <a:off x="8410839" y="4518301"/>
              <a:ext cx="31639" cy="18983"/>
            </a:xfrm>
            <a:custGeom>
              <a:avLst/>
              <a:gdLst>
                <a:gd name="connsiteX0" fmla="*/ 27533 w 31639"/>
                <a:gd name="connsiteY0" fmla="*/ 0 h 18983"/>
                <a:gd name="connsiteX1" fmla="*/ 31640 w 31639"/>
                <a:gd name="connsiteY1" fmla="*/ 0 h 18983"/>
                <a:gd name="connsiteX2" fmla="*/ 31640 w 31639"/>
                <a:gd name="connsiteY2" fmla="*/ 18984 h 18983"/>
                <a:gd name="connsiteX3" fmla="*/ 27533 w 31639"/>
                <a:gd name="connsiteY3" fmla="*/ 18984 h 18983"/>
                <a:gd name="connsiteX4" fmla="*/ 4107 w 31639"/>
                <a:gd name="connsiteY4" fmla="*/ 18984 h 18983"/>
                <a:gd name="connsiteX5" fmla="*/ 0 w 31639"/>
                <a:gd name="connsiteY5" fmla="*/ 18984 h 18983"/>
                <a:gd name="connsiteX6" fmla="*/ 0 w 31639"/>
                <a:gd name="connsiteY6" fmla="*/ 0 h 18983"/>
                <a:gd name="connsiteX7" fmla="*/ 4107 w 31639"/>
                <a:gd name="connsiteY7" fmla="*/ 0 h 189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1639" h="18983">
                  <a:moveTo>
                    <a:pt x="27533" y="0"/>
                  </a:moveTo>
                  <a:cubicBezTo>
                    <a:pt x="29801" y="0"/>
                    <a:pt x="31640" y="0"/>
                    <a:pt x="31640" y="0"/>
                  </a:cubicBezTo>
                  <a:lnTo>
                    <a:pt x="31640" y="18984"/>
                  </a:lnTo>
                  <a:cubicBezTo>
                    <a:pt x="31640" y="18984"/>
                    <a:pt x="29801" y="18984"/>
                    <a:pt x="27533" y="18984"/>
                  </a:cubicBezTo>
                  <a:lnTo>
                    <a:pt x="4107" y="18984"/>
                  </a:lnTo>
                  <a:cubicBezTo>
                    <a:pt x="1839" y="18984"/>
                    <a:pt x="0" y="18984"/>
                    <a:pt x="0" y="18984"/>
                  </a:cubicBezTo>
                  <a:lnTo>
                    <a:pt x="0" y="0"/>
                  </a:lnTo>
                  <a:cubicBezTo>
                    <a:pt x="0" y="0"/>
                    <a:pt x="1839" y="0"/>
                    <a:pt x="4107" y="0"/>
                  </a:cubicBezTo>
                  <a:close/>
                </a:path>
              </a:pathLst>
            </a:custGeom>
            <a:solidFill>
              <a:schemeClr val="accent4"/>
            </a:solidFill>
            <a:ln w="84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61" name="任意多边形: 形状 60">
              <a:extLst>
                <a:ext uri="{FF2B5EF4-FFF2-40B4-BE49-F238E27FC236}">
                  <a16:creationId xmlns:a16="http://schemas.microsoft.com/office/drawing/2014/main" id="{3F0F5D87-2588-720B-97F7-F2189D1E8A2F}"/>
                </a:ext>
              </a:extLst>
            </p:cNvPr>
            <p:cNvSpPr/>
            <p:nvPr/>
          </p:nvSpPr>
          <p:spPr>
            <a:xfrm>
              <a:off x="8474119" y="4518301"/>
              <a:ext cx="31639" cy="18983"/>
            </a:xfrm>
            <a:custGeom>
              <a:avLst/>
              <a:gdLst>
                <a:gd name="connsiteX0" fmla="*/ 27533 w 31639"/>
                <a:gd name="connsiteY0" fmla="*/ 0 h 18983"/>
                <a:gd name="connsiteX1" fmla="*/ 31639 w 31639"/>
                <a:gd name="connsiteY1" fmla="*/ 0 h 18983"/>
                <a:gd name="connsiteX2" fmla="*/ 31639 w 31639"/>
                <a:gd name="connsiteY2" fmla="*/ 18984 h 18983"/>
                <a:gd name="connsiteX3" fmla="*/ 27533 w 31639"/>
                <a:gd name="connsiteY3" fmla="*/ 18984 h 18983"/>
                <a:gd name="connsiteX4" fmla="*/ 4106 w 31639"/>
                <a:gd name="connsiteY4" fmla="*/ 18984 h 18983"/>
                <a:gd name="connsiteX5" fmla="*/ 0 w 31639"/>
                <a:gd name="connsiteY5" fmla="*/ 18984 h 18983"/>
                <a:gd name="connsiteX6" fmla="*/ 0 w 31639"/>
                <a:gd name="connsiteY6" fmla="*/ 0 h 18983"/>
                <a:gd name="connsiteX7" fmla="*/ 4106 w 31639"/>
                <a:gd name="connsiteY7" fmla="*/ 0 h 189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1639" h="18983">
                  <a:moveTo>
                    <a:pt x="27533" y="0"/>
                  </a:moveTo>
                  <a:cubicBezTo>
                    <a:pt x="29801" y="0"/>
                    <a:pt x="31639" y="0"/>
                    <a:pt x="31639" y="0"/>
                  </a:cubicBezTo>
                  <a:lnTo>
                    <a:pt x="31639" y="18984"/>
                  </a:lnTo>
                  <a:cubicBezTo>
                    <a:pt x="31639" y="18984"/>
                    <a:pt x="29801" y="18984"/>
                    <a:pt x="27533" y="18984"/>
                  </a:cubicBezTo>
                  <a:lnTo>
                    <a:pt x="4106" y="18984"/>
                  </a:lnTo>
                  <a:cubicBezTo>
                    <a:pt x="1838" y="18984"/>
                    <a:pt x="0" y="18984"/>
                    <a:pt x="0" y="18984"/>
                  </a:cubicBezTo>
                  <a:lnTo>
                    <a:pt x="0" y="0"/>
                  </a:lnTo>
                  <a:cubicBezTo>
                    <a:pt x="0" y="0"/>
                    <a:pt x="1838" y="0"/>
                    <a:pt x="4106" y="0"/>
                  </a:cubicBezTo>
                  <a:close/>
                </a:path>
              </a:pathLst>
            </a:custGeom>
            <a:solidFill>
              <a:schemeClr val="accent4"/>
            </a:solidFill>
            <a:ln w="84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62" name="任意多边形: 形状 61">
              <a:extLst>
                <a:ext uri="{FF2B5EF4-FFF2-40B4-BE49-F238E27FC236}">
                  <a16:creationId xmlns:a16="http://schemas.microsoft.com/office/drawing/2014/main" id="{04674B4B-9819-6A89-ED83-7ABB983456C8}"/>
                </a:ext>
              </a:extLst>
            </p:cNvPr>
            <p:cNvSpPr/>
            <p:nvPr/>
          </p:nvSpPr>
          <p:spPr>
            <a:xfrm>
              <a:off x="8537391" y="4518301"/>
              <a:ext cx="31639" cy="18982"/>
            </a:xfrm>
            <a:custGeom>
              <a:avLst/>
              <a:gdLst>
                <a:gd name="connsiteX0" fmla="*/ 27533 w 31639"/>
                <a:gd name="connsiteY0" fmla="*/ 0 h 18983"/>
                <a:gd name="connsiteX1" fmla="*/ 31639 w 31639"/>
                <a:gd name="connsiteY1" fmla="*/ 0 h 18983"/>
                <a:gd name="connsiteX2" fmla="*/ 31639 w 31639"/>
                <a:gd name="connsiteY2" fmla="*/ 18984 h 18983"/>
                <a:gd name="connsiteX3" fmla="*/ 27533 w 31639"/>
                <a:gd name="connsiteY3" fmla="*/ 18984 h 18983"/>
                <a:gd name="connsiteX4" fmla="*/ 4106 w 31639"/>
                <a:gd name="connsiteY4" fmla="*/ 18984 h 18983"/>
                <a:gd name="connsiteX5" fmla="*/ 0 w 31639"/>
                <a:gd name="connsiteY5" fmla="*/ 18984 h 18983"/>
                <a:gd name="connsiteX6" fmla="*/ 0 w 31639"/>
                <a:gd name="connsiteY6" fmla="*/ 0 h 18983"/>
                <a:gd name="connsiteX7" fmla="*/ 4106 w 31639"/>
                <a:gd name="connsiteY7" fmla="*/ 0 h 189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1639" h="18983">
                  <a:moveTo>
                    <a:pt x="27533" y="0"/>
                  </a:moveTo>
                  <a:cubicBezTo>
                    <a:pt x="29801" y="0"/>
                    <a:pt x="31639" y="0"/>
                    <a:pt x="31639" y="0"/>
                  </a:cubicBezTo>
                  <a:lnTo>
                    <a:pt x="31639" y="18984"/>
                  </a:lnTo>
                  <a:cubicBezTo>
                    <a:pt x="31639" y="18984"/>
                    <a:pt x="29801" y="18984"/>
                    <a:pt x="27533" y="18984"/>
                  </a:cubicBezTo>
                  <a:lnTo>
                    <a:pt x="4106" y="18984"/>
                  </a:lnTo>
                  <a:cubicBezTo>
                    <a:pt x="1838" y="18984"/>
                    <a:pt x="0" y="18984"/>
                    <a:pt x="0" y="18984"/>
                  </a:cubicBezTo>
                  <a:lnTo>
                    <a:pt x="0" y="0"/>
                  </a:lnTo>
                  <a:cubicBezTo>
                    <a:pt x="0" y="0"/>
                    <a:pt x="1838" y="0"/>
                    <a:pt x="4106" y="0"/>
                  </a:cubicBezTo>
                  <a:close/>
                </a:path>
              </a:pathLst>
            </a:custGeom>
            <a:solidFill>
              <a:schemeClr val="accent4"/>
            </a:solidFill>
            <a:ln w="84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63" name="任意多边形: 形状 62">
              <a:extLst>
                <a:ext uri="{FF2B5EF4-FFF2-40B4-BE49-F238E27FC236}">
                  <a16:creationId xmlns:a16="http://schemas.microsoft.com/office/drawing/2014/main" id="{A0742E7C-5A4D-C527-C788-884D2561CAE3}"/>
                </a:ext>
              </a:extLst>
            </p:cNvPr>
            <p:cNvSpPr/>
            <p:nvPr/>
          </p:nvSpPr>
          <p:spPr>
            <a:xfrm>
              <a:off x="8600671" y="4518301"/>
              <a:ext cx="31639" cy="18983"/>
            </a:xfrm>
            <a:custGeom>
              <a:avLst/>
              <a:gdLst>
                <a:gd name="connsiteX0" fmla="*/ 27533 w 31639"/>
                <a:gd name="connsiteY0" fmla="*/ 0 h 18983"/>
                <a:gd name="connsiteX1" fmla="*/ 31640 w 31639"/>
                <a:gd name="connsiteY1" fmla="*/ 0 h 18983"/>
                <a:gd name="connsiteX2" fmla="*/ 31640 w 31639"/>
                <a:gd name="connsiteY2" fmla="*/ 18984 h 18983"/>
                <a:gd name="connsiteX3" fmla="*/ 27533 w 31639"/>
                <a:gd name="connsiteY3" fmla="*/ 18984 h 18983"/>
                <a:gd name="connsiteX4" fmla="*/ 4106 w 31639"/>
                <a:gd name="connsiteY4" fmla="*/ 18984 h 18983"/>
                <a:gd name="connsiteX5" fmla="*/ 0 w 31639"/>
                <a:gd name="connsiteY5" fmla="*/ 18984 h 18983"/>
                <a:gd name="connsiteX6" fmla="*/ 0 w 31639"/>
                <a:gd name="connsiteY6" fmla="*/ 0 h 18983"/>
                <a:gd name="connsiteX7" fmla="*/ 4106 w 31639"/>
                <a:gd name="connsiteY7" fmla="*/ 0 h 189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1639" h="18983">
                  <a:moveTo>
                    <a:pt x="27533" y="0"/>
                  </a:moveTo>
                  <a:cubicBezTo>
                    <a:pt x="29801" y="0"/>
                    <a:pt x="31640" y="0"/>
                    <a:pt x="31640" y="0"/>
                  </a:cubicBezTo>
                  <a:lnTo>
                    <a:pt x="31640" y="18984"/>
                  </a:lnTo>
                  <a:cubicBezTo>
                    <a:pt x="31640" y="18984"/>
                    <a:pt x="29801" y="18984"/>
                    <a:pt x="27533" y="18984"/>
                  </a:cubicBezTo>
                  <a:lnTo>
                    <a:pt x="4106" y="18984"/>
                  </a:lnTo>
                  <a:cubicBezTo>
                    <a:pt x="1839" y="18984"/>
                    <a:pt x="0" y="18984"/>
                    <a:pt x="0" y="18984"/>
                  </a:cubicBezTo>
                  <a:lnTo>
                    <a:pt x="0" y="0"/>
                  </a:lnTo>
                  <a:cubicBezTo>
                    <a:pt x="0" y="0"/>
                    <a:pt x="1839" y="0"/>
                    <a:pt x="4106" y="0"/>
                  </a:cubicBezTo>
                  <a:close/>
                </a:path>
              </a:pathLst>
            </a:custGeom>
            <a:solidFill>
              <a:schemeClr val="accent4"/>
            </a:solidFill>
            <a:ln w="84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64" name="任意多边形: 形状 63">
              <a:extLst>
                <a:ext uri="{FF2B5EF4-FFF2-40B4-BE49-F238E27FC236}">
                  <a16:creationId xmlns:a16="http://schemas.microsoft.com/office/drawing/2014/main" id="{0CE70E95-6D59-0929-01C2-6960EB336041}"/>
                </a:ext>
              </a:extLst>
            </p:cNvPr>
            <p:cNvSpPr/>
            <p:nvPr/>
          </p:nvSpPr>
          <p:spPr>
            <a:xfrm>
              <a:off x="8663950" y="4518301"/>
              <a:ext cx="31639" cy="18983"/>
            </a:xfrm>
            <a:custGeom>
              <a:avLst/>
              <a:gdLst>
                <a:gd name="connsiteX0" fmla="*/ 27533 w 31639"/>
                <a:gd name="connsiteY0" fmla="*/ 0 h 18983"/>
                <a:gd name="connsiteX1" fmla="*/ 31640 w 31639"/>
                <a:gd name="connsiteY1" fmla="*/ 0 h 18983"/>
                <a:gd name="connsiteX2" fmla="*/ 31640 w 31639"/>
                <a:gd name="connsiteY2" fmla="*/ 18984 h 18983"/>
                <a:gd name="connsiteX3" fmla="*/ 27533 w 31639"/>
                <a:gd name="connsiteY3" fmla="*/ 18984 h 18983"/>
                <a:gd name="connsiteX4" fmla="*/ 4107 w 31639"/>
                <a:gd name="connsiteY4" fmla="*/ 18984 h 18983"/>
                <a:gd name="connsiteX5" fmla="*/ 0 w 31639"/>
                <a:gd name="connsiteY5" fmla="*/ 18984 h 18983"/>
                <a:gd name="connsiteX6" fmla="*/ 0 w 31639"/>
                <a:gd name="connsiteY6" fmla="*/ 0 h 18983"/>
                <a:gd name="connsiteX7" fmla="*/ 4107 w 31639"/>
                <a:gd name="connsiteY7" fmla="*/ 0 h 189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1639" h="18983">
                  <a:moveTo>
                    <a:pt x="27533" y="0"/>
                  </a:moveTo>
                  <a:cubicBezTo>
                    <a:pt x="29801" y="0"/>
                    <a:pt x="31640" y="0"/>
                    <a:pt x="31640" y="0"/>
                  </a:cubicBezTo>
                  <a:lnTo>
                    <a:pt x="31640" y="18984"/>
                  </a:lnTo>
                  <a:cubicBezTo>
                    <a:pt x="31640" y="18984"/>
                    <a:pt x="29801" y="18984"/>
                    <a:pt x="27533" y="18984"/>
                  </a:cubicBezTo>
                  <a:lnTo>
                    <a:pt x="4107" y="18984"/>
                  </a:lnTo>
                  <a:cubicBezTo>
                    <a:pt x="1839" y="18984"/>
                    <a:pt x="0" y="18984"/>
                    <a:pt x="0" y="18984"/>
                  </a:cubicBezTo>
                  <a:lnTo>
                    <a:pt x="0" y="0"/>
                  </a:lnTo>
                  <a:cubicBezTo>
                    <a:pt x="0" y="0"/>
                    <a:pt x="1839" y="0"/>
                    <a:pt x="4107" y="0"/>
                  </a:cubicBezTo>
                  <a:close/>
                </a:path>
              </a:pathLst>
            </a:custGeom>
            <a:solidFill>
              <a:schemeClr val="accent4"/>
            </a:solidFill>
            <a:ln w="84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65" name="任意多边形: 形状 64">
              <a:extLst>
                <a:ext uri="{FF2B5EF4-FFF2-40B4-BE49-F238E27FC236}">
                  <a16:creationId xmlns:a16="http://schemas.microsoft.com/office/drawing/2014/main" id="{3CD90907-57CC-742B-9CAF-D23E2E996E30}"/>
                </a:ext>
              </a:extLst>
            </p:cNvPr>
            <p:cNvSpPr/>
            <p:nvPr/>
          </p:nvSpPr>
          <p:spPr>
            <a:xfrm>
              <a:off x="8727230" y="4518301"/>
              <a:ext cx="31639" cy="18983"/>
            </a:xfrm>
            <a:custGeom>
              <a:avLst/>
              <a:gdLst>
                <a:gd name="connsiteX0" fmla="*/ 27533 w 31639"/>
                <a:gd name="connsiteY0" fmla="*/ 0 h 18983"/>
                <a:gd name="connsiteX1" fmla="*/ 31639 w 31639"/>
                <a:gd name="connsiteY1" fmla="*/ 0 h 18983"/>
                <a:gd name="connsiteX2" fmla="*/ 31639 w 31639"/>
                <a:gd name="connsiteY2" fmla="*/ 18984 h 18983"/>
                <a:gd name="connsiteX3" fmla="*/ 27533 w 31639"/>
                <a:gd name="connsiteY3" fmla="*/ 18984 h 18983"/>
                <a:gd name="connsiteX4" fmla="*/ 4106 w 31639"/>
                <a:gd name="connsiteY4" fmla="*/ 18984 h 18983"/>
                <a:gd name="connsiteX5" fmla="*/ 0 w 31639"/>
                <a:gd name="connsiteY5" fmla="*/ 18984 h 18983"/>
                <a:gd name="connsiteX6" fmla="*/ 0 w 31639"/>
                <a:gd name="connsiteY6" fmla="*/ 0 h 18983"/>
                <a:gd name="connsiteX7" fmla="*/ 4106 w 31639"/>
                <a:gd name="connsiteY7" fmla="*/ 0 h 189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1639" h="18983">
                  <a:moveTo>
                    <a:pt x="27533" y="0"/>
                  </a:moveTo>
                  <a:cubicBezTo>
                    <a:pt x="29801" y="0"/>
                    <a:pt x="31639" y="0"/>
                    <a:pt x="31639" y="0"/>
                  </a:cubicBezTo>
                  <a:lnTo>
                    <a:pt x="31639" y="18984"/>
                  </a:lnTo>
                  <a:cubicBezTo>
                    <a:pt x="31639" y="18984"/>
                    <a:pt x="29801" y="18984"/>
                    <a:pt x="27533" y="18984"/>
                  </a:cubicBezTo>
                  <a:lnTo>
                    <a:pt x="4106" y="18984"/>
                  </a:lnTo>
                  <a:cubicBezTo>
                    <a:pt x="1838" y="18984"/>
                    <a:pt x="0" y="18984"/>
                    <a:pt x="0" y="18984"/>
                  </a:cubicBezTo>
                  <a:lnTo>
                    <a:pt x="0" y="0"/>
                  </a:lnTo>
                  <a:cubicBezTo>
                    <a:pt x="0" y="0"/>
                    <a:pt x="1838" y="0"/>
                    <a:pt x="4106" y="0"/>
                  </a:cubicBezTo>
                  <a:close/>
                </a:path>
              </a:pathLst>
            </a:custGeom>
            <a:solidFill>
              <a:schemeClr val="accent4"/>
            </a:solidFill>
            <a:ln w="84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66" name="任意多边形: 形状 65">
              <a:extLst>
                <a:ext uri="{FF2B5EF4-FFF2-40B4-BE49-F238E27FC236}">
                  <a16:creationId xmlns:a16="http://schemas.microsoft.com/office/drawing/2014/main" id="{CB9CD76F-33B9-6EFF-DEA7-8C7AD600BE6C}"/>
                </a:ext>
              </a:extLst>
            </p:cNvPr>
            <p:cNvSpPr/>
            <p:nvPr/>
          </p:nvSpPr>
          <p:spPr>
            <a:xfrm>
              <a:off x="8790510" y="4518301"/>
              <a:ext cx="31639" cy="18983"/>
            </a:xfrm>
            <a:custGeom>
              <a:avLst/>
              <a:gdLst>
                <a:gd name="connsiteX0" fmla="*/ 27533 w 31639"/>
                <a:gd name="connsiteY0" fmla="*/ 0 h 18983"/>
                <a:gd name="connsiteX1" fmla="*/ 31640 w 31639"/>
                <a:gd name="connsiteY1" fmla="*/ 0 h 18983"/>
                <a:gd name="connsiteX2" fmla="*/ 31640 w 31639"/>
                <a:gd name="connsiteY2" fmla="*/ 18984 h 18983"/>
                <a:gd name="connsiteX3" fmla="*/ 27533 w 31639"/>
                <a:gd name="connsiteY3" fmla="*/ 18984 h 18983"/>
                <a:gd name="connsiteX4" fmla="*/ 4106 w 31639"/>
                <a:gd name="connsiteY4" fmla="*/ 18984 h 18983"/>
                <a:gd name="connsiteX5" fmla="*/ 0 w 31639"/>
                <a:gd name="connsiteY5" fmla="*/ 18984 h 18983"/>
                <a:gd name="connsiteX6" fmla="*/ 0 w 31639"/>
                <a:gd name="connsiteY6" fmla="*/ 0 h 18983"/>
                <a:gd name="connsiteX7" fmla="*/ 4106 w 31639"/>
                <a:gd name="connsiteY7" fmla="*/ 0 h 189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1639" h="18983">
                  <a:moveTo>
                    <a:pt x="27533" y="0"/>
                  </a:moveTo>
                  <a:cubicBezTo>
                    <a:pt x="29801" y="0"/>
                    <a:pt x="31640" y="0"/>
                    <a:pt x="31640" y="0"/>
                  </a:cubicBezTo>
                  <a:lnTo>
                    <a:pt x="31640" y="18984"/>
                  </a:lnTo>
                  <a:cubicBezTo>
                    <a:pt x="31640" y="18984"/>
                    <a:pt x="29801" y="18984"/>
                    <a:pt x="27533" y="18984"/>
                  </a:cubicBezTo>
                  <a:lnTo>
                    <a:pt x="4106" y="18984"/>
                  </a:lnTo>
                  <a:cubicBezTo>
                    <a:pt x="1839" y="18984"/>
                    <a:pt x="0" y="18984"/>
                    <a:pt x="0" y="18984"/>
                  </a:cubicBezTo>
                  <a:lnTo>
                    <a:pt x="0" y="0"/>
                  </a:lnTo>
                  <a:cubicBezTo>
                    <a:pt x="0" y="0"/>
                    <a:pt x="1839" y="0"/>
                    <a:pt x="4106" y="0"/>
                  </a:cubicBezTo>
                  <a:close/>
                </a:path>
              </a:pathLst>
            </a:custGeom>
            <a:solidFill>
              <a:schemeClr val="accent4"/>
            </a:solidFill>
            <a:ln w="84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67" name="任意多边形: 形状 66">
              <a:extLst>
                <a:ext uri="{FF2B5EF4-FFF2-40B4-BE49-F238E27FC236}">
                  <a16:creationId xmlns:a16="http://schemas.microsoft.com/office/drawing/2014/main" id="{10D56366-6B86-8737-7450-2CA3F1ED5339}"/>
                </a:ext>
              </a:extLst>
            </p:cNvPr>
            <p:cNvSpPr/>
            <p:nvPr/>
          </p:nvSpPr>
          <p:spPr>
            <a:xfrm>
              <a:off x="8853790" y="4518301"/>
              <a:ext cx="31639" cy="18983"/>
            </a:xfrm>
            <a:custGeom>
              <a:avLst/>
              <a:gdLst>
                <a:gd name="connsiteX0" fmla="*/ 27533 w 31639"/>
                <a:gd name="connsiteY0" fmla="*/ 0 h 18983"/>
                <a:gd name="connsiteX1" fmla="*/ 31640 w 31639"/>
                <a:gd name="connsiteY1" fmla="*/ 0 h 18983"/>
                <a:gd name="connsiteX2" fmla="*/ 31640 w 31639"/>
                <a:gd name="connsiteY2" fmla="*/ 18984 h 18983"/>
                <a:gd name="connsiteX3" fmla="*/ 27533 w 31639"/>
                <a:gd name="connsiteY3" fmla="*/ 18984 h 18983"/>
                <a:gd name="connsiteX4" fmla="*/ 4107 w 31639"/>
                <a:gd name="connsiteY4" fmla="*/ 18984 h 18983"/>
                <a:gd name="connsiteX5" fmla="*/ 0 w 31639"/>
                <a:gd name="connsiteY5" fmla="*/ 18984 h 18983"/>
                <a:gd name="connsiteX6" fmla="*/ 0 w 31639"/>
                <a:gd name="connsiteY6" fmla="*/ 0 h 18983"/>
                <a:gd name="connsiteX7" fmla="*/ 4107 w 31639"/>
                <a:gd name="connsiteY7" fmla="*/ 0 h 189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1639" h="18983">
                  <a:moveTo>
                    <a:pt x="27533" y="0"/>
                  </a:moveTo>
                  <a:cubicBezTo>
                    <a:pt x="29801" y="0"/>
                    <a:pt x="31640" y="0"/>
                    <a:pt x="31640" y="0"/>
                  </a:cubicBezTo>
                  <a:lnTo>
                    <a:pt x="31640" y="18984"/>
                  </a:lnTo>
                  <a:cubicBezTo>
                    <a:pt x="31640" y="18984"/>
                    <a:pt x="29801" y="18984"/>
                    <a:pt x="27533" y="18984"/>
                  </a:cubicBezTo>
                  <a:lnTo>
                    <a:pt x="4107" y="18984"/>
                  </a:lnTo>
                  <a:cubicBezTo>
                    <a:pt x="1839" y="18984"/>
                    <a:pt x="0" y="18984"/>
                    <a:pt x="0" y="18984"/>
                  </a:cubicBezTo>
                  <a:lnTo>
                    <a:pt x="0" y="0"/>
                  </a:lnTo>
                  <a:cubicBezTo>
                    <a:pt x="0" y="0"/>
                    <a:pt x="1839" y="0"/>
                    <a:pt x="4107" y="0"/>
                  </a:cubicBezTo>
                  <a:close/>
                </a:path>
              </a:pathLst>
            </a:custGeom>
            <a:solidFill>
              <a:schemeClr val="accent4"/>
            </a:solidFill>
            <a:ln w="84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68" name="任意多边形: 形状 67">
              <a:extLst>
                <a:ext uri="{FF2B5EF4-FFF2-40B4-BE49-F238E27FC236}">
                  <a16:creationId xmlns:a16="http://schemas.microsoft.com/office/drawing/2014/main" id="{32BD499B-3607-67DF-BE9D-585533CA48D6}"/>
                </a:ext>
              </a:extLst>
            </p:cNvPr>
            <p:cNvSpPr/>
            <p:nvPr/>
          </p:nvSpPr>
          <p:spPr>
            <a:xfrm>
              <a:off x="8917070" y="4518301"/>
              <a:ext cx="31639" cy="18983"/>
            </a:xfrm>
            <a:custGeom>
              <a:avLst/>
              <a:gdLst>
                <a:gd name="connsiteX0" fmla="*/ 27533 w 31639"/>
                <a:gd name="connsiteY0" fmla="*/ 0 h 18983"/>
                <a:gd name="connsiteX1" fmla="*/ 31639 w 31639"/>
                <a:gd name="connsiteY1" fmla="*/ 0 h 18983"/>
                <a:gd name="connsiteX2" fmla="*/ 31639 w 31639"/>
                <a:gd name="connsiteY2" fmla="*/ 18984 h 18983"/>
                <a:gd name="connsiteX3" fmla="*/ 27533 w 31639"/>
                <a:gd name="connsiteY3" fmla="*/ 18984 h 18983"/>
                <a:gd name="connsiteX4" fmla="*/ 4106 w 31639"/>
                <a:gd name="connsiteY4" fmla="*/ 18984 h 18983"/>
                <a:gd name="connsiteX5" fmla="*/ 0 w 31639"/>
                <a:gd name="connsiteY5" fmla="*/ 18984 h 18983"/>
                <a:gd name="connsiteX6" fmla="*/ 0 w 31639"/>
                <a:gd name="connsiteY6" fmla="*/ 0 h 18983"/>
                <a:gd name="connsiteX7" fmla="*/ 4106 w 31639"/>
                <a:gd name="connsiteY7" fmla="*/ 0 h 189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1639" h="18983">
                  <a:moveTo>
                    <a:pt x="27533" y="0"/>
                  </a:moveTo>
                  <a:cubicBezTo>
                    <a:pt x="29801" y="0"/>
                    <a:pt x="31639" y="0"/>
                    <a:pt x="31639" y="0"/>
                  </a:cubicBezTo>
                  <a:lnTo>
                    <a:pt x="31639" y="18984"/>
                  </a:lnTo>
                  <a:cubicBezTo>
                    <a:pt x="31639" y="18984"/>
                    <a:pt x="29801" y="18984"/>
                    <a:pt x="27533" y="18984"/>
                  </a:cubicBezTo>
                  <a:lnTo>
                    <a:pt x="4106" y="18984"/>
                  </a:lnTo>
                  <a:cubicBezTo>
                    <a:pt x="1838" y="18984"/>
                    <a:pt x="0" y="18984"/>
                    <a:pt x="0" y="18984"/>
                  </a:cubicBezTo>
                  <a:lnTo>
                    <a:pt x="0" y="0"/>
                  </a:lnTo>
                  <a:cubicBezTo>
                    <a:pt x="0" y="0"/>
                    <a:pt x="1838" y="0"/>
                    <a:pt x="4106" y="0"/>
                  </a:cubicBezTo>
                  <a:close/>
                </a:path>
              </a:pathLst>
            </a:custGeom>
            <a:solidFill>
              <a:schemeClr val="accent4"/>
            </a:solidFill>
            <a:ln w="84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69" name="任意多边形: 形状 68">
              <a:extLst>
                <a:ext uri="{FF2B5EF4-FFF2-40B4-BE49-F238E27FC236}">
                  <a16:creationId xmlns:a16="http://schemas.microsoft.com/office/drawing/2014/main" id="{93EADFAC-07EB-6F3F-6DFE-0C99DE345AC7}"/>
                </a:ext>
              </a:extLst>
            </p:cNvPr>
            <p:cNvSpPr/>
            <p:nvPr/>
          </p:nvSpPr>
          <p:spPr>
            <a:xfrm>
              <a:off x="8980350" y="4518301"/>
              <a:ext cx="31639" cy="18983"/>
            </a:xfrm>
            <a:custGeom>
              <a:avLst/>
              <a:gdLst>
                <a:gd name="connsiteX0" fmla="*/ 27533 w 31639"/>
                <a:gd name="connsiteY0" fmla="*/ 0 h 18983"/>
                <a:gd name="connsiteX1" fmla="*/ 31640 w 31639"/>
                <a:gd name="connsiteY1" fmla="*/ 0 h 18983"/>
                <a:gd name="connsiteX2" fmla="*/ 31640 w 31639"/>
                <a:gd name="connsiteY2" fmla="*/ 18984 h 18983"/>
                <a:gd name="connsiteX3" fmla="*/ 27533 w 31639"/>
                <a:gd name="connsiteY3" fmla="*/ 18984 h 18983"/>
                <a:gd name="connsiteX4" fmla="*/ 4106 w 31639"/>
                <a:gd name="connsiteY4" fmla="*/ 18984 h 18983"/>
                <a:gd name="connsiteX5" fmla="*/ 0 w 31639"/>
                <a:gd name="connsiteY5" fmla="*/ 18984 h 18983"/>
                <a:gd name="connsiteX6" fmla="*/ 0 w 31639"/>
                <a:gd name="connsiteY6" fmla="*/ 0 h 18983"/>
                <a:gd name="connsiteX7" fmla="*/ 4106 w 31639"/>
                <a:gd name="connsiteY7" fmla="*/ 0 h 189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1639" h="18983">
                  <a:moveTo>
                    <a:pt x="27533" y="0"/>
                  </a:moveTo>
                  <a:cubicBezTo>
                    <a:pt x="29801" y="0"/>
                    <a:pt x="31640" y="0"/>
                    <a:pt x="31640" y="0"/>
                  </a:cubicBezTo>
                  <a:lnTo>
                    <a:pt x="31640" y="18984"/>
                  </a:lnTo>
                  <a:cubicBezTo>
                    <a:pt x="31640" y="18984"/>
                    <a:pt x="29801" y="18984"/>
                    <a:pt x="27533" y="18984"/>
                  </a:cubicBezTo>
                  <a:lnTo>
                    <a:pt x="4106" y="18984"/>
                  </a:lnTo>
                  <a:cubicBezTo>
                    <a:pt x="1839" y="18984"/>
                    <a:pt x="0" y="18984"/>
                    <a:pt x="0" y="18984"/>
                  </a:cubicBezTo>
                  <a:lnTo>
                    <a:pt x="0" y="0"/>
                  </a:lnTo>
                  <a:cubicBezTo>
                    <a:pt x="0" y="0"/>
                    <a:pt x="1839" y="0"/>
                    <a:pt x="4106" y="0"/>
                  </a:cubicBezTo>
                  <a:close/>
                </a:path>
              </a:pathLst>
            </a:custGeom>
            <a:solidFill>
              <a:schemeClr val="accent4"/>
            </a:solidFill>
            <a:ln w="84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70" name="任意多边形: 形状 69">
              <a:extLst>
                <a:ext uri="{FF2B5EF4-FFF2-40B4-BE49-F238E27FC236}">
                  <a16:creationId xmlns:a16="http://schemas.microsoft.com/office/drawing/2014/main" id="{AFDF02EB-9F81-01FC-20D6-733688416CA1}"/>
                </a:ext>
              </a:extLst>
            </p:cNvPr>
            <p:cNvSpPr/>
            <p:nvPr/>
          </p:nvSpPr>
          <p:spPr>
            <a:xfrm>
              <a:off x="9043629" y="4518301"/>
              <a:ext cx="31639" cy="18983"/>
            </a:xfrm>
            <a:custGeom>
              <a:avLst/>
              <a:gdLst>
                <a:gd name="connsiteX0" fmla="*/ 27533 w 31639"/>
                <a:gd name="connsiteY0" fmla="*/ 0 h 18983"/>
                <a:gd name="connsiteX1" fmla="*/ 31640 w 31639"/>
                <a:gd name="connsiteY1" fmla="*/ 0 h 18983"/>
                <a:gd name="connsiteX2" fmla="*/ 31640 w 31639"/>
                <a:gd name="connsiteY2" fmla="*/ 18984 h 18983"/>
                <a:gd name="connsiteX3" fmla="*/ 27533 w 31639"/>
                <a:gd name="connsiteY3" fmla="*/ 18984 h 18983"/>
                <a:gd name="connsiteX4" fmla="*/ 4107 w 31639"/>
                <a:gd name="connsiteY4" fmla="*/ 18984 h 18983"/>
                <a:gd name="connsiteX5" fmla="*/ 0 w 31639"/>
                <a:gd name="connsiteY5" fmla="*/ 18984 h 18983"/>
                <a:gd name="connsiteX6" fmla="*/ 0 w 31639"/>
                <a:gd name="connsiteY6" fmla="*/ 0 h 18983"/>
                <a:gd name="connsiteX7" fmla="*/ 4107 w 31639"/>
                <a:gd name="connsiteY7" fmla="*/ 0 h 189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1639" h="18983">
                  <a:moveTo>
                    <a:pt x="27533" y="0"/>
                  </a:moveTo>
                  <a:cubicBezTo>
                    <a:pt x="29801" y="0"/>
                    <a:pt x="31640" y="0"/>
                    <a:pt x="31640" y="0"/>
                  </a:cubicBezTo>
                  <a:lnTo>
                    <a:pt x="31640" y="18984"/>
                  </a:lnTo>
                  <a:cubicBezTo>
                    <a:pt x="31640" y="18984"/>
                    <a:pt x="29801" y="18984"/>
                    <a:pt x="27533" y="18984"/>
                  </a:cubicBezTo>
                  <a:lnTo>
                    <a:pt x="4107" y="18984"/>
                  </a:lnTo>
                  <a:cubicBezTo>
                    <a:pt x="1839" y="18984"/>
                    <a:pt x="0" y="18984"/>
                    <a:pt x="0" y="18984"/>
                  </a:cubicBezTo>
                  <a:lnTo>
                    <a:pt x="0" y="0"/>
                  </a:lnTo>
                  <a:cubicBezTo>
                    <a:pt x="0" y="0"/>
                    <a:pt x="1839" y="0"/>
                    <a:pt x="4107" y="0"/>
                  </a:cubicBezTo>
                  <a:close/>
                </a:path>
              </a:pathLst>
            </a:custGeom>
            <a:solidFill>
              <a:schemeClr val="accent4"/>
            </a:solidFill>
            <a:ln w="84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71" name="任意多边形: 形状 70">
              <a:extLst>
                <a:ext uri="{FF2B5EF4-FFF2-40B4-BE49-F238E27FC236}">
                  <a16:creationId xmlns:a16="http://schemas.microsoft.com/office/drawing/2014/main" id="{30A0F96B-19E5-4C75-D1A5-2549DEA0F243}"/>
                </a:ext>
              </a:extLst>
            </p:cNvPr>
            <p:cNvSpPr/>
            <p:nvPr/>
          </p:nvSpPr>
          <p:spPr>
            <a:xfrm>
              <a:off x="9106909" y="4518301"/>
              <a:ext cx="31639" cy="18983"/>
            </a:xfrm>
            <a:custGeom>
              <a:avLst/>
              <a:gdLst>
                <a:gd name="connsiteX0" fmla="*/ 27533 w 31639"/>
                <a:gd name="connsiteY0" fmla="*/ 0 h 18983"/>
                <a:gd name="connsiteX1" fmla="*/ 31639 w 31639"/>
                <a:gd name="connsiteY1" fmla="*/ 0 h 18983"/>
                <a:gd name="connsiteX2" fmla="*/ 31639 w 31639"/>
                <a:gd name="connsiteY2" fmla="*/ 18984 h 18983"/>
                <a:gd name="connsiteX3" fmla="*/ 27533 w 31639"/>
                <a:gd name="connsiteY3" fmla="*/ 18984 h 18983"/>
                <a:gd name="connsiteX4" fmla="*/ 4106 w 31639"/>
                <a:gd name="connsiteY4" fmla="*/ 18984 h 18983"/>
                <a:gd name="connsiteX5" fmla="*/ 0 w 31639"/>
                <a:gd name="connsiteY5" fmla="*/ 18984 h 18983"/>
                <a:gd name="connsiteX6" fmla="*/ 0 w 31639"/>
                <a:gd name="connsiteY6" fmla="*/ 0 h 18983"/>
                <a:gd name="connsiteX7" fmla="*/ 4106 w 31639"/>
                <a:gd name="connsiteY7" fmla="*/ 0 h 189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1639" h="18983">
                  <a:moveTo>
                    <a:pt x="27533" y="0"/>
                  </a:moveTo>
                  <a:cubicBezTo>
                    <a:pt x="29801" y="0"/>
                    <a:pt x="31639" y="0"/>
                    <a:pt x="31639" y="0"/>
                  </a:cubicBezTo>
                  <a:lnTo>
                    <a:pt x="31639" y="18984"/>
                  </a:lnTo>
                  <a:cubicBezTo>
                    <a:pt x="31639" y="18984"/>
                    <a:pt x="29801" y="18984"/>
                    <a:pt x="27533" y="18984"/>
                  </a:cubicBezTo>
                  <a:lnTo>
                    <a:pt x="4106" y="18984"/>
                  </a:lnTo>
                  <a:cubicBezTo>
                    <a:pt x="1838" y="18984"/>
                    <a:pt x="0" y="18984"/>
                    <a:pt x="0" y="18984"/>
                  </a:cubicBezTo>
                  <a:lnTo>
                    <a:pt x="0" y="0"/>
                  </a:lnTo>
                  <a:cubicBezTo>
                    <a:pt x="0" y="0"/>
                    <a:pt x="1838" y="0"/>
                    <a:pt x="4106" y="0"/>
                  </a:cubicBezTo>
                  <a:close/>
                </a:path>
              </a:pathLst>
            </a:custGeom>
            <a:solidFill>
              <a:schemeClr val="accent4"/>
            </a:solidFill>
            <a:ln w="84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72" name="任意多边形: 形状 71">
              <a:extLst>
                <a:ext uri="{FF2B5EF4-FFF2-40B4-BE49-F238E27FC236}">
                  <a16:creationId xmlns:a16="http://schemas.microsoft.com/office/drawing/2014/main" id="{9D597E0A-A6CF-F4A0-AE59-DF1CC476132F}"/>
                </a:ext>
              </a:extLst>
            </p:cNvPr>
            <p:cNvSpPr/>
            <p:nvPr/>
          </p:nvSpPr>
          <p:spPr>
            <a:xfrm>
              <a:off x="9170189" y="4518301"/>
              <a:ext cx="31639" cy="18983"/>
            </a:xfrm>
            <a:custGeom>
              <a:avLst/>
              <a:gdLst>
                <a:gd name="connsiteX0" fmla="*/ 27533 w 31639"/>
                <a:gd name="connsiteY0" fmla="*/ 0 h 18983"/>
                <a:gd name="connsiteX1" fmla="*/ 31640 w 31639"/>
                <a:gd name="connsiteY1" fmla="*/ 0 h 18983"/>
                <a:gd name="connsiteX2" fmla="*/ 31640 w 31639"/>
                <a:gd name="connsiteY2" fmla="*/ 18984 h 18983"/>
                <a:gd name="connsiteX3" fmla="*/ 27533 w 31639"/>
                <a:gd name="connsiteY3" fmla="*/ 18984 h 18983"/>
                <a:gd name="connsiteX4" fmla="*/ 4106 w 31639"/>
                <a:gd name="connsiteY4" fmla="*/ 18984 h 18983"/>
                <a:gd name="connsiteX5" fmla="*/ 0 w 31639"/>
                <a:gd name="connsiteY5" fmla="*/ 18984 h 18983"/>
                <a:gd name="connsiteX6" fmla="*/ 0 w 31639"/>
                <a:gd name="connsiteY6" fmla="*/ 0 h 18983"/>
                <a:gd name="connsiteX7" fmla="*/ 4106 w 31639"/>
                <a:gd name="connsiteY7" fmla="*/ 0 h 189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1639" h="18983">
                  <a:moveTo>
                    <a:pt x="27533" y="0"/>
                  </a:moveTo>
                  <a:cubicBezTo>
                    <a:pt x="29801" y="0"/>
                    <a:pt x="31640" y="0"/>
                    <a:pt x="31640" y="0"/>
                  </a:cubicBezTo>
                  <a:lnTo>
                    <a:pt x="31640" y="18984"/>
                  </a:lnTo>
                  <a:cubicBezTo>
                    <a:pt x="31640" y="18984"/>
                    <a:pt x="29801" y="18984"/>
                    <a:pt x="27533" y="18984"/>
                  </a:cubicBezTo>
                  <a:lnTo>
                    <a:pt x="4106" y="18984"/>
                  </a:lnTo>
                  <a:cubicBezTo>
                    <a:pt x="1839" y="18984"/>
                    <a:pt x="0" y="18984"/>
                    <a:pt x="0" y="18984"/>
                  </a:cubicBezTo>
                  <a:lnTo>
                    <a:pt x="0" y="0"/>
                  </a:lnTo>
                  <a:cubicBezTo>
                    <a:pt x="0" y="0"/>
                    <a:pt x="1839" y="0"/>
                    <a:pt x="4106" y="0"/>
                  </a:cubicBezTo>
                  <a:close/>
                </a:path>
              </a:pathLst>
            </a:custGeom>
            <a:solidFill>
              <a:schemeClr val="accent4"/>
            </a:solidFill>
            <a:ln w="84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73" name="任意多边形: 形状 72">
              <a:extLst>
                <a:ext uri="{FF2B5EF4-FFF2-40B4-BE49-F238E27FC236}">
                  <a16:creationId xmlns:a16="http://schemas.microsoft.com/office/drawing/2014/main" id="{FCD5B167-1BA3-216C-F789-F75A965AAF81}"/>
                </a:ext>
              </a:extLst>
            </p:cNvPr>
            <p:cNvSpPr/>
            <p:nvPr/>
          </p:nvSpPr>
          <p:spPr>
            <a:xfrm>
              <a:off x="9233460" y="4518301"/>
              <a:ext cx="31639" cy="18983"/>
            </a:xfrm>
            <a:custGeom>
              <a:avLst/>
              <a:gdLst>
                <a:gd name="connsiteX0" fmla="*/ 27533 w 31639"/>
                <a:gd name="connsiteY0" fmla="*/ 0 h 18983"/>
                <a:gd name="connsiteX1" fmla="*/ 31640 w 31639"/>
                <a:gd name="connsiteY1" fmla="*/ 0 h 18983"/>
                <a:gd name="connsiteX2" fmla="*/ 31640 w 31639"/>
                <a:gd name="connsiteY2" fmla="*/ 18984 h 18983"/>
                <a:gd name="connsiteX3" fmla="*/ 27533 w 31639"/>
                <a:gd name="connsiteY3" fmla="*/ 18984 h 18983"/>
                <a:gd name="connsiteX4" fmla="*/ 4107 w 31639"/>
                <a:gd name="connsiteY4" fmla="*/ 18984 h 18983"/>
                <a:gd name="connsiteX5" fmla="*/ 0 w 31639"/>
                <a:gd name="connsiteY5" fmla="*/ 18984 h 18983"/>
                <a:gd name="connsiteX6" fmla="*/ 0 w 31639"/>
                <a:gd name="connsiteY6" fmla="*/ 0 h 18983"/>
                <a:gd name="connsiteX7" fmla="*/ 4107 w 31639"/>
                <a:gd name="connsiteY7" fmla="*/ 0 h 189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1639" h="18983">
                  <a:moveTo>
                    <a:pt x="27533" y="0"/>
                  </a:moveTo>
                  <a:cubicBezTo>
                    <a:pt x="29801" y="0"/>
                    <a:pt x="31640" y="0"/>
                    <a:pt x="31640" y="0"/>
                  </a:cubicBezTo>
                  <a:lnTo>
                    <a:pt x="31640" y="18984"/>
                  </a:lnTo>
                  <a:cubicBezTo>
                    <a:pt x="31640" y="18984"/>
                    <a:pt x="29801" y="18984"/>
                    <a:pt x="27533" y="18984"/>
                  </a:cubicBezTo>
                  <a:lnTo>
                    <a:pt x="4107" y="18984"/>
                  </a:lnTo>
                  <a:cubicBezTo>
                    <a:pt x="1839" y="18984"/>
                    <a:pt x="0" y="18984"/>
                    <a:pt x="0" y="18984"/>
                  </a:cubicBezTo>
                  <a:lnTo>
                    <a:pt x="0" y="0"/>
                  </a:lnTo>
                  <a:cubicBezTo>
                    <a:pt x="0" y="0"/>
                    <a:pt x="1839" y="0"/>
                    <a:pt x="4107" y="0"/>
                  </a:cubicBezTo>
                  <a:close/>
                </a:path>
              </a:pathLst>
            </a:custGeom>
            <a:solidFill>
              <a:schemeClr val="accent4"/>
            </a:solidFill>
            <a:ln w="84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74" name="任意多边形: 形状 73">
              <a:extLst>
                <a:ext uri="{FF2B5EF4-FFF2-40B4-BE49-F238E27FC236}">
                  <a16:creationId xmlns:a16="http://schemas.microsoft.com/office/drawing/2014/main" id="{BAB74116-F597-18C4-70AF-145AFD25BF42}"/>
                </a:ext>
              </a:extLst>
            </p:cNvPr>
            <p:cNvSpPr/>
            <p:nvPr/>
          </p:nvSpPr>
          <p:spPr>
            <a:xfrm>
              <a:off x="9296740" y="4518301"/>
              <a:ext cx="31639" cy="18983"/>
            </a:xfrm>
            <a:custGeom>
              <a:avLst/>
              <a:gdLst>
                <a:gd name="connsiteX0" fmla="*/ 27533 w 31639"/>
                <a:gd name="connsiteY0" fmla="*/ 0 h 18983"/>
                <a:gd name="connsiteX1" fmla="*/ 31639 w 31639"/>
                <a:gd name="connsiteY1" fmla="*/ 0 h 18983"/>
                <a:gd name="connsiteX2" fmla="*/ 31639 w 31639"/>
                <a:gd name="connsiteY2" fmla="*/ 18984 h 18983"/>
                <a:gd name="connsiteX3" fmla="*/ 27533 w 31639"/>
                <a:gd name="connsiteY3" fmla="*/ 18984 h 18983"/>
                <a:gd name="connsiteX4" fmla="*/ 4106 w 31639"/>
                <a:gd name="connsiteY4" fmla="*/ 18984 h 18983"/>
                <a:gd name="connsiteX5" fmla="*/ 0 w 31639"/>
                <a:gd name="connsiteY5" fmla="*/ 18984 h 18983"/>
                <a:gd name="connsiteX6" fmla="*/ 0 w 31639"/>
                <a:gd name="connsiteY6" fmla="*/ 0 h 18983"/>
                <a:gd name="connsiteX7" fmla="*/ 4106 w 31639"/>
                <a:gd name="connsiteY7" fmla="*/ 0 h 189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1639" h="18983">
                  <a:moveTo>
                    <a:pt x="27533" y="0"/>
                  </a:moveTo>
                  <a:cubicBezTo>
                    <a:pt x="29801" y="0"/>
                    <a:pt x="31639" y="0"/>
                    <a:pt x="31639" y="0"/>
                  </a:cubicBezTo>
                  <a:lnTo>
                    <a:pt x="31639" y="18984"/>
                  </a:lnTo>
                  <a:cubicBezTo>
                    <a:pt x="31639" y="18984"/>
                    <a:pt x="29801" y="18984"/>
                    <a:pt x="27533" y="18984"/>
                  </a:cubicBezTo>
                  <a:lnTo>
                    <a:pt x="4106" y="18984"/>
                  </a:lnTo>
                  <a:cubicBezTo>
                    <a:pt x="1838" y="18984"/>
                    <a:pt x="0" y="18984"/>
                    <a:pt x="0" y="18984"/>
                  </a:cubicBezTo>
                  <a:lnTo>
                    <a:pt x="0" y="0"/>
                  </a:lnTo>
                  <a:cubicBezTo>
                    <a:pt x="0" y="0"/>
                    <a:pt x="1838" y="0"/>
                    <a:pt x="4106" y="0"/>
                  </a:cubicBezTo>
                  <a:close/>
                </a:path>
              </a:pathLst>
            </a:custGeom>
            <a:solidFill>
              <a:schemeClr val="accent4"/>
            </a:solidFill>
            <a:ln w="84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75" name="任意多边形: 形状 74">
              <a:extLst>
                <a:ext uri="{FF2B5EF4-FFF2-40B4-BE49-F238E27FC236}">
                  <a16:creationId xmlns:a16="http://schemas.microsoft.com/office/drawing/2014/main" id="{3647C29A-FB36-DC49-F05F-2E4C9660891C}"/>
                </a:ext>
              </a:extLst>
            </p:cNvPr>
            <p:cNvSpPr/>
            <p:nvPr/>
          </p:nvSpPr>
          <p:spPr>
            <a:xfrm>
              <a:off x="9360020" y="4518301"/>
              <a:ext cx="31639" cy="18983"/>
            </a:xfrm>
            <a:custGeom>
              <a:avLst/>
              <a:gdLst>
                <a:gd name="connsiteX0" fmla="*/ 27533 w 31639"/>
                <a:gd name="connsiteY0" fmla="*/ 0 h 18983"/>
                <a:gd name="connsiteX1" fmla="*/ 31639 w 31639"/>
                <a:gd name="connsiteY1" fmla="*/ 0 h 18983"/>
                <a:gd name="connsiteX2" fmla="*/ 31639 w 31639"/>
                <a:gd name="connsiteY2" fmla="*/ 18984 h 18983"/>
                <a:gd name="connsiteX3" fmla="*/ 27533 w 31639"/>
                <a:gd name="connsiteY3" fmla="*/ 18984 h 18983"/>
                <a:gd name="connsiteX4" fmla="*/ 4106 w 31639"/>
                <a:gd name="connsiteY4" fmla="*/ 18984 h 18983"/>
                <a:gd name="connsiteX5" fmla="*/ 0 w 31639"/>
                <a:gd name="connsiteY5" fmla="*/ 18984 h 18983"/>
                <a:gd name="connsiteX6" fmla="*/ 0 w 31639"/>
                <a:gd name="connsiteY6" fmla="*/ 0 h 18983"/>
                <a:gd name="connsiteX7" fmla="*/ 4106 w 31639"/>
                <a:gd name="connsiteY7" fmla="*/ 0 h 189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1639" h="18983">
                  <a:moveTo>
                    <a:pt x="27533" y="0"/>
                  </a:moveTo>
                  <a:cubicBezTo>
                    <a:pt x="29801" y="0"/>
                    <a:pt x="31639" y="0"/>
                    <a:pt x="31639" y="0"/>
                  </a:cubicBezTo>
                  <a:lnTo>
                    <a:pt x="31639" y="18984"/>
                  </a:lnTo>
                  <a:cubicBezTo>
                    <a:pt x="31639" y="18984"/>
                    <a:pt x="29801" y="18984"/>
                    <a:pt x="27533" y="18984"/>
                  </a:cubicBezTo>
                  <a:lnTo>
                    <a:pt x="4106" y="18984"/>
                  </a:lnTo>
                  <a:cubicBezTo>
                    <a:pt x="1838" y="18984"/>
                    <a:pt x="0" y="18984"/>
                    <a:pt x="0" y="18984"/>
                  </a:cubicBezTo>
                  <a:lnTo>
                    <a:pt x="0" y="0"/>
                  </a:lnTo>
                  <a:cubicBezTo>
                    <a:pt x="0" y="0"/>
                    <a:pt x="1838" y="0"/>
                    <a:pt x="4106" y="0"/>
                  </a:cubicBezTo>
                  <a:close/>
                </a:path>
              </a:pathLst>
            </a:custGeom>
            <a:solidFill>
              <a:schemeClr val="accent4"/>
            </a:solidFill>
            <a:ln w="84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76" name="任意多边形: 形状 75">
              <a:extLst>
                <a:ext uri="{FF2B5EF4-FFF2-40B4-BE49-F238E27FC236}">
                  <a16:creationId xmlns:a16="http://schemas.microsoft.com/office/drawing/2014/main" id="{07D3105A-D5EE-8EAE-A5A3-A8EACF7BEF6F}"/>
                </a:ext>
              </a:extLst>
            </p:cNvPr>
            <p:cNvSpPr/>
            <p:nvPr/>
          </p:nvSpPr>
          <p:spPr>
            <a:xfrm>
              <a:off x="8410091" y="4549937"/>
              <a:ext cx="31639" cy="18983"/>
            </a:xfrm>
            <a:custGeom>
              <a:avLst/>
              <a:gdLst>
                <a:gd name="connsiteX0" fmla="*/ 27533 w 31639"/>
                <a:gd name="connsiteY0" fmla="*/ 0 h 18983"/>
                <a:gd name="connsiteX1" fmla="*/ 31639 w 31639"/>
                <a:gd name="connsiteY1" fmla="*/ 0 h 18983"/>
                <a:gd name="connsiteX2" fmla="*/ 31639 w 31639"/>
                <a:gd name="connsiteY2" fmla="*/ 18984 h 18983"/>
                <a:gd name="connsiteX3" fmla="*/ 27533 w 31639"/>
                <a:gd name="connsiteY3" fmla="*/ 18984 h 18983"/>
                <a:gd name="connsiteX4" fmla="*/ 4106 w 31639"/>
                <a:gd name="connsiteY4" fmla="*/ 18984 h 18983"/>
                <a:gd name="connsiteX5" fmla="*/ 0 w 31639"/>
                <a:gd name="connsiteY5" fmla="*/ 18984 h 18983"/>
                <a:gd name="connsiteX6" fmla="*/ 0 w 31639"/>
                <a:gd name="connsiteY6" fmla="*/ 0 h 18983"/>
                <a:gd name="connsiteX7" fmla="*/ 4106 w 31639"/>
                <a:gd name="connsiteY7" fmla="*/ 0 h 189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1639" h="18983">
                  <a:moveTo>
                    <a:pt x="27533" y="0"/>
                  </a:moveTo>
                  <a:cubicBezTo>
                    <a:pt x="29801" y="0"/>
                    <a:pt x="31639" y="0"/>
                    <a:pt x="31639" y="0"/>
                  </a:cubicBezTo>
                  <a:lnTo>
                    <a:pt x="31639" y="18984"/>
                  </a:lnTo>
                  <a:cubicBezTo>
                    <a:pt x="31639" y="18984"/>
                    <a:pt x="29801" y="18984"/>
                    <a:pt x="27533" y="18984"/>
                  </a:cubicBezTo>
                  <a:lnTo>
                    <a:pt x="4106" y="18984"/>
                  </a:lnTo>
                  <a:cubicBezTo>
                    <a:pt x="1838" y="18984"/>
                    <a:pt x="0" y="18984"/>
                    <a:pt x="0" y="18984"/>
                  </a:cubicBezTo>
                  <a:lnTo>
                    <a:pt x="0" y="0"/>
                  </a:lnTo>
                  <a:cubicBezTo>
                    <a:pt x="0" y="0"/>
                    <a:pt x="1838" y="0"/>
                    <a:pt x="4106" y="0"/>
                  </a:cubicBezTo>
                  <a:close/>
                </a:path>
              </a:pathLst>
            </a:custGeom>
            <a:solidFill>
              <a:schemeClr val="accent4"/>
            </a:solidFill>
            <a:ln w="84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77" name="任意多边形: 形状 76">
              <a:extLst>
                <a:ext uri="{FF2B5EF4-FFF2-40B4-BE49-F238E27FC236}">
                  <a16:creationId xmlns:a16="http://schemas.microsoft.com/office/drawing/2014/main" id="{E5A07012-17FB-7A37-DB75-2C6C0827F3AD}"/>
                </a:ext>
              </a:extLst>
            </p:cNvPr>
            <p:cNvSpPr/>
            <p:nvPr/>
          </p:nvSpPr>
          <p:spPr>
            <a:xfrm>
              <a:off x="8473371" y="4549937"/>
              <a:ext cx="31639" cy="18983"/>
            </a:xfrm>
            <a:custGeom>
              <a:avLst/>
              <a:gdLst>
                <a:gd name="connsiteX0" fmla="*/ 27533 w 31639"/>
                <a:gd name="connsiteY0" fmla="*/ 0 h 18983"/>
                <a:gd name="connsiteX1" fmla="*/ 31639 w 31639"/>
                <a:gd name="connsiteY1" fmla="*/ 0 h 18983"/>
                <a:gd name="connsiteX2" fmla="*/ 31639 w 31639"/>
                <a:gd name="connsiteY2" fmla="*/ 18984 h 18983"/>
                <a:gd name="connsiteX3" fmla="*/ 27533 w 31639"/>
                <a:gd name="connsiteY3" fmla="*/ 18984 h 18983"/>
                <a:gd name="connsiteX4" fmla="*/ 4106 w 31639"/>
                <a:gd name="connsiteY4" fmla="*/ 18984 h 18983"/>
                <a:gd name="connsiteX5" fmla="*/ 0 w 31639"/>
                <a:gd name="connsiteY5" fmla="*/ 18984 h 18983"/>
                <a:gd name="connsiteX6" fmla="*/ 0 w 31639"/>
                <a:gd name="connsiteY6" fmla="*/ 0 h 18983"/>
                <a:gd name="connsiteX7" fmla="*/ 4106 w 31639"/>
                <a:gd name="connsiteY7" fmla="*/ 0 h 189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1639" h="18983">
                  <a:moveTo>
                    <a:pt x="27533" y="0"/>
                  </a:moveTo>
                  <a:cubicBezTo>
                    <a:pt x="29801" y="0"/>
                    <a:pt x="31639" y="0"/>
                    <a:pt x="31639" y="0"/>
                  </a:cubicBezTo>
                  <a:lnTo>
                    <a:pt x="31639" y="18984"/>
                  </a:lnTo>
                  <a:cubicBezTo>
                    <a:pt x="31639" y="18984"/>
                    <a:pt x="29801" y="18984"/>
                    <a:pt x="27533" y="18984"/>
                  </a:cubicBezTo>
                  <a:lnTo>
                    <a:pt x="4106" y="18984"/>
                  </a:lnTo>
                  <a:cubicBezTo>
                    <a:pt x="1839" y="18984"/>
                    <a:pt x="0" y="18984"/>
                    <a:pt x="0" y="18984"/>
                  </a:cubicBezTo>
                  <a:lnTo>
                    <a:pt x="0" y="0"/>
                  </a:lnTo>
                  <a:cubicBezTo>
                    <a:pt x="0" y="0"/>
                    <a:pt x="1839" y="0"/>
                    <a:pt x="4106" y="0"/>
                  </a:cubicBezTo>
                  <a:close/>
                </a:path>
              </a:pathLst>
            </a:custGeom>
            <a:solidFill>
              <a:schemeClr val="accent4"/>
            </a:solidFill>
            <a:ln w="84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78" name="任意多边形: 形状 77">
              <a:extLst>
                <a:ext uri="{FF2B5EF4-FFF2-40B4-BE49-F238E27FC236}">
                  <a16:creationId xmlns:a16="http://schemas.microsoft.com/office/drawing/2014/main" id="{5D5E5191-703A-72FA-D7DC-1040B0A7D0B0}"/>
                </a:ext>
              </a:extLst>
            </p:cNvPr>
            <p:cNvSpPr/>
            <p:nvPr/>
          </p:nvSpPr>
          <p:spPr>
            <a:xfrm>
              <a:off x="8536650" y="4549937"/>
              <a:ext cx="31639" cy="18983"/>
            </a:xfrm>
            <a:custGeom>
              <a:avLst/>
              <a:gdLst>
                <a:gd name="connsiteX0" fmla="*/ 27533 w 31639"/>
                <a:gd name="connsiteY0" fmla="*/ 0 h 18983"/>
                <a:gd name="connsiteX1" fmla="*/ 31640 w 31639"/>
                <a:gd name="connsiteY1" fmla="*/ 0 h 18983"/>
                <a:gd name="connsiteX2" fmla="*/ 31640 w 31639"/>
                <a:gd name="connsiteY2" fmla="*/ 18984 h 18983"/>
                <a:gd name="connsiteX3" fmla="*/ 27533 w 31639"/>
                <a:gd name="connsiteY3" fmla="*/ 18984 h 18983"/>
                <a:gd name="connsiteX4" fmla="*/ 4107 w 31639"/>
                <a:gd name="connsiteY4" fmla="*/ 18984 h 18983"/>
                <a:gd name="connsiteX5" fmla="*/ 0 w 31639"/>
                <a:gd name="connsiteY5" fmla="*/ 18984 h 18983"/>
                <a:gd name="connsiteX6" fmla="*/ 0 w 31639"/>
                <a:gd name="connsiteY6" fmla="*/ 0 h 18983"/>
                <a:gd name="connsiteX7" fmla="*/ 4107 w 31639"/>
                <a:gd name="connsiteY7" fmla="*/ 0 h 189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1639" h="18983">
                  <a:moveTo>
                    <a:pt x="27533" y="0"/>
                  </a:moveTo>
                  <a:cubicBezTo>
                    <a:pt x="29801" y="0"/>
                    <a:pt x="31640" y="0"/>
                    <a:pt x="31640" y="0"/>
                  </a:cubicBezTo>
                  <a:lnTo>
                    <a:pt x="31640" y="18984"/>
                  </a:lnTo>
                  <a:cubicBezTo>
                    <a:pt x="31640" y="18984"/>
                    <a:pt x="29801" y="18984"/>
                    <a:pt x="27533" y="18984"/>
                  </a:cubicBezTo>
                  <a:lnTo>
                    <a:pt x="4107" y="18984"/>
                  </a:lnTo>
                  <a:cubicBezTo>
                    <a:pt x="1839" y="18984"/>
                    <a:pt x="0" y="18984"/>
                    <a:pt x="0" y="18984"/>
                  </a:cubicBezTo>
                  <a:lnTo>
                    <a:pt x="0" y="0"/>
                  </a:lnTo>
                  <a:cubicBezTo>
                    <a:pt x="0" y="0"/>
                    <a:pt x="1839" y="0"/>
                    <a:pt x="4107" y="0"/>
                  </a:cubicBezTo>
                  <a:close/>
                </a:path>
              </a:pathLst>
            </a:custGeom>
            <a:solidFill>
              <a:schemeClr val="accent4"/>
            </a:solidFill>
            <a:ln w="84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79" name="任意多边形: 形状 78">
              <a:extLst>
                <a:ext uri="{FF2B5EF4-FFF2-40B4-BE49-F238E27FC236}">
                  <a16:creationId xmlns:a16="http://schemas.microsoft.com/office/drawing/2014/main" id="{93A65E47-9120-4731-78D6-95BACE9E25A5}"/>
                </a:ext>
              </a:extLst>
            </p:cNvPr>
            <p:cNvSpPr/>
            <p:nvPr/>
          </p:nvSpPr>
          <p:spPr>
            <a:xfrm>
              <a:off x="8599922" y="4549937"/>
              <a:ext cx="31639" cy="18983"/>
            </a:xfrm>
            <a:custGeom>
              <a:avLst/>
              <a:gdLst>
                <a:gd name="connsiteX0" fmla="*/ 27533 w 31639"/>
                <a:gd name="connsiteY0" fmla="*/ 0 h 18983"/>
                <a:gd name="connsiteX1" fmla="*/ 31640 w 31639"/>
                <a:gd name="connsiteY1" fmla="*/ 0 h 18983"/>
                <a:gd name="connsiteX2" fmla="*/ 31640 w 31639"/>
                <a:gd name="connsiteY2" fmla="*/ 18984 h 18983"/>
                <a:gd name="connsiteX3" fmla="*/ 27533 w 31639"/>
                <a:gd name="connsiteY3" fmla="*/ 18984 h 18983"/>
                <a:gd name="connsiteX4" fmla="*/ 4107 w 31639"/>
                <a:gd name="connsiteY4" fmla="*/ 18984 h 18983"/>
                <a:gd name="connsiteX5" fmla="*/ 0 w 31639"/>
                <a:gd name="connsiteY5" fmla="*/ 18984 h 18983"/>
                <a:gd name="connsiteX6" fmla="*/ 0 w 31639"/>
                <a:gd name="connsiteY6" fmla="*/ 0 h 18983"/>
                <a:gd name="connsiteX7" fmla="*/ 4107 w 31639"/>
                <a:gd name="connsiteY7" fmla="*/ 0 h 189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1639" h="18983">
                  <a:moveTo>
                    <a:pt x="27533" y="0"/>
                  </a:moveTo>
                  <a:cubicBezTo>
                    <a:pt x="29801" y="0"/>
                    <a:pt x="31640" y="0"/>
                    <a:pt x="31640" y="0"/>
                  </a:cubicBezTo>
                  <a:lnTo>
                    <a:pt x="31640" y="18984"/>
                  </a:lnTo>
                  <a:cubicBezTo>
                    <a:pt x="31640" y="18984"/>
                    <a:pt x="29801" y="18984"/>
                    <a:pt x="27533" y="18984"/>
                  </a:cubicBezTo>
                  <a:lnTo>
                    <a:pt x="4107" y="18984"/>
                  </a:lnTo>
                  <a:cubicBezTo>
                    <a:pt x="1839" y="18984"/>
                    <a:pt x="0" y="18984"/>
                    <a:pt x="0" y="18984"/>
                  </a:cubicBezTo>
                  <a:lnTo>
                    <a:pt x="0" y="0"/>
                  </a:lnTo>
                  <a:cubicBezTo>
                    <a:pt x="0" y="0"/>
                    <a:pt x="1839" y="0"/>
                    <a:pt x="4107" y="0"/>
                  </a:cubicBezTo>
                  <a:close/>
                </a:path>
              </a:pathLst>
            </a:custGeom>
            <a:solidFill>
              <a:schemeClr val="accent4"/>
            </a:solidFill>
            <a:ln w="84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80" name="任意多边形: 形状 79">
              <a:extLst>
                <a:ext uri="{FF2B5EF4-FFF2-40B4-BE49-F238E27FC236}">
                  <a16:creationId xmlns:a16="http://schemas.microsoft.com/office/drawing/2014/main" id="{2DCF4444-A787-F425-8052-FE071CB46AEE}"/>
                </a:ext>
              </a:extLst>
            </p:cNvPr>
            <p:cNvSpPr/>
            <p:nvPr/>
          </p:nvSpPr>
          <p:spPr>
            <a:xfrm>
              <a:off x="8663202" y="4549937"/>
              <a:ext cx="31639" cy="18983"/>
            </a:xfrm>
            <a:custGeom>
              <a:avLst/>
              <a:gdLst>
                <a:gd name="connsiteX0" fmla="*/ 27533 w 31639"/>
                <a:gd name="connsiteY0" fmla="*/ 0 h 18983"/>
                <a:gd name="connsiteX1" fmla="*/ 31639 w 31639"/>
                <a:gd name="connsiteY1" fmla="*/ 0 h 18983"/>
                <a:gd name="connsiteX2" fmla="*/ 31639 w 31639"/>
                <a:gd name="connsiteY2" fmla="*/ 18984 h 18983"/>
                <a:gd name="connsiteX3" fmla="*/ 27533 w 31639"/>
                <a:gd name="connsiteY3" fmla="*/ 18984 h 18983"/>
                <a:gd name="connsiteX4" fmla="*/ 4106 w 31639"/>
                <a:gd name="connsiteY4" fmla="*/ 18984 h 18983"/>
                <a:gd name="connsiteX5" fmla="*/ 0 w 31639"/>
                <a:gd name="connsiteY5" fmla="*/ 18984 h 18983"/>
                <a:gd name="connsiteX6" fmla="*/ 0 w 31639"/>
                <a:gd name="connsiteY6" fmla="*/ 0 h 18983"/>
                <a:gd name="connsiteX7" fmla="*/ 4106 w 31639"/>
                <a:gd name="connsiteY7" fmla="*/ 0 h 189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1639" h="18983">
                  <a:moveTo>
                    <a:pt x="27533" y="0"/>
                  </a:moveTo>
                  <a:cubicBezTo>
                    <a:pt x="29801" y="0"/>
                    <a:pt x="31639" y="0"/>
                    <a:pt x="31639" y="0"/>
                  </a:cubicBezTo>
                  <a:lnTo>
                    <a:pt x="31639" y="18984"/>
                  </a:lnTo>
                  <a:cubicBezTo>
                    <a:pt x="31639" y="18984"/>
                    <a:pt x="29801" y="18984"/>
                    <a:pt x="27533" y="18984"/>
                  </a:cubicBezTo>
                  <a:lnTo>
                    <a:pt x="4106" y="18984"/>
                  </a:lnTo>
                  <a:cubicBezTo>
                    <a:pt x="1838" y="18984"/>
                    <a:pt x="0" y="18984"/>
                    <a:pt x="0" y="18984"/>
                  </a:cubicBezTo>
                  <a:lnTo>
                    <a:pt x="0" y="0"/>
                  </a:lnTo>
                  <a:cubicBezTo>
                    <a:pt x="0" y="0"/>
                    <a:pt x="1838" y="0"/>
                    <a:pt x="4106" y="0"/>
                  </a:cubicBezTo>
                  <a:close/>
                </a:path>
              </a:pathLst>
            </a:custGeom>
            <a:solidFill>
              <a:schemeClr val="accent4"/>
            </a:solidFill>
            <a:ln w="84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81" name="任意多边形: 形状 80">
              <a:extLst>
                <a:ext uri="{FF2B5EF4-FFF2-40B4-BE49-F238E27FC236}">
                  <a16:creationId xmlns:a16="http://schemas.microsoft.com/office/drawing/2014/main" id="{C229C1AB-2438-B8FA-80C1-2133926A2AE8}"/>
                </a:ext>
              </a:extLst>
            </p:cNvPr>
            <p:cNvSpPr/>
            <p:nvPr/>
          </p:nvSpPr>
          <p:spPr>
            <a:xfrm>
              <a:off x="8726482" y="4549937"/>
              <a:ext cx="31639" cy="18983"/>
            </a:xfrm>
            <a:custGeom>
              <a:avLst/>
              <a:gdLst>
                <a:gd name="connsiteX0" fmla="*/ 27533 w 31639"/>
                <a:gd name="connsiteY0" fmla="*/ 0 h 18983"/>
                <a:gd name="connsiteX1" fmla="*/ 31640 w 31639"/>
                <a:gd name="connsiteY1" fmla="*/ 0 h 18983"/>
                <a:gd name="connsiteX2" fmla="*/ 31640 w 31639"/>
                <a:gd name="connsiteY2" fmla="*/ 18984 h 18983"/>
                <a:gd name="connsiteX3" fmla="*/ 27533 w 31639"/>
                <a:gd name="connsiteY3" fmla="*/ 18984 h 18983"/>
                <a:gd name="connsiteX4" fmla="*/ 4106 w 31639"/>
                <a:gd name="connsiteY4" fmla="*/ 18984 h 18983"/>
                <a:gd name="connsiteX5" fmla="*/ 0 w 31639"/>
                <a:gd name="connsiteY5" fmla="*/ 18984 h 18983"/>
                <a:gd name="connsiteX6" fmla="*/ 0 w 31639"/>
                <a:gd name="connsiteY6" fmla="*/ 0 h 18983"/>
                <a:gd name="connsiteX7" fmla="*/ 4106 w 31639"/>
                <a:gd name="connsiteY7" fmla="*/ 0 h 189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1639" h="18983">
                  <a:moveTo>
                    <a:pt x="27533" y="0"/>
                  </a:moveTo>
                  <a:cubicBezTo>
                    <a:pt x="29801" y="0"/>
                    <a:pt x="31640" y="0"/>
                    <a:pt x="31640" y="0"/>
                  </a:cubicBezTo>
                  <a:lnTo>
                    <a:pt x="31640" y="18984"/>
                  </a:lnTo>
                  <a:cubicBezTo>
                    <a:pt x="31640" y="18984"/>
                    <a:pt x="29801" y="18984"/>
                    <a:pt x="27533" y="18984"/>
                  </a:cubicBezTo>
                  <a:lnTo>
                    <a:pt x="4106" y="18984"/>
                  </a:lnTo>
                  <a:cubicBezTo>
                    <a:pt x="1839" y="18984"/>
                    <a:pt x="0" y="18984"/>
                    <a:pt x="0" y="18984"/>
                  </a:cubicBezTo>
                  <a:lnTo>
                    <a:pt x="0" y="0"/>
                  </a:lnTo>
                  <a:cubicBezTo>
                    <a:pt x="0" y="0"/>
                    <a:pt x="1839" y="0"/>
                    <a:pt x="4106" y="0"/>
                  </a:cubicBezTo>
                  <a:close/>
                </a:path>
              </a:pathLst>
            </a:custGeom>
            <a:solidFill>
              <a:schemeClr val="accent4"/>
            </a:solidFill>
            <a:ln w="84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82" name="任意多边形: 形状 81">
              <a:extLst>
                <a:ext uri="{FF2B5EF4-FFF2-40B4-BE49-F238E27FC236}">
                  <a16:creationId xmlns:a16="http://schemas.microsoft.com/office/drawing/2014/main" id="{81CA0D92-8FFB-01C1-42CF-037C4D68491A}"/>
                </a:ext>
              </a:extLst>
            </p:cNvPr>
            <p:cNvSpPr/>
            <p:nvPr/>
          </p:nvSpPr>
          <p:spPr>
            <a:xfrm>
              <a:off x="8789761" y="4549937"/>
              <a:ext cx="31639" cy="18983"/>
            </a:xfrm>
            <a:custGeom>
              <a:avLst/>
              <a:gdLst>
                <a:gd name="connsiteX0" fmla="*/ 27533 w 31639"/>
                <a:gd name="connsiteY0" fmla="*/ 0 h 18983"/>
                <a:gd name="connsiteX1" fmla="*/ 31640 w 31639"/>
                <a:gd name="connsiteY1" fmla="*/ 0 h 18983"/>
                <a:gd name="connsiteX2" fmla="*/ 31640 w 31639"/>
                <a:gd name="connsiteY2" fmla="*/ 18984 h 18983"/>
                <a:gd name="connsiteX3" fmla="*/ 27533 w 31639"/>
                <a:gd name="connsiteY3" fmla="*/ 18984 h 18983"/>
                <a:gd name="connsiteX4" fmla="*/ 4107 w 31639"/>
                <a:gd name="connsiteY4" fmla="*/ 18984 h 18983"/>
                <a:gd name="connsiteX5" fmla="*/ 0 w 31639"/>
                <a:gd name="connsiteY5" fmla="*/ 18984 h 18983"/>
                <a:gd name="connsiteX6" fmla="*/ 0 w 31639"/>
                <a:gd name="connsiteY6" fmla="*/ 0 h 18983"/>
                <a:gd name="connsiteX7" fmla="*/ 4107 w 31639"/>
                <a:gd name="connsiteY7" fmla="*/ 0 h 189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1639" h="18983">
                  <a:moveTo>
                    <a:pt x="27533" y="0"/>
                  </a:moveTo>
                  <a:cubicBezTo>
                    <a:pt x="29801" y="0"/>
                    <a:pt x="31640" y="0"/>
                    <a:pt x="31640" y="0"/>
                  </a:cubicBezTo>
                  <a:lnTo>
                    <a:pt x="31640" y="18984"/>
                  </a:lnTo>
                  <a:cubicBezTo>
                    <a:pt x="31640" y="18984"/>
                    <a:pt x="29801" y="18984"/>
                    <a:pt x="27533" y="18984"/>
                  </a:cubicBezTo>
                  <a:lnTo>
                    <a:pt x="4107" y="18984"/>
                  </a:lnTo>
                  <a:cubicBezTo>
                    <a:pt x="1839" y="18984"/>
                    <a:pt x="0" y="18984"/>
                    <a:pt x="0" y="18984"/>
                  </a:cubicBezTo>
                  <a:lnTo>
                    <a:pt x="0" y="0"/>
                  </a:lnTo>
                  <a:cubicBezTo>
                    <a:pt x="0" y="0"/>
                    <a:pt x="1839" y="0"/>
                    <a:pt x="4107" y="0"/>
                  </a:cubicBezTo>
                  <a:close/>
                </a:path>
              </a:pathLst>
            </a:custGeom>
            <a:solidFill>
              <a:schemeClr val="accent4"/>
            </a:solidFill>
            <a:ln w="84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83" name="任意多边形: 形状 82">
              <a:extLst>
                <a:ext uri="{FF2B5EF4-FFF2-40B4-BE49-F238E27FC236}">
                  <a16:creationId xmlns:a16="http://schemas.microsoft.com/office/drawing/2014/main" id="{320CBB66-EB4B-D96B-C91E-A087612AB093}"/>
                </a:ext>
              </a:extLst>
            </p:cNvPr>
            <p:cNvSpPr/>
            <p:nvPr/>
          </p:nvSpPr>
          <p:spPr>
            <a:xfrm>
              <a:off x="8853041" y="4549937"/>
              <a:ext cx="31639" cy="18983"/>
            </a:xfrm>
            <a:custGeom>
              <a:avLst/>
              <a:gdLst>
                <a:gd name="connsiteX0" fmla="*/ 27533 w 31639"/>
                <a:gd name="connsiteY0" fmla="*/ 0 h 18983"/>
                <a:gd name="connsiteX1" fmla="*/ 31639 w 31639"/>
                <a:gd name="connsiteY1" fmla="*/ 0 h 18983"/>
                <a:gd name="connsiteX2" fmla="*/ 31639 w 31639"/>
                <a:gd name="connsiteY2" fmla="*/ 18984 h 18983"/>
                <a:gd name="connsiteX3" fmla="*/ 27533 w 31639"/>
                <a:gd name="connsiteY3" fmla="*/ 18984 h 18983"/>
                <a:gd name="connsiteX4" fmla="*/ 4106 w 31639"/>
                <a:gd name="connsiteY4" fmla="*/ 18984 h 18983"/>
                <a:gd name="connsiteX5" fmla="*/ 0 w 31639"/>
                <a:gd name="connsiteY5" fmla="*/ 18984 h 18983"/>
                <a:gd name="connsiteX6" fmla="*/ 0 w 31639"/>
                <a:gd name="connsiteY6" fmla="*/ 0 h 18983"/>
                <a:gd name="connsiteX7" fmla="*/ 4106 w 31639"/>
                <a:gd name="connsiteY7" fmla="*/ 0 h 189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1639" h="18983">
                  <a:moveTo>
                    <a:pt x="27533" y="0"/>
                  </a:moveTo>
                  <a:cubicBezTo>
                    <a:pt x="29801" y="0"/>
                    <a:pt x="31639" y="0"/>
                    <a:pt x="31639" y="0"/>
                  </a:cubicBezTo>
                  <a:lnTo>
                    <a:pt x="31639" y="18984"/>
                  </a:lnTo>
                  <a:cubicBezTo>
                    <a:pt x="31639" y="18984"/>
                    <a:pt x="29801" y="18984"/>
                    <a:pt x="27533" y="18984"/>
                  </a:cubicBezTo>
                  <a:lnTo>
                    <a:pt x="4106" y="18984"/>
                  </a:lnTo>
                  <a:cubicBezTo>
                    <a:pt x="1838" y="18984"/>
                    <a:pt x="0" y="18984"/>
                    <a:pt x="0" y="18984"/>
                  </a:cubicBezTo>
                  <a:lnTo>
                    <a:pt x="0" y="0"/>
                  </a:lnTo>
                  <a:cubicBezTo>
                    <a:pt x="0" y="0"/>
                    <a:pt x="1838" y="0"/>
                    <a:pt x="4106" y="0"/>
                  </a:cubicBezTo>
                  <a:close/>
                </a:path>
              </a:pathLst>
            </a:custGeom>
            <a:solidFill>
              <a:schemeClr val="accent4"/>
            </a:solidFill>
            <a:ln w="84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84" name="任意多边形: 形状 83">
              <a:extLst>
                <a:ext uri="{FF2B5EF4-FFF2-40B4-BE49-F238E27FC236}">
                  <a16:creationId xmlns:a16="http://schemas.microsoft.com/office/drawing/2014/main" id="{0C83F450-894C-CA25-392F-77EBDBC68E10}"/>
                </a:ext>
              </a:extLst>
            </p:cNvPr>
            <p:cNvSpPr/>
            <p:nvPr/>
          </p:nvSpPr>
          <p:spPr>
            <a:xfrm>
              <a:off x="8916321" y="4549937"/>
              <a:ext cx="31639" cy="18983"/>
            </a:xfrm>
            <a:custGeom>
              <a:avLst/>
              <a:gdLst>
                <a:gd name="connsiteX0" fmla="*/ 27533 w 31639"/>
                <a:gd name="connsiteY0" fmla="*/ 0 h 18983"/>
                <a:gd name="connsiteX1" fmla="*/ 31640 w 31639"/>
                <a:gd name="connsiteY1" fmla="*/ 0 h 18983"/>
                <a:gd name="connsiteX2" fmla="*/ 31640 w 31639"/>
                <a:gd name="connsiteY2" fmla="*/ 18984 h 18983"/>
                <a:gd name="connsiteX3" fmla="*/ 27533 w 31639"/>
                <a:gd name="connsiteY3" fmla="*/ 18984 h 18983"/>
                <a:gd name="connsiteX4" fmla="*/ 4106 w 31639"/>
                <a:gd name="connsiteY4" fmla="*/ 18984 h 18983"/>
                <a:gd name="connsiteX5" fmla="*/ 0 w 31639"/>
                <a:gd name="connsiteY5" fmla="*/ 18984 h 18983"/>
                <a:gd name="connsiteX6" fmla="*/ 0 w 31639"/>
                <a:gd name="connsiteY6" fmla="*/ 0 h 18983"/>
                <a:gd name="connsiteX7" fmla="*/ 4106 w 31639"/>
                <a:gd name="connsiteY7" fmla="*/ 0 h 189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1639" h="18983">
                  <a:moveTo>
                    <a:pt x="27533" y="0"/>
                  </a:moveTo>
                  <a:cubicBezTo>
                    <a:pt x="29801" y="0"/>
                    <a:pt x="31640" y="0"/>
                    <a:pt x="31640" y="0"/>
                  </a:cubicBezTo>
                  <a:lnTo>
                    <a:pt x="31640" y="18984"/>
                  </a:lnTo>
                  <a:cubicBezTo>
                    <a:pt x="31640" y="18984"/>
                    <a:pt x="29801" y="18984"/>
                    <a:pt x="27533" y="18984"/>
                  </a:cubicBezTo>
                  <a:lnTo>
                    <a:pt x="4106" y="18984"/>
                  </a:lnTo>
                  <a:cubicBezTo>
                    <a:pt x="1839" y="18984"/>
                    <a:pt x="0" y="18984"/>
                    <a:pt x="0" y="18984"/>
                  </a:cubicBezTo>
                  <a:lnTo>
                    <a:pt x="0" y="0"/>
                  </a:lnTo>
                  <a:cubicBezTo>
                    <a:pt x="0" y="0"/>
                    <a:pt x="1839" y="0"/>
                    <a:pt x="4106" y="0"/>
                  </a:cubicBezTo>
                  <a:close/>
                </a:path>
              </a:pathLst>
            </a:custGeom>
            <a:solidFill>
              <a:schemeClr val="accent4"/>
            </a:solidFill>
            <a:ln w="84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85" name="任意多边形: 形状 84">
              <a:extLst>
                <a:ext uri="{FF2B5EF4-FFF2-40B4-BE49-F238E27FC236}">
                  <a16:creationId xmlns:a16="http://schemas.microsoft.com/office/drawing/2014/main" id="{0CCB22C2-5DD8-65D2-DAB2-DB2CE12BECE1}"/>
                </a:ext>
              </a:extLst>
            </p:cNvPr>
            <p:cNvSpPr/>
            <p:nvPr/>
          </p:nvSpPr>
          <p:spPr>
            <a:xfrm>
              <a:off x="8979601" y="4549937"/>
              <a:ext cx="31639" cy="18983"/>
            </a:xfrm>
            <a:custGeom>
              <a:avLst/>
              <a:gdLst>
                <a:gd name="connsiteX0" fmla="*/ 27533 w 31639"/>
                <a:gd name="connsiteY0" fmla="*/ 0 h 18983"/>
                <a:gd name="connsiteX1" fmla="*/ 31640 w 31639"/>
                <a:gd name="connsiteY1" fmla="*/ 0 h 18983"/>
                <a:gd name="connsiteX2" fmla="*/ 31640 w 31639"/>
                <a:gd name="connsiteY2" fmla="*/ 18984 h 18983"/>
                <a:gd name="connsiteX3" fmla="*/ 27533 w 31639"/>
                <a:gd name="connsiteY3" fmla="*/ 18984 h 18983"/>
                <a:gd name="connsiteX4" fmla="*/ 4107 w 31639"/>
                <a:gd name="connsiteY4" fmla="*/ 18984 h 18983"/>
                <a:gd name="connsiteX5" fmla="*/ 0 w 31639"/>
                <a:gd name="connsiteY5" fmla="*/ 18984 h 18983"/>
                <a:gd name="connsiteX6" fmla="*/ 0 w 31639"/>
                <a:gd name="connsiteY6" fmla="*/ 0 h 18983"/>
                <a:gd name="connsiteX7" fmla="*/ 4107 w 31639"/>
                <a:gd name="connsiteY7" fmla="*/ 0 h 189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1639" h="18983">
                  <a:moveTo>
                    <a:pt x="27533" y="0"/>
                  </a:moveTo>
                  <a:cubicBezTo>
                    <a:pt x="29801" y="0"/>
                    <a:pt x="31640" y="0"/>
                    <a:pt x="31640" y="0"/>
                  </a:cubicBezTo>
                  <a:lnTo>
                    <a:pt x="31640" y="18984"/>
                  </a:lnTo>
                  <a:cubicBezTo>
                    <a:pt x="31640" y="18984"/>
                    <a:pt x="29801" y="18984"/>
                    <a:pt x="27533" y="18984"/>
                  </a:cubicBezTo>
                  <a:lnTo>
                    <a:pt x="4107" y="18984"/>
                  </a:lnTo>
                  <a:cubicBezTo>
                    <a:pt x="1839" y="18984"/>
                    <a:pt x="0" y="18984"/>
                    <a:pt x="0" y="18984"/>
                  </a:cubicBezTo>
                  <a:lnTo>
                    <a:pt x="0" y="0"/>
                  </a:lnTo>
                  <a:cubicBezTo>
                    <a:pt x="0" y="0"/>
                    <a:pt x="1839" y="0"/>
                    <a:pt x="4107" y="0"/>
                  </a:cubicBezTo>
                  <a:close/>
                </a:path>
              </a:pathLst>
            </a:custGeom>
            <a:solidFill>
              <a:schemeClr val="accent4"/>
            </a:solidFill>
            <a:ln w="84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86" name="任意多边形: 形状 85">
              <a:extLst>
                <a:ext uri="{FF2B5EF4-FFF2-40B4-BE49-F238E27FC236}">
                  <a16:creationId xmlns:a16="http://schemas.microsoft.com/office/drawing/2014/main" id="{D00A1620-148C-CD28-65DA-472994E5BE5E}"/>
                </a:ext>
              </a:extLst>
            </p:cNvPr>
            <p:cNvSpPr/>
            <p:nvPr/>
          </p:nvSpPr>
          <p:spPr>
            <a:xfrm>
              <a:off x="9042881" y="4549937"/>
              <a:ext cx="31639" cy="18983"/>
            </a:xfrm>
            <a:custGeom>
              <a:avLst/>
              <a:gdLst>
                <a:gd name="connsiteX0" fmla="*/ 27533 w 31639"/>
                <a:gd name="connsiteY0" fmla="*/ 0 h 18983"/>
                <a:gd name="connsiteX1" fmla="*/ 31639 w 31639"/>
                <a:gd name="connsiteY1" fmla="*/ 0 h 18983"/>
                <a:gd name="connsiteX2" fmla="*/ 31639 w 31639"/>
                <a:gd name="connsiteY2" fmla="*/ 18984 h 18983"/>
                <a:gd name="connsiteX3" fmla="*/ 27533 w 31639"/>
                <a:gd name="connsiteY3" fmla="*/ 18984 h 18983"/>
                <a:gd name="connsiteX4" fmla="*/ 4106 w 31639"/>
                <a:gd name="connsiteY4" fmla="*/ 18984 h 18983"/>
                <a:gd name="connsiteX5" fmla="*/ 0 w 31639"/>
                <a:gd name="connsiteY5" fmla="*/ 18984 h 18983"/>
                <a:gd name="connsiteX6" fmla="*/ 0 w 31639"/>
                <a:gd name="connsiteY6" fmla="*/ 0 h 18983"/>
                <a:gd name="connsiteX7" fmla="*/ 4106 w 31639"/>
                <a:gd name="connsiteY7" fmla="*/ 0 h 189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1639" h="18983">
                  <a:moveTo>
                    <a:pt x="27533" y="0"/>
                  </a:moveTo>
                  <a:cubicBezTo>
                    <a:pt x="29801" y="0"/>
                    <a:pt x="31639" y="0"/>
                    <a:pt x="31639" y="0"/>
                  </a:cubicBezTo>
                  <a:lnTo>
                    <a:pt x="31639" y="18984"/>
                  </a:lnTo>
                  <a:cubicBezTo>
                    <a:pt x="31639" y="18984"/>
                    <a:pt x="29801" y="18984"/>
                    <a:pt x="27533" y="18984"/>
                  </a:cubicBezTo>
                  <a:lnTo>
                    <a:pt x="4106" y="18984"/>
                  </a:lnTo>
                  <a:cubicBezTo>
                    <a:pt x="1838" y="18984"/>
                    <a:pt x="0" y="18984"/>
                    <a:pt x="0" y="18984"/>
                  </a:cubicBezTo>
                  <a:lnTo>
                    <a:pt x="0" y="0"/>
                  </a:lnTo>
                  <a:cubicBezTo>
                    <a:pt x="0" y="0"/>
                    <a:pt x="1838" y="0"/>
                    <a:pt x="4106" y="0"/>
                  </a:cubicBezTo>
                  <a:close/>
                </a:path>
              </a:pathLst>
            </a:custGeom>
            <a:solidFill>
              <a:schemeClr val="accent4"/>
            </a:solidFill>
            <a:ln w="84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87" name="任意多边形: 形状 86">
              <a:extLst>
                <a:ext uri="{FF2B5EF4-FFF2-40B4-BE49-F238E27FC236}">
                  <a16:creationId xmlns:a16="http://schemas.microsoft.com/office/drawing/2014/main" id="{080FF4BD-2C53-59E3-B826-BBE4523F3EF0}"/>
                </a:ext>
              </a:extLst>
            </p:cNvPr>
            <p:cNvSpPr/>
            <p:nvPr/>
          </p:nvSpPr>
          <p:spPr>
            <a:xfrm>
              <a:off x="9106161" y="4549937"/>
              <a:ext cx="31639" cy="18983"/>
            </a:xfrm>
            <a:custGeom>
              <a:avLst/>
              <a:gdLst>
                <a:gd name="connsiteX0" fmla="*/ 27533 w 31639"/>
                <a:gd name="connsiteY0" fmla="*/ 0 h 18983"/>
                <a:gd name="connsiteX1" fmla="*/ 31640 w 31639"/>
                <a:gd name="connsiteY1" fmla="*/ 0 h 18983"/>
                <a:gd name="connsiteX2" fmla="*/ 31640 w 31639"/>
                <a:gd name="connsiteY2" fmla="*/ 18984 h 18983"/>
                <a:gd name="connsiteX3" fmla="*/ 27533 w 31639"/>
                <a:gd name="connsiteY3" fmla="*/ 18984 h 18983"/>
                <a:gd name="connsiteX4" fmla="*/ 4106 w 31639"/>
                <a:gd name="connsiteY4" fmla="*/ 18984 h 18983"/>
                <a:gd name="connsiteX5" fmla="*/ 0 w 31639"/>
                <a:gd name="connsiteY5" fmla="*/ 18984 h 18983"/>
                <a:gd name="connsiteX6" fmla="*/ 0 w 31639"/>
                <a:gd name="connsiteY6" fmla="*/ 0 h 18983"/>
                <a:gd name="connsiteX7" fmla="*/ 4106 w 31639"/>
                <a:gd name="connsiteY7" fmla="*/ 0 h 189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1639" h="18983">
                  <a:moveTo>
                    <a:pt x="27533" y="0"/>
                  </a:moveTo>
                  <a:cubicBezTo>
                    <a:pt x="29801" y="0"/>
                    <a:pt x="31640" y="0"/>
                    <a:pt x="31640" y="0"/>
                  </a:cubicBezTo>
                  <a:lnTo>
                    <a:pt x="31640" y="18984"/>
                  </a:lnTo>
                  <a:cubicBezTo>
                    <a:pt x="31640" y="18984"/>
                    <a:pt x="29801" y="18984"/>
                    <a:pt x="27533" y="18984"/>
                  </a:cubicBezTo>
                  <a:lnTo>
                    <a:pt x="4106" y="18984"/>
                  </a:lnTo>
                  <a:cubicBezTo>
                    <a:pt x="1839" y="18984"/>
                    <a:pt x="0" y="18984"/>
                    <a:pt x="0" y="18984"/>
                  </a:cubicBezTo>
                  <a:lnTo>
                    <a:pt x="0" y="0"/>
                  </a:lnTo>
                  <a:cubicBezTo>
                    <a:pt x="0" y="0"/>
                    <a:pt x="1839" y="0"/>
                    <a:pt x="4106" y="0"/>
                  </a:cubicBezTo>
                  <a:close/>
                </a:path>
              </a:pathLst>
            </a:custGeom>
            <a:solidFill>
              <a:schemeClr val="accent4"/>
            </a:solidFill>
            <a:ln w="84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88" name="任意多边形: 形状 87">
              <a:extLst>
                <a:ext uri="{FF2B5EF4-FFF2-40B4-BE49-F238E27FC236}">
                  <a16:creationId xmlns:a16="http://schemas.microsoft.com/office/drawing/2014/main" id="{9BB79722-4119-406A-7BE0-BC48B1BE71D5}"/>
                </a:ext>
              </a:extLst>
            </p:cNvPr>
            <p:cNvSpPr/>
            <p:nvPr/>
          </p:nvSpPr>
          <p:spPr>
            <a:xfrm>
              <a:off x="9169440" y="4549937"/>
              <a:ext cx="31639" cy="18983"/>
            </a:xfrm>
            <a:custGeom>
              <a:avLst/>
              <a:gdLst>
                <a:gd name="connsiteX0" fmla="*/ 27533 w 31639"/>
                <a:gd name="connsiteY0" fmla="*/ 0 h 18983"/>
                <a:gd name="connsiteX1" fmla="*/ 31640 w 31639"/>
                <a:gd name="connsiteY1" fmla="*/ 0 h 18983"/>
                <a:gd name="connsiteX2" fmla="*/ 31640 w 31639"/>
                <a:gd name="connsiteY2" fmla="*/ 18984 h 18983"/>
                <a:gd name="connsiteX3" fmla="*/ 27533 w 31639"/>
                <a:gd name="connsiteY3" fmla="*/ 18984 h 18983"/>
                <a:gd name="connsiteX4" fmla="*/ 4107 w 31639"/>
                <a:gd name="connsiteY4" fmla="*/ 18984 h 18983"/>
                <a:gd name="connsiteX5" fmla="*/ 0 w 31639"/>
                <a:gd name="connsiteY5" fmla="*/ 18984 h 18983"/>
                <a:gd name="connsiteX6" fmla="*/ 0 w 31639"/>
                <a:gd name="connsiteY6" fmla="*/ 0 h 18983"/>
                <a:gd name="connsiteX7" fmla="*/ 4107 w 31639"/>
                <a:gd name="connsiteY7" fmla="*/ 0 h 189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1639" h="18983">
                  <a:moveTo>
                    <a:pt x="27533" y="0"/>
                  </a:moveTo>
                  <a:cubicBezTo>
                    <a:pt x="29801" y="0"/>
                    <a:pt x="31640" y="0"/>
                    <a:pt x="31640" y="0"/>
                  </a:cubicBezTo>
                  <a:lnTo>
                    <a:pt x="31640" y="18984"/>
                  </a:lnTo>
                  <a:cubicBezTo>
                    <a:pt x="31640" y="18984"/>
                    <a:pt x="29801" y="18984"/>
                    <a:pt x="27533" y="18984"/>
                  </a:cubicBezTo>
                  <a:lnTo>
                    <a:pt x="4107" y="18984"/>
                  </a:lnTo>
                  <a:cubicBezTo>
                    <a:pt x="1839" y="18984"/>
                    <a:pt x="0" y="18984"/>
                    <a:pt x="0" y="18984"/>
                  </a:cubicBezTo>
                  <a:lnTo>
                    <a:pt x="0" y="0"/>
                  </a:lnTo>
                  <a:cubicBezTo>
                    <a:pt x="0" y="0"/>
                    <a:pt x="1839" y="0"/>
                    <a:pt x="4107" y="0"/>
                  </a:cubicBezTo>
                  <a:close/>
                </a:path>
              </a:pathLst>
            </a:custGeom>
            <a:solidFill>
              <a:schemeClr val="accent4"/>
            </a:solidFill>
            <a:ln w="84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89" name="任意多边形: 形状 88">
              <a:extLst>
                <a:ext uri="{FF2B5EF4-FFF2-40B4-BE49-F238E27FC236}">
                  <a16:creationId xmlns:a16="http://schemas.microsoft.com/office/drawing/2014/main" id="{8870D2EF-6C4C-61DC-1C5A-A442317D7870}"/>
                </a:ext>
              </a:extLst>
            </p:cNvPr>
            <p:cNvSpPr/>
            <p:nvPr/>
          </p:nvSpPr>
          <p:spPr>
            <a:xfrm>
              <a:off x="9232720" y="4549937"/>
              <a:ext cx="31639" cy="18983"/>
            </a:xfrm>
            <a:custGeom>
              <a:avLst/>
              <a:gdLst>
                <a:gd name="connsiteX0" fmla="*/ 27533 w 31639"/>
                <a:gd name="connsiteY0" fmla="*/ 0 h 18983"/>
                <a:gd name="connsiteX1" fmla="*/ 31639 w 31639"/>
                <a:gd name="connsiteY1" fmla="*/ 0 h 18983"/>
                <a:gd name="connsiteX2" fmla="*/ 31639 w 31639"/>
                <a:gd name="connsiteY2" fmla="*/ 18984 h 18983"/>
                <a:gd name="connsiteX3" fmla="*/ 27533 w 31639"/>
                <a:gd name="connsiteY3" fmla="*/ 18984 h 18983"/>
                <a:gd name="connsiteX4" fmla="*/ 4106 w 31639"/>
                <a:gd name="connsiteY4" fmla="*/ 18984 h 18983"/>
                <a:gd name="connsiteX5" fmla="*/ 0 w 31639"/>
                <a:gd name="connsiteY5" fmla="*/ 18984 h 18983"/>
                <a:gd name="connsiteX6" fmla="*/ 0 w 31639"/>
                <a:gd name="connsiteY6" fmla="*/ 0 h 18983"/>
                <a:gd name="connsiteX7" fmla="*/ 4106 w 31639"/>
                <a:gd name="connsiteY7" fmla="*/ 0 h 189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1639" h="18983">
                  <a:moveTo>
                    <a:pt x="27533" y="0"/>
                  </a:moveTo>
                  <a:cubicBezTo>
                    <a:pt x="29801" y="0"/>
                    <a:pt x="31639" y="0"/>
                    <a:pt x="31639" y="0"/>
                  </a:cubicBezTo>
                  <a:lnTo>
                    <a:pt x="31639" y="18984"/>
                  </a:lnTo>
                  <a:cubicBezTo>
                    <a:pt x="31639" y="18984"/>
                    <a:pt x="29801" y="18984"/>
                    <a:pt x="27533" y="18984"/>
                  </a:cubicBezTo>
                  <a:lnTo>
                    <a:pt x="4106" y="18984"/>
                  </a:lnTo>
                  <a:cubicBezTo>
                    <a:pt x="1838" y="18984"/>
                    <a:pt x="0" y="18984"/>
                    <a:pt x="0" y="18984"/>
                  </a:cubicBezTo>
                  <a:lnTo>
                    <a:pt x="0" y="0"/>
                  </a:lnTo>
                  <a:cubicBezTo>
                    <a:pt x="0" y="0"/>
                    <a:pt x="1838" y="0"/>
                    <a:pt x="4106" y="0"/>
                  </a:cubicBezTo>
                  <a:close/>
                </a:path>
              </a:pathLst>
            </a:custGeom>
            <a:solidFill>
              <a:schemeClr val="accent4"/>
            </a:solidFill>
            <a:ln w="84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90" name="任意多边形: 形状 89">
              <a:extLst>
                <a:ext uri="{FF2B5EF4-FFF2-40B4-BE49-F238E27FC236}">
                  <a16:creationId xmlns:a16="http://schemas.microsoft.com/office/drawing/2014/main" id="{4161E4B7-533F-2501-ED87-31E692D62C75}"/>
                </a:ext>
              </a:extLst>
            </p:cNvPr>
            <p:cNvSpPr/>
            <p:nvPr/>
          </p:nvSpPr>
          <p:spPr>
            <a:xfrm>
              <a:off x="9295992" y="4549937"/>
              <a:ext cx="31639" cy="18983"/>
            </a:xfrm>
            <a:custGeom>
              <a:avLst/>
              <a:gdLst>
                <a:gd name="connsiteX0" fmla="*/ 27533 w 31639"/>
                <a:gd name="connsiteY0" fmla="*/ 0 h 18983"/>
                <a:gd name="connsiteX1" fmla="*/ 31639 w 31639"/>
                <a:gd name="connsiteY1" fmla="*/ 0 h 18983"/>
                <a:gd name="connsiteX2" fmla="*/ 31639 w 31639"/>
                <a:gd name="connsiteY2" fmla="*/ 18984 h 18983"/>
                <a:gd name="connsiteX3" fmla="*/ 27533 w 31639"/>
                <a:gd name="connsiteY3" fmla="*/ 18984 h 18983"/>
                <a:gd name="connsiteX4" fmla="*/ 4106 w 31639"/>
                <a:gd name="connsiteY4" fmla="*/ 18984 h 18983"/>
                <a:gd name="connsiteX5" fmla="*/ 0 w 31639"/>
                <a:gd name="connsiteY5" fmla="*/ 18984 h 18983"/>
                <a:gd name="connsiteX6" fmla="*/ 0 w 31639"/>
                <a:gd name="connsiteY6" fmla="*/ 0 h 18983"/>
                <a:gd name="connsiteX7" fmla="*/ 4106 w 31639"/>
                <a:gd name="connsiteY7" fmla="*/ 0 h 189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1639" h="18983">
                  <a:moveTo>
                    <a:pt x="27533" y="0"/>
                  </a:moveTo>
                  <a:cubicBezTo>
                    <a:pt x="29801" y="0"/>
                    <a:pt x="31639" y="0"/>
                    <a:pt x="31639" y="0"/>
                  </a:cubicBezTo>
                  <a:lnTo>
                    <a:pt x="31639" y="18984"/>
                  </a:lnTo>
                  <a:cubicBezTo>
                    <a:pt x="31639" y="18984"/>
                    <a:pt x="29801" y="18984"/>
                    <a:pt x="27533" y="18984"/>
                  </a:cubicBezTo>
                  <a:lnTo>
                    <a:pt x="4106" y="18984"/>
                  </a:lnTo>
                  <a:cubicBezTo>
                    <a:pt x="1838" y="18984"/>
                    <a:pt x="0" y="18984"/>
                    <a:pt x="0" y="18984"/>
                  </a:cubicBezTo>
                  <a:lnTo>
                    <a:pt x="0" y="0"/>
                  </a:lnTo>
                  <a:cubicBezTo>
                    <a:pt x="0" y="0"/>
                    <a:pt x="1838" y="0"/>
                    <a:pt x="4106" y="0"/>
                  </a:cubicBezTo>
                  <a:close/>
                </a:path>
              </a:pathLst>
            </a:custGeom>
            <a:solidFill>
              <a:schemeClr val="accent4"/>
            </a:solidFill>
            <a:ln w="84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91" name="任意多边形: 形状 90">
              <a:extLst>
                <a:ext uri="{FF2B5EF4-FFF2-40B4-BE49-F238E27FC236}">
                  <a16:creationId xmlns:a16="http://schemas.microsoft.com/office/drawing/2014/main" id="{37402016-393F-CBD7-6407-A3894B7E64BB}"/>
                </a:ext>
              </a:extLst>
            </p:cNvPr>
            <p:cNvSpPr/>
            <p:nvPr/>
          </p:nvSpPr>
          <p:spPr>
            <a:xfrm>
              <a:off x="9359271" y="4549937"/>
              <a:ext cx="31639" cy="18983"/>
            </a:xfrm>
            <a:custGeom>
              <a:avLst/>
              <a:gdLst>
                <a:gd name="connsiteX0" fmla="*/ 27533 w 31639"/>
                <a:gd name="connsiteY0" fmla="*/ 0 h 18983"/>
                <a:gd name="connsiteX1" fmla="*/ 31640 w 31639"/>
                <a:gd name="connsiteY1" fmla="*/ 0 h 18983"/>
                <a:gd name="connsiteX2" fmla="*/ 31640 w 31639"/>
                <a:gd name="connsiteY2" fmla="*/ 18984 h 18983"/>
                <a:gd name="connsiteX3" fmla="*/ 27533 w 31639"/>
                <a:gd name="connsiteY3" fmla="*/ 18984 h 18983"/>
                <a:gd name="connsiteX4" fmla="*/ 4107 w 31639"/>
                <a:gd name="connsiteY4" fmla="*/ 18984 h 18983"/>
                <a:gd name="connsiteX5" fmla="*/ 0 w 31639"/>
                <a:gd name="connsiteY5" fmla="*/ 18984 h 18983"/>
                <a:gd name="connsiteX6" fmla="*/ 0 w 31639"/>
                <a:gd name="connsiteY6" fmla="*/ 0 h 18983"/>
                <a:gd name="connsiteX7" fmla="*/ 4107 w 31639"/>
                <a:gd name="connsiteY7" fmla="*/ 0 h 189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1639" h="18983">
                  <a:moveTo>
                    <a:pt x="27533" y="0"/>
                  </a:moveTo>
                  <a:cubicBezTo>
                    <a:pt x="29801" y="0"/>
                    <a:pt x="31640" y="0"/>
                    <a:pt x="31640" y="0"/>
                  </a:cubicBezTo>
                  <a:lnTo>
                    <a:pt x="31640" y="18984"/>
                  </a:lnTo>
                  <a:cubicBezTo>
                    <a:pt x="31640" y="18984"/>
                    <a:pt x="29801" y="18984"/>
                    <a:pt x="27533" y="18984"/>
                  </a:cubicBezTo>
                  <a:lnTo>
                    <a:pt x="4107" y="18984"/>
                  </a:lnTo>
                  <a:cubicBezTo>
                    <a:pt x="1839" y="18984"/>
                    <a:pt x="0" y="18984"/>
                    <a:pt x="0" y="18984"/>
                  </a:cubicBezTo>
                  <a:lnTo>
                    <a:pt x="0" y="0"/>
                  </a:lnTo>
                  <a:cubicBezTo>
                    <a:pt x="0" y="0"/>
                    <a:pt x="1839" y="0"/>
                    <a:pt x="4107" y="0"/>
                  </a:cubicBezTo>
                  <a:close/>
                </a:path>
              </a:pathLst>
            </a:custGeom>
            <a:solidFill>
              <a:schemeClr val="accent4"/>
            </a:solidFill>
            <a:ln w="84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92" name="任意多边形: 形状 91">
              <a:extLst>
                <a:ext uri="{FF2B5EF4-FFF2-40B4-BE49-F238E27FC236}">
                  <a16:creationId xmlns:a16="http://schemas.microsoft.com/office/drawing/2014/main" id="{9B5E1208-AC0E-FD22-A2D1-E12FF4E0D236}"/>
                </a:ext>
              </a:extLst>
            </p:cNvPr>
            <p:cNvSpPr/>
            <p:nvPr/>
          </p:nvSpPr>
          <p:spPr>
            <a:xfrm>
              <a:off x="8713831" y="4587906"/>
              <a:ext cx="253115" cy="18983"/>
            </a:xfrm>
            <a:custGeom>
              <a:avLst/>
              <a:gdLst>
                <a:gd name="connsiteX0" fmla="*/ 249009 w 253115"/>
                <a:gd name="connsiteY0" fmla="*/ 0 h 18983"/>
                <a:gd name="connsiteX1" fmla="*/ 253116 w 253115"/>
                <a:gd name="connsiteY1" fmla="*/ 0 h 18983"/>
                <a:gd name="connsiteX2" fmla="*/ 253116 w 253115"/>
                <a:gd name="connsiteY2" fmla="*/ 18984 h 18983"/>
                <a:gd name="connsiteX3" fmla="*/ 249009 w 253115"/>
                <a:gd name="connsiteY3" fmla="*/ 18984 h 18983"/>
                <a:gd name="connsiteX4" fmla="*/ 4106 w 253115"/>
                <a:gd name="connsiteY4" fmla="*/ 18984 h 18983"/>
                <a:gd name="connsiteX5" fmla="*/ 0 w 253115"/>
                <a:gd name="connsiteY5" fmla="*/ 18984 h 18983"/>
                <a:gd name="connsiteX6" fmla="*/ 0 w 253115"/>
                <a:gd name="connsiteY6" fmla="*/ 0 h 18983"/>
                <a:gd name="connsiteX7" fmla="*/ 4106 w 253115"/>
                <a:gd name="connsiteY7" fmla="*/ 0 h 189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53115" h="18983">
                  <a:moveTo>
                    <a:pt x="249009" y="0"/>
                  </a:moveTo>
                  <a:cubicBezTo>
                    <a:pt x="251277" y="0"/>
                    <a:pt x="253116" y="0"/>
                    <a:pt x="253116" y="0"/>
                  </a:cubicBezTo>
                  <a:lnTo>
                    <a:pt x="253116" y="18984"/>
                  </a:lnTo>
                  <a:cubicBezTo>
                    <a:pt x="253116" y="18984"/>
                    <a:pt x="251277" y="18984"/>
                    <a:pt x="249009" y="18984"/>
                  </a:cubicBezTo>
                  <a:lnTo>
                    <a:pt x="4106" y="18984"/>
                  </a:lnTo>
                  <a:cubicBezTo>
                    <a:pt x="1838" y="18984"/>
                    <a:pt x="0" y="18984"/>
                    <a:pt x="0" y="18984"/>
                  </a:cubicBezTo>
                  <a:lnTo>
                    <a:pt x="0" y="0"/>
                  </a:lnTo>
                  <a:cubicBezTo>
                    <a:pt x="0" y="0"/>
                    <a:pt x="1838" y="0"/>
                    <a:pt x="4106" y="0"/>
                  </a:cubicBezTo>
                  <a:close/>
                </a:path>
              </a:pathLst>
            </a:custGeom>
            <a:solidFill>
              <a:schemeClr val="accent4"/>
            </a:solidFill>
            <a:ln w="84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93" name="任意多边形: 形状 92">
              <a:extLst>
                <a:ext uri="{FF2B5EF4-FFF2-40B4-BE49-F238E27FC236}">
                  <a16:creationId xmlns:a16="http://schemas.microsoft.com/office/drawing/2014/main" id="{8EFE0915-F431-2C1F-8F63-23310A46F5C3}"/>
                </a:ext>
              </a:extLst>
            </p:cNvPr>
            <p:cNvSpPr/>
            <p:nvPr/>
          </p:nvSpPr>
          <p:spPr>
            <a:xfrm>
              <a:off x="8042473" y="3046109"/>
              <a:ext cx="1628253" cy="12852"/>
            </a:xfrm>
            <a:custGeom>
              <a:avLst/>
              <a:gdLst>
                <a:gd name="connsiteX0" fmla="*/ 1621748 w 1628253"/>
                <a:gd name="connsiteY0" fmla="*/ 12738 h 12852"/>
                <a:gd name="connsiteX1" fmla="*/ 6080 w 1628253"/>
                <a:gd name="connsiteY1" fmla="*/ 12738 h 12852"/>
                <a:gd name="connsiteX2" fmla="*/ -212 w 1628253"/>
                <a:gd name="connsiteY2" fmla="*/ 6177 h 12852"/>
                <a:gd name="connsiteX3" fmla="*/ 6080 w 1628253"/>
                <a:gd name="connsiteY3" fmla="*/ -115 h 12852"/>
                <a:gd name="connsiteX4" fmla="*/ 1621748 w 1628253"/>
                <a:gd name="connsiteY4" fmla="*/ -115 h 12852"/>
                <a:gd name="connsiteX5" fmla="*/ 1628039 w 1628253"/>
                <a:gd name="connsiteY5" fmla="*/ 6446 h 12852"/>
                <a:gd name="connsiteX6" fmla="*/ 1621748 w 1628253"/>
                <a:gd name="connsiteY6" fmla="*/ 12738 h 128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28253" h="12852">
                  <a:moveTo>
                    <a:pt x="1621748" y="12738"/>
                  </a:moveTo>
                  <a:lnTo>
                    <a:pt x="6080" y="12738"/>
                  </a:lnTo>
                  <a:cubicBezTo>
                    <a:pt x="2531" y="12662"/>
                    <a:pt x="-279" y="9727"/>
                    <a:pt x="-212" y="6177"/>
                  </a:cubicBezTo>
                  <a:cubicBezTo>
                    <a:pt x="-136" y="2736"/>
                    <a:pt x="2640" y="-39"/>
                    <a:pt x="6080" y="-115"/>
                  </a:cubicBezTo>
                  <a:lnTo>
                    <a:pt x="1621748" y="-115"/>
                  </a:lnTo>
                  <a:cubicBezTo>
                    <a:pt x="1625289" y="-39"/>
                    <a:pt x="1628107" y="2896"/>
                    <a:pt x="1628039" y="6446"/>
                  </a:cubicBezTo>
                  <a:cubicBezTo>
                    <a:pt x="1627963" y="9895"/>
                    <a:pt x="1625188" y="12670"/>
                    <a:pt x="1621748" y="12738"/>
                  </a:cubicBezTo>
                  <a:close/>
                </a:path>
              </a:pathLst>
            </a:custGeom>
            <a:solidFill>
              <a:schemeClr val="tx1">
                <a:lumMod val="10000"/>
                <a:lumOff val="90000"/>
              </a:schemeClr>
            </a:solidFill>
            <a:ln w="84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94" name="任意多边形: 形状 93">
              <a:extLst>
                <a:ext uri="{FF2B5EF4-FFF2-40B4-BE49-F238E27FC236}">
                  <a16:creationId xmlns:a16="http://schemas.microsoft.com/office/drawing/2014/main" id="{854BE7A0-3FA1-C72B-2CC9-DD3184EF3F75}"/>
                </a:ext>
              </a:extLst>
            </p:cNvPr>
            <p:cNvSpPr/>
            <p:nvPr/>
          </p:nvSpPr>
          <p:spPr>
            <a:xfrm>
              <a:off x="8121093" y="2936329"/>
              <a:ext cx="75307" cy="76985"/>
            </a:xfrm>
            <a:custGeom>
              <a:avLst/>
              <a:gdLst>
                <a:gd name="connsiteX0" fmla="*/ 75307 w 75307"/>
                <a:gd name="connsiteY0" fmla="*/ 38493 h 76985"/>
                <a:gd name="connsiteX1" fmla="*/ 37654 w 75307"/>
                <a:gd name="connsiteY1" fmla="*/ 76986 h 76985"/>
                <a:gd name="connsiteX2" fmla="*/ 0 w 75307"/>
                <a:gd name="connsiteY2" fmla="*/ 38493 h 76985"/>
                <a:gd name="connsiteX3" fmla="*/ 37654 w 75307"/>
                <a:gd name="connsiteY3" fmla="*/ 0 h 76985"/>
                <a:gd name="connsiteX4" fmla="*/ 75307 w 75307"/>
                <a:gd name="connsiteY4" fmla="*/ 38493 h 769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5307" h="76985">
                  <a:moveTo>
                    <a:pt x="75307" y="38493"/>
                  </a:moveTo>
                  <a:cubicBezTo>
                    <a:pt x="75307" y="59752"/>
                    <a:pt x="58449" y="76986"/>
                    <a:pt x="37654" y="76986"/>
                  </a:cubicBezTo>
                  <a:cubicBezTo>
                    <a:pt x="16858" y="76986"/>
                    <a:pt x="0" y="59752"/>
                    <a:pt x="0" y="38493"/>
                  </a:cubicBezTo>
                  <a:cubicBezTo>
                    <a:pt x="0" y="17234"/>
                    <a:pt x="16858" y="0"/>
                    <a:pt x="37654" y="0"/>
                  </a:cubicBezTo>
                  <a:cubicBezTo>
                    <a:pt x="58450" y="0"/>
                    <a:pt x="75307" y="17234"/>
                    <a:pt x="75307" y="38493"/>
                  </a:cubicBezTo>
                  <a:close/>
                </a:path>
              </a:pathLst>
            </a:custGeom>
            <a:solidFill>
              <a:schemeClr val="accent4"/>
            </a:solidFill>
            <a:ln w="84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95" name="任意多边形: 形状 94">
              <a:extLst>
                <a:ext uri="{FF2B5EF4-FFF2-40B4-BE49-F238E27FC236}">
                  <a16:creationId xmlns:a16="http://schemas.microsoft.com/office/drawing/2014/main" id="{D4D368F2-753D-4953-D7B6-1050991BA9B2}"/>
                </a:ext>
              </a:extLst>
            </p:cNvPr>
            <p:cNvSpPr/>
            <p:nvPr/>
          </p:nvSpPr>
          <p:spPr>
            <a:xfrm>
              <a:off x="8251168" y="2936329"/>
              <a:ext cx="75307" cy="76985"/>
            </a:xfrm>
            <a:custGeom>
              <a:avLst/>
              <a:gdLst>
                <a:gd name="connsiteX0" fmla="*/ 75307 w 75307"/>
                <a:gd name="connsiteY0" fmla="*/ 38493 h 76985"/>
                <a:gd name="connsiteX1" fmla="*/ 37654 w 75307"/>
                <a:gd name="connsiteY1" fmla="*/ 76986 h 76985"/>
                <a:gd name="connsiteX2" fmla="*/ 0 w 75307"/>
                <a:gd name="connsiteY2" fmla="*/ 38493 h 76985"/>
                <a:gd name="connsiteX3" fmla="*/ 37654 w 75307"/>
                <a:gd name="connsiteY3" fmla="*/ 0 h 76985"/>
                <a:gd name="connsiteX4" fmla="*/ 75307 w 75307"/>
                <a:gd name="connsiteY4" fmla="*/ 38493 h 769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5307" h="76985">
                  <a:moveTo>
                    <a:pt x="75307" y="38493"/>
                  </a:moveTo>
                  <a:cubicBezTo>
                    <a:pt x="75307" y="59752"/>
                    <a:pt x="58449" y="76986"/>
                    <a:pt x="37654" y="76986"/>
                  </a:cubicBezTo>
                  <a:cubicBezTo>
                    <a:pt x="16858" y="76986"/>
                    <a:pt x="0" y="59752"/>
                    <a:pt x="0" y="38493"/>
                  </a:cubicBezTo>
                  <a:cubicBezTo>
                    <a:pt x="0" y="17234"/>
                    <a:pt x="16858" y="0"/>
                    <a:pt x="37654" y="0"/>
                  </a:cubicBezTo>
                  <a:cubicBezTo>
                    <a:pt x="58449" y="0"/>
                    <a:pt x="75307" y="17234"/>
                    <a:pt x="75307" y="38493"/>
                  </a:cubicBezTo>
                  <a:close/>
                </a:path>
              </a:pathLst>
            </a:custGeom>
            <a:solidFill>
              <a:schemeClr val="accent4"/>
            </a:solidFill>
            <a:ln w="84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96" name="任意多边形: 形状 95">
              <a:extLst>
                <a:ext uri="{FF2B5EF4-FFF2-40B4-BE49-F238E27FC236}">
                  <a16:creationId xmlns:a16="http://schemas.microsoft.com/office/drawing/2014/main" id="{4795C3CA-DE36-CBA7-FCD3-436B3AF13015}"/>
                </a:ext>
              </a:extLst>
            </p:cNvPr>
            <p:cNvSpPr/>
            <p:nvPr/>
          </p:nvSpPr>
          <p:spPr>
            <a:xfrm>
              <a:off x="8381244" y="2936329"/>
              <a:ext cx="75307" cy="76985"/>
            </a:xfrm>
            <a:custGeom>
              <a:avLst/>
              <a:gdLst>
                <a:gd name="connsiteX0" fmla="*/ 75308 w 75307"/>
                <a:gd name="connsiteY0" fmla="*/ 38493 h 76985"/>
                <a:gd name="connsiteX1" fmla="*/ 37654 w 75307"/>
                <a:gd name="connsiteY1" fmla="*/ 76986 h 76985"/>
                <a:gd name="connsiteX2" fmla="*/ 0 w 75307"/>
                <a:gd name="connsiteY2" fmla="*/ 38493 h 76985"/>
                <a:gd name="connsiteX3" fmla="*/ 37654 w 75307"/>
                <a:gd name="connsiteY3" fmla="*/ 0 h 76985"/>
                <a:gd name="connsiteX4" fmla="*/ 75308 w 75307"/>
                <a:gd name="connsiteY4" fmla="*/ 38493 h 769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5307" h="76985">
                  <a:moveTo>
                    <a:pt x="75308" y="38493"/>
                  </a:moveTo>
                  <a:cubicBezTo>
                    <a:pt x="75308" y="59752"/>
                    <a:pt x="58449" y="76986"/>
                    <a:pt x="37654" y="76986"/>
                  </a:cubicBezTo>
                  <a:cubicBezTo>
                    <a:pt x="16858" y="76986"/>
                    <a:pt x="0" y="59752"/>
                    <a:pt x="0" y="38493"/>
                  </a:cubicBezTo>
                  <a:cubicBezTo>
                    <a:pt x="0" y="17234"/>
                    <a:pt x="16858" y="0"/>
                    <a:pt x="37654" y="0"/>
                  </a:cubicBezTo>
                  <a:cubicBezTo>
                    <a:pt x="58450" y="0"/>
                    <a:pt x="75308" y="17234"/>
                    <a:pt x="75308" y="38493"/>
                  </a:cubicBezTo>
                  <a:close/>
                </a:path>
              </a:pathLst>
            </a:custGeom>
            <a:solidFill>
              <a:schemeClr val="accent4"/>
            </a:solidFill>
            <a:ln w="84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97" name="任意多边形: 形状 96">
              <a:extLst>
                <a:ext uri="{FF2B5EF4-FFF2-40B4-BE49-F238E27FC236}">
                  <a16:creationId xmlns:a16="http://schemas.microsoft.com/office/drawing/2014/main" id="{761D5E64-96E7-76D7-CA1D-3B789E4F6EBB}"/>
                </a:ext>
              </a:extLst>
            </p:cNvPr>
            <p:cNvSpPr/>
            <p:nvPr/>
          </p:nvSpPr>
          <p:spPr>
            <a:xfrm>
              <a:off x="9486856" y="2945861"/>
              <a:ext cx="106113" cy="13996"/>
            </a:xfrm>
            <a:custGeom>
              <a:avLst/>
              <a:gdLst>
                <a:gd name="connsiteX0" fmla="*/ 99044 w 106113"/>
                <a:gd name="connsiteY0" fmla="*/ -115 h 13996"/>
                <a:gd name="connsiteX1" fmla="*/ 6644 w 106113"/>
                <a:gd name="connsiteY1" fmla="*/ -115 h 13996"/>
                <a:gd name="connsiteX2" fmla="*/ -212 w 106113"/>
                <a:gd name="connsiteY2" fmla="*/ 7026 h 13996"/>
                <a:gd name="connsiteX3" fmla="*/ 6644 w 106113"/>
                <a:gd name="connsiteY3" fmla="*/ 13882 h 13996"/>
                <a:gd name="connsiteX4" fmla="*/ 99044 w 106113"/>
                <a:gd name="connsiteY4" fmla="*/ 13882 h 13996"/>
                <a:gd name="connsiteX5" fmla="*/ 105900 w 106113"/>
                <a:gd name="connsiteY5" fmla="*/ 6740 h 13996"/>
                <a:gd name="connsiteX6" fmla="*/ 99044 w 106113"/>
                <a:gd name="connsiteY6" fmla="*/ -115 h 139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6113" h="13996">
                  <a:moveTo>
                    <a:pt x="99044" y="-115"/>
                  </a:moveTo>
                  <a:lnTo>
                    <a:pt x="6644" y="-115"/>
                  </a:lnTo>
                  <a:cubicBezTo>
                    <a:pt x="2783" y="-39"/>
                    <a:pt x="-287" y="3157"/>
                    <a:pt x="-212" y="7026"/>
                  </a:cubicBezTo>
                  <a:cubicBezTo>
                    <a:pt x="-136" y="10778"/>
                    <a:pt x="2892" y="13806"/>
                    <a:pt x="6644" y="13882"/>
                  </a:cubicBezTo>
                  <a:lnTo>
                    <a:pt x="99044" y="13882"/>
                  </a:lnTo>
                  <a:cubicBezTo>
                    <a:pt x="102905" y="13806"/>
                    <a:pt x="105976" y="10610"/>
                    <a:pt x="105900" y="6740"/>
                  </a:cubicBezTo>
                  <a:cubicBezTo>
                    <a:pt x="105824" y="2989"/>
                    <a:pt x="102796" y="-39"/>
                    <a:pt x="99044" y="-115"/>
                  </a:cubicBezTo>
                  <a:close/>
                </a:path>
              </a:pathLst>
            </a:custGeom>
            <a:solidFill>
              <a:schemeClr val="accent4"/>
            </a:solidFill>
            <a:ln w="84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98" name="任意多边形: 形状 97">
              <a:extLst>
                <a:ext uri="{FF2B5EF4-FFF2-40B4-BE49-F238E27FC236}">
                  <a16:creationId xmlns:a16="http://schemas.microsoft.com/office/drawing/2014/main" id="{ED76B15E-0D7B-D51D-9F35-4F7A3C3616D7}"/>
                </a:ext>
              </a:extLst>
            </p:cNvPr>
            <p:cNvSpPr/>
            <p:nvPr/>
          </p:nvSpPr>
          <p:spPr>
            <a:xfrm>
              <a:off x="9486856" y="2972122"/>
              <a:ext cx="106113" cy="13996"/>
            </a:xfrm>
            <a:custGeom>
              <a:avLst/>
              <a:gdLst>
                <a:gd name="connsiteX0" fmla="*/ 99044 w 106113"/>
                <a:gd name="connsiteY0" fmla="*/ -115 h 13996"/>
                <a:gd name="connsiteX1" fmla="*/ 6644 w 106113"/>
                <a:gd name="connsiteY1" fmla="*/ -115 h 13996"/>
                <a:gd name="connsiteX2" fmla="*/ -212 w 106113"/>
                <a:gd name="connsiteY2" fmla="*/ 7026 h 13996"/>
                <a:gd name="connsiteX3" fmla="*/ 6644 w 106113"/>
                <a:gd name="connsiteY3" fmla="*/ 13882 h 13996"/>
                <a:gd name="connsiteX4" fmla="*/ 99044 w 106113"/>
                <a:gd name="connsiteY4" fmla="*/ 13882 h 13996"/>
                <a:gd name="connsiteX5" fmla="*/ 105900 w 106113"/>
                <a:gd name="connsiteY5" fmla="*/ 6749 h 13996"/>
                <a:gd name="connsiteX6" fmla="*/ 99044 w 106113"/>
                <a:gd name="connsiteY6" fmla="*/ -115 h 139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6113" h="13996">
                  <a:moveTo>
                    <a:pt x="99044" y="-115"/>
                  </a:moveTo>
                  <a:lnTo>
                    <a:pt x="6644" y="-115"/>
                  </a:lnTo>
                  <a:cubicBezTo>
                    <a:pt x="2783" y="-31"/>
                    <a:pt x="-287" y="3157"/>
                    <a:pt x="-212" y="7026"/>
                  </a:cubicBezTo>
                  <a:cubicBezTo>
                    <a:pt x="-136" y="10778"/>
                    <a:pt x="2892" y="13806"/>
                    <a:pt x="6644" y="13882"/>
                  </a:cubicBezTo>
                  <a:lnTo>
                    <a:pt x="99044" y="13882"/>
                  </a:lnTo>
                  <a:cubicBezTo>
                    <a:pt x="102905" y="13806"/>
                    <a:pt x="105976" y="10610"/>
                    <a:pt x="105900" y="6749"/>
                  </a:cubicBezTo>
                  <a:cubicBezTo>
                    <a:pt x="105824" y="2989"/>
                    <a:pt x="102796" y="-39"/>
                    <a:pt x="99044" y="-115"/>
                  </a:cubicBezTo>
                  <a:close/>
                </a:path>
              </a:pathLst>
            </a:custGeom>
            <a:solidFill>
              <a:schemeClr val="accent4"/>
            </a:solidFill>
            <a:ln w="84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99" name="任意多边形: 形状 98">
              <a:extLst>
                <a:ext uri="{FF2B5EF4-FFF2-40B4-BE49-F238E27FC236}">
                  <a16:creationId xmlns:a16="http://schemas.microsoft.com/office/drawing/2014/main" id="{EBBE74B2-F8A9-0A24-31EC-704635561879}"/>
                </a:ext>
              </a:extLst>
            </p:cNvPr>
            <p:cNvSpPr/>
            <p:nvPr/>
          </p:nvSpPr>
          <p:spPr>
            <a:xfrm>
              <a:off x="9486856" y="2998357"/>
              <a:ext cx="106113" cy="13988"/>
            </a:xfrm>
            <a:custGeom>
              <a:avLst/>
              <a:gdLst>
                <a:gd name="connsiteX0" fmla="*/ 99044 w 106113"/>
                <a:gd name="connsiteY0" fmla="*/ -115 h 13988"/>
                <a:gd name="connsiteX1" fmla="*/ 6644 w 106113"/>
                <a:gd name="connsiteY1" fmla="*/ -115 h 13988"/>
                <a:gd name="connsiteX2" fmla="*/ -212 w 106113"/>
                <a:gd name="connsiteY2" fmla="*/ 7018 h 13988"/>
                <a:gd name="connsiteX3" fmla="*/ 6644 w 106113"/>
                <a:gd name="connsiteY3" fmla="*/ 13873 h 13988"/>
                <a:gd name="connsiteX4" fmla="*/ 99044 w 106113"/>
                <a:gd name="connsiteY4" fmla="*/ 13873 h 13988"/>
                <a:gd name="connsiteX5" fmla="*/ 105900 w 106113"/>
                <a:gd name="connsiteY5" fmla="*/ 6740 h 13988"/>
                <a:gd name="connsiteX6" fmla="*/ 99044 w 106113"/>
                <a:gd name="connsiteY6" fmla="*/ -115 h 139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6113" h="13988">
                  <a:moveTo>
                    <a:pt x="99044" y="-115"/>
                  </a:moveTo>
                  <a:lnTo>
                    <a:pt x="6644" y="-115"/>
                  </a:lnTo>
                  <a:cubicBezTo>
                    <a:pt x="2783" y="-39"/>
                    <a:pt x="-287" y="3149"/>
                    <a:pt x="-212" y="7018"/>
                  </a:cubicBezTo>
                  <a:cubicBezTo>
                    <a:pt x="-136" y="10770"/>
                    <a:pt x="2892" y="13798"/>
                    <a:pt x="6644" y="13873"/>
                  </a:cubicBezTo>
                  <a:lnTo>
                    <a:pt x="99044" y="13873"/>
                  </a:lnTo>
                  <a:cubicBezTo>
                    <a:pt x="102905" y="13798"/>
                    <a:pt x="105976" y="10601"/>
                    <a:pt x="105900" y="6740"/>
                  </a:cubicBezTo>
                  <a:cubicBezTo>
                    <a:pt x="105824" y="2980"/>
                    <a:pt x="102796" y="-48"/>
                    <a:pt x="99044" y="-115"/>
                  </a:cubicBezTo>
                  <a:close/>
                </a:path>
              </a:pathLst>
            </a:custGeom>
            <a:solidFill>
              <a:schemeClr val="accent4"/>
            </a:solidFill>
            <a:ln w="84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0" name="任意多边形: 形状 99">
              <a:extLst>
                <a:ext uri="{FF2B5EF4-FFF2-40B4-BE49-F238E27FC236}">
                  <a16:creationId xmlns:a16="http://schemas.microsoft.com/office/drawing/2014/main" id="{49DF7151-5A64-0A24-016B-70BD95485691}"/>
                </a:ext>
              </a:extLst>
            </p:cNvPr>
            <p:cNvSpPr/>
            <p:nvPr/>
          </p:nvSpPr>
          <p:spPr>
            <a:xfrm>
              <a:off x="8756317" y="3434326"/>
              <a:ext cx="256798" cy="54913"/>
            </a:xfrm>
            <a:custGeom>
              <a:avLst/>
              <a:gdLst>
                <a:gd name="connsiteX0" fmla="*/ 229342 w 256798"/>
                <a:gd name="connsiteY0" fmla="*/ 0 h 54913"/>
                <a:gd name="connsiteX1" fmla="*/ 256798 w 256798"/>
                <a:gd name="connsiteY1" fmla="*/ 0 h 54913"/>
                <a:gd name="connsiteX2" fmla="*/ 256798 w 256798"/>
                <a:gd name="connsiteY2" fmla="*/ 54913 h 54913"/>
                <a:gd name="connsiteX3" fmla="*/ 229342 w 256798"/>
                <a:gd name="connsiteY3" fmla="*/ 54913 h 54913"/>
                <a:gd name="connsiteX4" fmla="*/ 27457 w 256798"/>
                <a:gd name="connsiteY4" fmla="*/ 54913 h 54913"/>
                <a:gd name="connsiteX5" fmla="*/ 0 w 256798"/>
                <a:gd name="connsiteY5" fmla="*/ 54913 h 54913"/>
                <a:gd name="connsiteX6" fmla="*/ 0 w 256798"/>
                <a:gd name="connsiteY6" fmla="*/ 0 h 54913"/>
                <a:gd name="connsiteX7" fmla="*/ 27457 w 256798"/>
                <a:gd name="connsiteY7" fmla="*/ 0 h 549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56798" h="54913">
                  <a:moveTo>
                    <a:pt x="229342" y="0"/>
                  </a:moveTo>
                  <a:cubicBezTo>
                    <a:pt x="244506" y="0"/>
                    <a:pt x="256798" y="0"/>
                    <a:pt x="256798" y="0"/>
                  </a:cubicBezTo>
                  <a:lnTo>
                    <a:pt x="256798" y="54913"/>
                  </a:lnTo>
                  <a:cubicBezTo>
                    <a:pt x="256798" y="54913"/>
                    <a:pt x="244506" y="54913"/>
                    <a:pt x="229342" y="54913"/>
                  </a:cubicBezTo>
                  <a:lnTo>
                    <a:pt x="27457" y="54913"/>
                  </a:lnTo>
                  <a:cubicBezTo>
                    <a:pt x="12293" y="54913"/>
                    <a:pt x="0" y="54913"/>
                    <a:pt x="0" y="54913"/>
                  </a:cubicBezTo>
                  <a:lnTo>
                    <a:pt x="0" y="0"/>
                  </a:lnTo>
                  <a:cubicBezTo>
                    <a:pt x="0" y="0"/>
                    <a:pt x="12293" y="0"/>
                    <a:pt x="27457" y="0"/>
                  </a:cubicBezTo>
                  <a:close/>
                </a:path>
              </a:pathLst>
            </a:custGeom>
            <a:solidFill>
              <a:schemeClr val="accent1"/>
            </a:solidFill>
            <a:ln w="84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1" name="任意多边形: 形状 100">
              <a:extLst>
                <a:ext uri="{FF2B5EF4-FFF2-40B4-BE49-F238E27FC236}">
                  <a16:creationId xmlns:a16="http://schemas.microsoft.com/office/drawing/2014/main" id="{F7E5948B-53C8-0480-09DD-DE1FA28CF31C}"/>
                </a:ext>
              </a:extLst>
            </p:cNvPr>
            <p:cNvSpPr/>
            <p:nvPr/>
          </p:nvSpPr>
          <p:spPr>
            <a:xfrm>
              <a:off x="8625897" y="3544147"/>
              <a:ext cx="517637" cy="54913"/>
            </a:xfrm>
            <a:custGeom>
              <a:avLst/>
              <a:gdLst>
                <a:gd name="connsiteX0" fmla="*/ 490181 w 517637"/>
                <a:gd name="connsiteY0" fmla="*/ 0 h 54913"/>
                <a:gd name="connsiteX1" fmla="*/ 517637 w 517637"/>
                <a:gd name="connsiteY1" fmla="*/ 0 h 54913"/>
                <a:gd name="connsiteX2" fmla="*/ 517637 w 517637"/>
                <a:gd name="connsiteY2" fmla="*/ 54913 h 54913"/>
                <a:gd name="connsiteX3" fmla="*/ 490181 w 517637"/>
                <a:gd name="connsiteY3" fmla="*/ 54913 h 54913"/>
                <a:gd name="connsiteX4" fmla="*/ 27457 w 517637"/>
                <a:gd name="connsiteY4" fmla="*/ 54913 h 54913"/>
                <a:gd name="connsiteX5" fmla="*/ 0 w 517637"/>
                <a:gd name="connsiteY5" fmla="*/ 54913 h 54913"/>
                <a:gd name="connsiteX6" fmla="*/ 0 w 517637"/>
                <a:gd name="connsiteY6" fmla="*/ 0 h 54913"/>
                <a:gd name="connsiteX7" fmla="*/ 27457 w 517637"/>
                <a:gd name="connsiteY7" fmla="*/ 0 h 549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17637" h="54913">
                  <a:moveTo>
                    <a:pt x="490181" y="0"/>
                  </a:moveTo>
                  <a:cubicBezTo>
                    <a:pt x="505345" y="0"/>
                    <a:pt x="517637" y="0"/>
                    <a:pt x="517637" y="0"/>
                  </a:cubicBezTo>
                  <a:lnTo>
                    <a:pt x="517637" y="54913"/>
                  </a:lnTo>
                  <a:cubicBezTo>
                    <a:pt x="517637" y="54913"/>
                    <a:pt x="505344" y="54913"/>
                    <a:pt x="490181" y="54913"/>
                  </a:cubicBezTo>
                  <a:lnTo>
                    <a:pt x="27457" y="54913"/>
                  </a:lnTo>
                  <a:cubicBezTo>
                    <a:pt x="12293" y="54913"/>
                    <a:pt x="0" y="54913"/>
                    <a:pt x="0" y="54913"/>
                  </a:cubicBezTo>
                  <a:lnTo>
                    <a:pt x="0" y="0"/>
                  </a:lnTo>
                  <a:cubicBezTo>
                    <a:pt x="0" y="0"/>
                    <a:pt x="12293" y="0"/>
                    <a:pt x="27457" y="0"/>
                  </a:cubicBezTo>
                  <a:close/>
                </a:path>
              </a:pathLst>
            </a:custGeom>
            <a:solidFill>
              <a:schemeClr val="accent3"/>
            </a:solidFill>
            <a:ln w="84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2" name="任意多边形: 形状 101">
              <a:extLst>
                <a:ext uri="{FF2B5EF4-FFF2-40B4-BE49-F238E27FC236}">
                  <a16:creationId xmlns:a16="http://schemas.microsoft.com/office/drawing/2014/main" id="{3CB7F437-A18B-22E4-46F1-C9779A323EA3}"/>
                </a:ext>
              </a:extLst>
            </p:cNvPr>
            <p:cNvSpPr/>
            <p:nvPr/>
          </p:nvSpPr>
          <p:spPr>
            <a:xfrm>
              <a:off x="8625897" y="3653976"/>
              <a:ext cx="517637" cy="54913"/>
            </a:xfrm>
            <a:custGeom>
              <a:avLst/>
              <a:gdLst>
                <a:gd name="connsiteX0" fmla="*/ 490181 w 517637"/>
                <a:gd name="connsiteY0" fmla="*/ 0 h 54913"/>
                <a:gd name="connsiteX1" fmla="*/ 517637 w 517637"/>
                <a:gd name="connsiteY1" fmla="*/ 0 h 54913"/>
                <a:gd name="connsiteX2" fmla="*/ 517637 w 517637"/>
                <a:gd name="connsiteY2" fmla="*/ 54913 h 54913"/>
                <a:gd name="connsiteX3" fmla="*/ 490181 w 517637"/>
                <a:gd name="connsiteY3" fmla="*/ 54913 h 54913"/>
                <a:gd name="connsiteX4" fmla="*/ 27457 w 517637"/>
                <a:gd name="connsiteY4" fmla="*/ 54913 h 54913"/>
                <a:gd name="connsiteX5" fmla="*/ 0 w 517637"/>
                <a:gd name="connsiteY5" fmla="*/ 54913 h 54913"/>
                <a:gd name="connsiteX6" fmla="*/ 0 w 517637"/>
                <a:gd name="connsiteY6" fmla="*/ 0 h 54913"/>
                <a:gd name="connsiteX7" fmla="*/ 27457 w 517637"/>
                <a:gd name="connsiteY7" fmla="*/ 0 h 549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17637" h="54913">
                  <a:moveTo>
                    <a:pt x="490181" y="0"/>
                  </a:moveTo>
                  <a:cubicBezTo>
                    <a:pt x="505345" y="0"/>
                    <a:pt x="517637" y="0"/>
                    <a:pt x="517637" y="0"/>
                  </a:cubicBezTo>
                  <a:lnTo>
                    <a:pt x="517637" y="54913"/>
                  </a:lnTo>
                  <a:cubicBezTo>
                    <a:pt x="517637" y="54913"/>
                    <a:pt x="505344" y="54913"/>
                    <a:pt x="490181" y="54913"/>
                  </a:cubicBezTo>
                  <a:lnTo>
                    <a:pt x="27457" y="54913"/>
                  </a:lnTo>
                  <a:cubicBezTo>
                    <a:pt x="12293" y="54913"/>
                    <a:pt x="0" y="54913"/>
                    <a:pt x="0" y="54913"/>
                  </a:cubicBezTo>
                  <a:lnTo>
                    <a:pt x="0" y="0"/>
                  </a:lnTo>
                  <a:cubicBezTo>
                    <a:pt x="0" y="0"/>
                    <a:pt x="12293" y="0"/>
                    <a:pt x="27457" y="0"/>
                  </a:cubicBezTo>
                  <a:close/>
                </a:path>
              </a:pathLst>
            </a:custGeom>
            <a:solidFill>
              <a:schemeClr val="accent3"/>
            </a:solidFill>
            <a:ln w="84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3" name="任意多边形: 形状 102">
              <a:extLst>
                <a:ext uri="{FF2B5EF4-FFF2-40B4-BE49-F238E27FC236}">
                  <a16:creationId xmlns:a16="http://schemas.microsoft.com/office/drawing/2014/main" id="{CE7AB08E-9EE9-4695-05A9-9695359D72C2}"/>
                </a:ext>
              </a:extLst>
            </p:cNvPr>
            <p:cNvSpPr/>
            <p:nvPr/>
          </p:nvSpPr>
          <p:spPr>
            <a:xfrm>
              <a:off x="7492563" y="4700764"/>
              <a:ext cx="639275" cy="656098"/>
            </a:xfrm>
            <a:custGeom>
              <a:avLst/>
              <a:gdLst>
                <a:gd name="connsiteX0" fmla="*/ 571770 w 639275"/>
                <a:gd name="connsiteY0" fmla="*/ -115 h 656098"/>
                <a:gd name="connsiteX1" fmla="*/ 67079 w 639275"/>
                <a:gd name="connsiteY1" fmla="*/ -115 h 656098"/>
                <a:gd name="connsiteX2" fmla="*/ -213 w 639275"/>
                <a:gd name="connsiteY2" fmla="*/ 67177 h 656098"/>
                <a:gd name="connsiteX3" fmla="*/ 67079 w 639275"/>
                <a:gd name="connsiteY3" fmla="*/ 134469 h 656098"/>
                <a:gd name="connsiteX4" fmla="*/ 252133 w 639275"/>
                <a:gd name="connsiteY4" fmla="*/ 134469 h 656098"/>
                <a:gd name="connsiteX5" fmla="*/ 252133 w 639275"/>
                <a:gd name="connsiteY5" fmla="*/ 655983 h 656098"/>
                <a:gd name="connsiteX6" fmla="*/ 386717 w 639275"/>
                <a:gd name="connsiteY6" fmla="*/ 655983 h 656098"/>
                <a:gd name="connsiteX7" fmla="*/ 386717 w 639275"/>
                <a:gd name="connsiteY7" fmla="*/ 134469 h 656098"/>
                <a:gd name="connsiteX8" fmla="*/ 571770 w 639275"/>
                <a:gd name="connsiteY8" fmla="*/ 134469 h 656098"/>
                <a:gd name="connsiteX9" fmla="*/ 639062 w 639275"/>
                <a:gd name="connsiteY9" fmla="*/ 67177 h 656098"/>
                <a:gd name="connsiteX10" fmla="*/ 571770 w 639275"/>
                <a:gd name="connsiteY10" fmla="*/ -115 h 6560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39275" h="656098">
                  <a:moveTo>
                    <a:pt x="571770" y="-115"/>
                  </a:moveTo>
                  <a:lnTo>
                    <a:pt x="67079" y="-115"/>
                  </a:lnTo>
                  <a:cubicBezTo>
                    <a:pt x="29917" y="-115"/>
                    <a:pt x="-213" y="30007"/>
                    <a:pt x="-213" y="67177"/>
                  </a:cubicBezTo>
                  <a:cubicBezTo>
                    <a:pt x="-213" y="104339"/>
                    <a:pt x="29917" y="134469"/>
                    <a:pt x="67079" y="134469"/>
                  </a:cubicBezTo>
                  <a:lnTo>
                    <a:pt x="252133" y="134469"/>
                  </a:lnTo>
                  <a:lnTo>
                    <a:pt x="252133" y="655983"/>
                  </a:lnTo>
                  <a:lnTo>
                    <a:pt x="386717" y="655983"/>
                  </a:lnTo>
                  <a:lnTo>
                    <a:pt x="386717" y="134469"/>
                  </a:lnTo>
                  <a:lnTo>
                    <a:pt x="571770" y="134469"/>
                  </a:lnTo>
                  <a:cubicBezTo>
                    <a:pt x="608932" y="134469"/>
                    <a:pt x="639062" y="104339"/>
                    <a:pt x="639062" y="67177"/>
                  </a:cubicBezTo>
                  <a:cubicBezTo>
                    <a:pt x="639062" y="30007"/>
                    <a:pt x="608932" y="-115"/>
                    <a:pt x="571770" y="-115"/>
                  </a:cubicBezTo>
                  <a:close/>
                </a:path>
              </a:pathLst>
            </a:custGeom>
            <a:solidFill>
              <a:schemeClr val="tx1"/>
            </a:solidFill>
            <a:ln w="84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4" name="任意多边形: 形状 103">
              <a:extLst>
                <a:ext uri="{FF2B5EF4-FFF2-40B4-BE49-F238E27FC236}">
                  <a16:creationId xmlns:a16="http://schemas.microsoft.com/office/drawing/2014/main" id="{53FDE267-2DEB-46AE-4300-EA4DA30E7D39}"/>
                </a:ext>
              </a:extLst>
            </p:cNvPr>
            <p:cNvSpPr/>
            <p:nvPr/>
          </p:nvSpPr>
          <p:spPr>
            <a:xfrm>
              <a:off x="5923043" y="3399813"/>
              <a:ext cx="2677158" cy="2245874"/>
            </a:xfrm>
            <a:custGeom>
              <a:avLst/>
              <a:gdLst>
                <a:gd name="connsiteX0" fmla="*/ 2474394 w 2677158"/>
                <a:gd name="connsiteY0" fmla="*/ 2245760 h 2245874"/>
                <a:gd name="connsiteX1" fmla="*/ 1124489 w 2677158"/>
                <a:gd name="connsiteY1" fmla="*/ 2245760 h 2245874"/>
                <a:gd name="connsiteX2" fmla="*/ 586858 w 2677158"/>
                <a:gd name="connsiteY2" fmla="*/ 1777777 h 2245874"/>
                <a:gd name="connsiteX3" fmla="*/ 539072 w 2677158"/>
                <a:gd name="connsiteY3" fmla="*/ 1602010 h 2245874"/>
                <a:gd name="connsiteX4" fmla="*/ 91731 w 2677158"/>
                <a:gd name="connsiteY4" fmla="*/ 568210 h 2245874"/>
                <a:gd name="connsiteX5" fmla="*/ 60491 w 2677158"/>
                <a:gd name="connsiteY5" fmla="*/ 142461 h 2245874"/>
                <a:gd name="connsiteX6" fmla="*/ 63140 w 2677158"/>
                <a:gd name="connsiteY6" fmla="*/ 139012 h 2245874"/>
                <a:gd name="connsiteX7" fmla="*/ 707345 w 2677158"/>
                <a:gd name="connsiteY7" fmla="*/ 155 h 2245874"/>
                <a:gd name="connsiteX8" fmla="*/ 723705 w 2677158"/>
                <a:gd name="connsiteY8" fmla="*/ -115 h 2245874"/>
                <a:gd name="connsiteX9" fmla="*/ 1563334 w 2677158"/>
                <a:gd name="connsiteY9" fmla="*/ -115 h 2245874"/>
                <a:gd name="connsiteX10" fmla="*/ 1579695 w 2677158"/>
                <a:gd name="connsiteY10" fmla="*/ 155 h 2245874"/>
                <a:gd name="connsiteX11" fmla="*/ 1934963 w 2677158"/>
                <a:gd name="connsiteY11" fmla="*/ 226601 h 2245874"/>
                <a:gd name="connsiteX12" fmla="*/ 1910940 w 2677158"/>
                <a:gd name="connsiteY12" fmla="*/ 660046 h 2245874"/>
                <a:gd name="connsiteX13" fmla="*/ 1618152 w 2677158"/>
                <a:gd name="connsiteY13" fmla="*/ 1560793 h 2245874"/>
                <a:gd name="connsiteX14" fmla="*/ 2480829 w 2677158"/>
                <a:gd name="connsiteY14" fmla="*/ 1840771 h 2245874"/>
                <a:gd name="connsiteX15" fmla="*/ 2676943 w 2677158"/>
                <a:gd name="connsiteY15" fmla="*/ 2044893 h 2245874"/>
                <a:gd name="connsiteX16" fmla="*/ 2487247 w 2677158"/>
                <a:gd name="connsiteY16" fmla="*/ 2245483 h 2245874"/>
                <a:gd name="connsiteX17" fmla="*/ 2474394 w 2677158"/>
                <a:gd name="connsiteY17" fmla="*/ 2245760 h 22458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2677158" h="2245874">
                  <a:moveTo>
                    <a:pt x="2474394" y="2245760"/>
                  </a:moveTo>
                  <a:lnTo>
                    <a:pt x="1124489" y="2245760"/>
                  </a:lnTo>
                  <a:cubicBezTo>
                    <a:pt x="853983" y="2244768"/>
                    <a:pt x="625131" y="2045558"/>
                    <a:pt x="586858" y="1777777"/>
                  </a:cubicBezTo>
                  <a:lnTo>
                    <a:pt x="539072" y="1602010"/>
                  </a:lnTo>
                  <a:cubicBezTo>
                    <a:pt x="440170" y="1237792"/>
                    <a:pt x="289519" y="889647"/>
                    <a:pt x="91731" y="568210"/>
                  </a:cubicBezTo>
                  <a:cubicBezTo>
                    <a:pt x="1333" y="421395"/>
                    <a:pt x="-45192" y="279282"/>
                    <a:pt x="60491" y="142461"/>
                  </a:cubicBezTo>
                  <a:cubicBezTo>
                    <a:pt x="61391" y="141291"/>
                    <a:pt x="62274" y="140148"/>
                    <a:pt x="63140" y="139012"/>
                  </a:cubicBezTo>
                  <a:cubicBezTo>
                    <a:pt x="147903" y="28687"/>
                    <a:pt x="569808" y="4806"/>
                    <a:pt x="707345" y="155"/>
                  </a:cubicBezTo>
                  <a:cubicBezTo>
                    <a:pt x="712779" y="-30"/>
                    <a:pt x="718229" y="-123"/>
                    <a:pt x="723705" y="-115"/>
                  </a:cubicBezTo>
                  <a:lnTo>
                    <a:pt x="1563334" y="-115"/>
                  </a:lnTo>
                  <a:cubicBezTo>
                    <a:pt x="1568810" y="-115"/>
                    <a:pt x="1574269" y="-22"/>
                    <a:pt x="1579695" y="155"/>
                  </a:cubicBezTo>
                  <a:cubicBezTo>
                    <a:pt x="1730749" y="4562"/>
                    <a:pt x="1867192" y="91529"/>
                    <a:pt x="1934963" y="226601"/>
                  </a:cubicBezTo>
                  <a:cubicBezTo>
                    <a:pt x="2007277" y="364508"/>
                    <a:pt x="1998050" y="530980"/>
                    <a:pt x="1910940" y="660046"/>
                  </a:cubicBezTo>
                  <a:cubicBezTo>
                    <a:pt x="1616007" y="1103090"/>
                    <a:pt x="1525701" y="1380888"/>
                    <a:pt x="1618152" y="1560793"/>
                  </a:cubicBezTo>
                  <a:cubicBezTo>
                    <a:pt x="1707575" y="1734811"/>
                    <a:pt x="1981698" y="1823780"/>
                    <a:pt x="2480829" y="1840771"/>
                  </a:cubicBezTo>
                  <a:cubicBezTo>
                    <a:pt x="2614959" y="1845338"/>
                    <a:pt x="2676514" y="1949784"/>
                    <a:pt x="2676943" y="2044893"/>
                  </a:cubicBezTo>
                  <a:cubicBezTo>
                    <a:pt x="2677364" y="2137538"/>
                    <a:pt x="2618180" y="2239839"/>
                    <a:pt x="2487247" y="2245483"/>
                  </a:cubicBezTo>
                  <a:cubicBezTo>
                    <a:pt x="2482990" y="2245668"/>
                    <a:pt x="2478709" y="2245760"/>
                    <a:pt x="2474394" y="2245760"/>
                  </a:cubicBezTo>
                  <a:close/>
                </a:path>
              </a:pathLst>
            </a:custGeom>
            <a:solidFill>
              <a:schemeClr val="tx1"/>
            </a:solidFill>
            <a:ln w="84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5" name="任意多边形: 形状 104">
              <a:extLst>
                <a:ext uri="{FF2B5EF4-FFF2-40B4-BE49-F238E27FC236}">
                  <a16:creationId xmlns:a16="http://schemas.microsoft.com/office/drawing/2014/main" id="{50EA75C9-1E3C-51C6-5541-B6AE9F8CE7BB}"/>
                </a:ext>
              </a:extLst>
            </p:cNvPr>
            <p:cNvSpPr/>
            <p:nvPr/>
          </p:nvSpPr>
          <p:spPr>
            <a:xfrm>
              <a:off x="7209776" y="5574190"/>
              <a:ext cx="639275" cy="1270138"/>
            </a:xfrm>
            <a:custGeom>
              <a:avLst/>
              <a:gdLst>
                <a:gd name="connsiteX0" fmla="*/ 67079 w 639275"/>
                <a:gd name="connsiteY0" fmla="*/ 1270024 h 1270138"/>
                <a:gd name="connsiteX1" fmla="*/ 571770 w 639275"/>
                <a:gd name="connsiteY1" fmla="*/ 1270024 h 1270138"/>
                <a:gd name="connsiteX2" fmla="*/ 639062 w 639275"/>
                <a:gd name="connsiteY2" fmla="*/ 1202732 h 1270138"/>
                <a:gd name="connsiteX3" fmla="*/ 571770 w 639275"/>
                <a:gd name="connsiteY3" fmla="*/ 1135440 h 1270138"/>
                <a:gd name="connsiteX4" fmla="*/ 386717 w 639275"/>
                <a:gd name="connsiteY4" fmla="*/ 1135440 h 1270138"/>
                <a:gd name="connsiteX5" fmla="*/ 386717 w 639275"/>
                <a:gd name="connsiteY5" fmla="*/ -115 h 1270138"/>
                <a:gd name="connsiteX6" fmla="*/ 252133 w 639275"/>
                <a:gd name="connsiteY6" fmla="*/ -115 h 1270138"/>
                <a:gd name="connsiteX7" fmla="*/ 252133 w 639275"/>
                <a:gd name="connsiteY7" fmla="*/ 1135440 h 1270138"/>
                <a:gd name="connsiteX8" fmla="*/ 67079 w 639275"/>
                <a:gd name="connsiteY8" fmla="*/ 1135440 h 1270138"/>
                <a:gd name="connsiteX9" fmla="*/ -213 w 639275"/>
                <a:gd name="connsiteY9" fmla="*/ 1202732 h 1270138"/>
                <a:gd name="connsiteX10" fmla="*/ 67079 w 639275"/>
                <a:gd name="connsiteY10" fmla="*/ 1270024 h 1270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39275" h="1270138">
                  <a:moveTo>
                    <a:pt x="67079" y="1270024"/>
                  </a:moveTo>
                  <a:lnTo>
                    <a:pt x="571770" y="1270024"/>
                  </a:lnTo>
                  <a:cubicBezTo>
                    <a:pt x="608932" y="1270024"/>
                    <a:pt x="639062" y="1239894"/>
                    <a:pt x="639062" y="1202732"/>
                  </a:cubicBezTo>
                  <a:cubicBezTo>
                    <a:pt x="639062" y="1165561"/>
                    <a:pt x="608932" y="1135440"/>
                    <a:pt x="571770" y="1135440"/>
                  </a:cubicBezTo>
                  <a:lnTo>
                    <a:pt x="386717" y="1135440"/>
                  </a:lnTo>
                  <a:lnTo>
                    <a:pt x="386717" y="-115"/>
                  </a:lnTo>
                  <a:lnTo>
                    <a:pt x="252133" y="-115"/>
                  </a:lnTo>
                  <a:lnTo>
                    <a:pt x="252133" y="1135440"/>
                  </a:lnTo>
                  <a:lnTo>
                    <a:pt x="67079" y="1135440"/>
                  </a:lnTo>
                  <a:cubicBezTo>
                    <a:pt x="29909" y="1135440"/>
                    <a:pt x="-213" y="1165561"/>
                    <a:pt x="-213" y="1202732"/>
                  </a:cubicBezTo>
                  <a:cubicBezTo>
                    <a:pt x="-213" y="1239894"/>
                    <a:pt x="29909" y="1270024"/>
                    <a:pt x="67079" y="1270024"/>
                  </a:cubicBezTo>
                  <a:close/>
                </a:path>
              </a:pathLst>
            </a:custGeom>
            <a:solidFill>
              <a:schemeClr val="tx1"/>
            </a:solidFill>
            <a:ln w="84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6" name="任意多边形: 形状 105">
              <a:extLst>
                <a:ext uri="{FF2B5EF4-FFF2-40B4-BE49-F238E27FC236}">
                  <a16:creationId xmlns:a16="http://schemas.microsoft.com/office/drawing/2014/main" id="{FB8F4732-7AF4-AF20-B91B-243CC6514EE2}"/>
                </a:ext>
              </a:extLst>
            </p:cNvPr>
            <p:cNvSpPr/>
            <p:nvPr/>
          </p:nvSpPr>
          <p:spPr>
            <a:xfrm>
              <a:off x="6708941" y="3176663"/>
              <a:ext cx="552957" cy="607245"/>
            </a:xfrm>
            <a:custGeom>
              <a:avLst/>
              <a:gdLst>
                <a:gd name="connsiteX0" fmla="*/ 527607 w 552957"/>
                <a:gd name="connsiteY0" fmla="*/ 265186 h 607245"/>
                <a:gd name="connsiteX1" fmla="*/ 538180 w 552957"/>
                <a:gd name="connsiteY1" fmla="*/ 329475 h 607245"/>
                <a:gd name="connsiteX2" fmla="*/ 547887 w 552957"/>
                <a:gd name="connsiteY2" fmla="*/ 607131 h 607245"/>
                <a:gd name="connsiteX3" fmla="*/ 396177 w 552957"/>
                <a:gd name="connsiteY3" fmla="*/ 498563 h 607245"/>
                <a:gd name="connsiteX4" fmla="*/ 303288 w 552957"/>
                <a:gd name="connsiteY4" fmla="*/ 519205 h 607245"/>
                <a:gd name="connsiteX5" fmla="*/ 245644 w 552957"/>
                <a:gd name="connsiteY5" fmla="*/ 532024 h 607245"/>
                <a:gd name="connsiteX6" fmla="*/ 198725 w 552957"/>
                <a:gd name="connsiteY6" fmla="*/ 542311 h 607245"/>
                <a:gd name="connsiteX7" fmla="*/ 62383 w 552957"/>
                <a:gd name="connsiteY7" fmla="*/ 572105 h 607245"/>
                <a:gd name="connsiteX8" fmla="*/ 61735 w 552957"/>
                <a:gd name="connsiteY8" fmla="*/ 567260 h 607245"/>
                <a:gd name="connsiteX9" fmla="*/ 60683 w 552957"/>
                <a:gd name="connsiteY9" fmla="*/ 561288 h 607245"/>
                <a:gd name="connsiteX10" fmla="*/ 46981 w 552957"/>
                <a:gd name="connsiteY10" fmla="*/ 524942 h 607245"/>
                <a:gd name="connsiteX11" fmla="*/ 34002 w 552957"/>
                <a:gd name="connsiteY11" fmla="*/ 567689 h 607245"/>
                <a:gd name="connsiteX12" fmla="*/ 33447 w 552957"/>
                <a:gd name="connsiteY12" fmla="*/ 568749 h 607245"/>
                <a:gd name="connsiteX13" fmla="*/ 25448 w 552957"/>
                <a:gd name="connsiteY13" fmla="*/ 580003 h 607245"/>
                <a:gd name="connsiteX14" fmla="*/ 25086 w 552957"/>
                <a:gd name="connsiteY14" fmla="*/ 580332 h 607245"/>
                <a:gd name="connsiteX15" fmla="*/ 3 w 552957"/>
                <a:gd name="connsiteY15" fmla="*/ 129651 h 607245"/>
                <a:gd name="connsiteX16" fmla="*/ 6581 w 552957"/>
                <a:gd name="connsiteY16" fmla="*/ 121088 h 607245"/>
                <a:gd name="connsiteX17" fmla="*/ 13360 w 552957"/>
                <a:gd name="connsiteY17" fmla="*/ 112660 h 607245"/>
                <a:gd name="connsiteX18" fmla="*/ 14109 w 552957"/>
                <a:gd name="connsiteY18" fmla="*/ 111734 h 607245"/>
                <a:gd name="connsiteX19" fmla="*/ 34961 w 552957"/>
                <a:gd name="connsiteY19" fmla="*/ 89435 h 607245"/>
                <a:gd name="connsiteX20" fmla="*/ 41581 w 552957"/>
                <a:gd name="connsiteY20" fmla="*/ 83186 h 607245"/>
                <a:gd name="connsiteX21" fmla="*/ 160848 w 552957"/>
                <a:gd name="connsiteY21" fmla="*/ 14396 h 607245"/>
                <a:gd name="connsiteX22" fmla="*/ 176350 w 552957"/>
                <a:gd name="connsiteY22" fmla="*/ 10022 h 607245"/>
                <a:gd name="connsiteX23" fmla="*/ 192248 w 552957"/>
                <a:gd name="connsiteY23" fmla="*/ 6338 h 607245"/>
                <a:gd name="connsiteX24" fmla="*/ 194065 w 552957"/>
                <a:gd name="connsiteY24" fmla="*/ 5968 h 607245"/>
                <a:gd name="connsiteX25" fmla="*/ 201845 w 552957"/>
                <a:gd name="connsiteY25" fmla="*/ 4546 h 607245"/>
                <a:gd name="connsiteX26" fmla="*/ 211502 w 552957"/>
                <a:gd name="connsiteY26" fmla="*/ 3083 h 607245"/>
                <a:gd name="connsiteX27" fmla="*/ 335277 w 552957"/>
                <a:gd name="connsiteY27" fmla="*/ 10039 h 607245"/>
                <a:gd name="connsiteX28" fmla="*/ 335462 w 552957"/>
                <a:gd name="connsiteY28" fmla="*/ 10090 h 607245"/>
                <a:gd name="connsiteX29" fmla="*/ 430302 w 552957"/>
                <a:gd name="connsiteY29" fmla="*/ 52332 h 607245"/>
                <a:gd name="connsiteX30" fmla="*/ 514140 w 552957"/>
                <a:gd name="connsiteY30" fmla="*/ 200627 h 607245"/>
                <a:gd name="connsiteX31" fmla="*/ 527607 w 552957"/>
                <a:gd name="connsiteY31" fmla="*/ 265186 h 6072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552957" h="607245">
                  <a:moveTo>
                    <a:pt x="527607" y="265186"/>
                  </a:moveTo>
                  <a:lnTo>
                    <a:pt x="538180" y="329475"/>
                  </a:lnTo>
                  <a:cubicBezTo>
                    <a:pt x="543185" y="360648"/>
                    <a:pt x="561312" y="580853"/>
                    <a:pt x="547887" y="607131"/>
                  </a:cubicBezTo>
                  <a:cubicBezTo>
                    <a:pt x="546701" y="558075"/>
                    <a:pt x="455360" y="480958"/>
                    <a:pt x="396177" y="498563"/>
                  </a:cubicBezTo>
                  <a:lnTo>
                    <a:pt x="303288" y="519205"/>
                  </a:lnTo>
                  <a:lnTo>
                    <a:pt x="245644" y="532024"/>
                  </a:lnTo>
                  <a:lnTo>
                    <a:pt x="198725" y="542311"/>
                  </a:lnTo>
                  <a:lnTo>
                    <a:pt x="62383" y="572105"/>
                  </a:lnTo>
                  <a:cubicBezTo>
                    <a:pt x="62139" y="570524"/>
                    <a:pt x="61970" y="568841"/>
                    <a:pt x="61735" y="567260"/>
                  </a:cubicBezTo>
                  <a:cubicBezTo>
                    <a:pt x="61407" y="565258"/>
                    <a:pt x="61087" y="563265"/>
                    <a:pt x="60683" y="561288"/>
                  </a:cubicBezTo>
                  <a:cubicBezTo>
                    <a:pt x="58143" y="548502"/>
                    <a:pt x="53517" y="536221"/>
                    <a:pt x="46981" y="524942"/>
                  </a:cubicBezTo>
                  <a:cubicBezTo>
                    <a:pt x="46283" y="540049"/>
                    <a:pt x="41825" y="554744"/>
                    <a:pt x="34002" y="567689"/>
                  </a:cubicBezTo>
                  <a:cubicBezTo>
                    <a:pt x="33792" y="568025"/>
                    <a:pt x="33607" y="568387"/>
                    <a:pt x="33447" y="568749"/>
                  </a:cubicBezTo>
                  <a:cubicBezTo>
                    <a:pt x="31024" y="572669"/>
                    <a:pt x="28350" y="576428"/>
                    <a:pt x="25448" y="580003"/>
                  </a:cubicBezTo>
                  <a:cubicBezTo>
                    <a:pt x="25313" y="580096"/>
                    <a:pt x="25187" y="580205"/>
                    <a:pt x="25086" y="580332"/>
                  </a:cubicBezTo>
                  <a:cubicBezTo>
                    <a:pt x="25086" y="580332"/>
                    <a:pt x="-2933" y="133764"/>
                    <a:pt x="3" y="129651"/>
                  </a:cubicBezTo>
                  <a:cubicBezTo>
                    <a:pt x="2156" y="126715"/>
                    <a:pt x="4318" y="123872"/>
                    <a:pt x="6581" y="121088"/>
                  </a:cubicBezTo>
                  <a:cubicBezTo>
                    <a:pt x="8826" y="118228"/>
                    <a:pt x="11013" y="115461"/>
                    <a:pt x="13360" y="112660"/>
                  </a:cubicBezTo>
                  <a:cubicBezTo>
                    <a:pt x="13655" y="112399"/>
                    <a:pt x="13915" y="112079"/>
                    <a:pt x="14109" y="111734"/>
                  </a:cubicBezTo>
                  <a:cubicBezTo>
                    <a:pt x="20687" y="103954"/>
                    <a:pt x="27643" y="96518"/>
                    <a:pt x="34961" y="89435"/>
                  </a:cubicBezTo>
                  <a:cubicBezTo>
                    <a:pt x="37114" y="87366"/>
                    <a:pt x="39352" y="85280"/>
                    <a:pt x="41581" y="83186"/>
                  </a:cubicBezTo>
                  <a:cubicBezTo>
                    <a:pt x="75690" y="51626"/>
                    <a:pt x="116452" y="28124"/>
                    <a:pt x="160848" y="14396"/>
                  </a:cubicBezTo>
                  <a:cubicBezTo>
                    <a:pt x="165853" y="12857"/>
                    <a:pt x="171059" y="11452"/>
                    <a:pt x="176350" y="10022"/>
                  </a:cubicBezTo>
                  <a:cubicBezTo>
                    <a:pt x="181574" y="8693"/>
                    <a:pt x="186898" y="7432"/>
                    <a:pt x="192248" y="6338"/>
                  </a:cubicBezTo>
                  <a:lnTo>
                    <a:pt x="194065" y="5968"/>
                  </a:lnTo>
                  <a:cubicBezTo>
                    <a:pt x="196622" y="5446"/>
                    <a:pt x="199271" y="4992"/>
                    <a:pt x="201845" y="4546"/>
                  </a:cubicBezTo>
                  <a:cubicBezTo>
                    <a:pt x="205075" y="3974"/>
                    <a:pt x="208322" y="3478"/>
                    <a:pt x="211502" y="3083"/>
                  </a:cubicBezTo>
                  <a:cubicBezTo>
                    <a:pt x="252811" y="-2864"/>
                    <a:pt x="294894" y="-500"/>
                    <a:pt x="335277" y="10039"/>
                  </a:cubicBezTo>
                  <a:cubicBezTo>
                    <a:pt x="335362" y="10022"/>
                    <a:pt x="335378" y="10106"/>
                    <a:pt x="335462" y="10090"/>
                  </a:cubicBezTo>
                  <a:cubicBezTo>
                    <a:pt x="369167" y="18896"/>
                    <a:pt x="401207" y="33171"/>
                    <a:pt x="430302" y="52332"/>
                  </a:cubicBezTo>
                  <a:cubicBezTo>
                    <a:pt x="480637" y="85566"/>
                    <a:pt x="500227" y="139761"/>
                    <a:pt x="514140" y="200627"/>
                  </a:cubicBezTo>
                  <a:cubicBezTo>
                    <a:pt x="519010" y="221521"/>
                    <a:pt x="523123" y="243265"/>
                    <a:pt x="527607" y="265186"/>
                  </a:cubicBezTo>
                  <a:close/>
                </a:path>
              </a:pathLst>
            </a:custGeom>
            <a:solidFill>
              <a:srgbClr val="2F2E41"/>
            </a:solidFill>
            <a:ln w="84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7" name="任意多边形: 形状 106">
              <a:extLst>
                <a:ext uri="{FF2B5EF4-FFF2-40B4-BE49-F238E27FC236}">
                  <a16:creationId xmlns:a16="http://schemas.microsoft.com/office/drawing/2014/main" id="{F7A138F5-7567-A880-2FFE-AD06188D04FF}"/>
                </a:ext>
              </a:extLst>
            </p:cNvPr>
            <p:cNvSpPr/>
            <p:nvPr/>
          </p:nvSpPr>
          <p:spPr>
            <a:xfrm>
              <a:off x="7733856" y="6045832"/>
              <a:ext cx="317097" cy="387922"/>
            </a:xfrm>
            <a:custGeom>
              <a:avLst/>
              <a:gdLst>
                <a:gd name="connsiteX0" fmla="*/ 0 w 317097"/>
                <a:gd name="connsiteY0" fmla="*/ 340692 h 387922"/>
                <a:gd name="connsiteX1" fmla="*/ 86941 w 317097"/>
                <a:gd name="connsiteY1" fmla="*/ 387922 h 387922"/>
                <a:gd name="connsiteX2" fmla="*/ 317097 w 317097"/>
                <a:gd name="connsiteY2" fmla="*/ 69698 h 387922"/>
                <a:gd name="connsiteX3" fmla="*/ 188771 w 317097"/>
                <a:gd name="connsiteY3" fmla="*/ 0 h 387922"/>
                <a:gd name="connsiteX4" fmla="*/ 0 w 317097"/>
                <a:gd name="connsiteY4" fmla="*/ 340692 h 3879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7097" h="387922">
                  <a:moveTo>
                    <a:pt x="0" y="340692"/>
                  </a:moveTo>
                  <a:lnTo>
                    <a:pt x="86941" y="387922"/>
                  </a:lnTo>
                  <a:lnTo>
                    <a:pt x="317097" y="69698"/>
                  </a:lnTo>
                  <a:lnTo>
                    <a:pt x="188771" y="0"/>
                  </a:lnTo>
                  <a:lnTo>
                    <a:pt x="0" y="340692"/>
                  </a:ln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84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8" name="任意多边形: 形状 107">
              <a:extLst>
                <a:ext uri="{FF2B5EF4-FFF2-40B4-BE49-F238E27FC236}">
                  <a16:creationId xmlns:a16="http://schemas.microsoft.com/office/drawing/2014/main" id="{97283EFC-963B-7C55-AE40-13A3370E466B}"/>
                </a:ext>
              </a:extLst>
            </p:cNvPr>
            <p:cNvSpPr/>
            <p:nvPr/>
          </p:nvSpPr>
          <p:spPr>
            <a:xfrm>
              <a:off x="7667522" y="6273136"/>
              <a:ext cx="356934" cy="341881"/>
            </a:xfrm>
            <a:custGeom>
              <a:avLst/>
              <a:gdLst>
                <a:gd name="connsiteX0" fmla="*/ 107976 w 356934"/>
                <a:gd name="connsiteY0" fmla="*/ -115 h 341881"/>
                <a:gd name="connsiteX1" fmla="*/ 265810 w 356934"/>
                <a:gd name="connsiteY1" fmla="*/ 49303 h 341881"/>
                <a:gd name="connsiteX2" fmla="*/ 240685 w 356934"/>
                <a:gd name="connsiteY2" fmla="*/ 115426 h 341881"/>
                <a:gd name="connsiteX3" fmla="*/ 348916 w 356934"/>
                <a:gd name="connsiteY3" fmla="*/ 272511 h 341881"/>
                <a:gd name="connsiteX4" fmla="*/ 337610 w 356934"/>
                <a:gd name="connsiteY4" fmla="*/ 333965 h 341881"/>
                <a:gd name="connsiteX5" fmla="*/ 296840 w 356934"/>
                <a:gd name="connsiteY5" fmla="*/ 338886 h 341881"/>
                <a:gd name="connsiteX6" fmla="*/ 113099 w 356934"/>
                <a:gd name="connsiteY6" fmla="*/ 269079 h 341881"/>
                <a:gd name="connsiteX7" fmla="*/ 106277 w 356934"/>
                <a:gd name="connsiteY7" fmla="*/ 191642 h 341881"/>
                <a:gd name="connsiteX8" fmla="*/ 69065 w 356934"/>
                <a:gd name="connsiteY8" fmla="*/ 252348 h 341881"/>
                <a:gd name="connsiteX9" fmla="*/ -213 w 356934"/>
                <a:gd name="connsiteY9" fmla="*/ 226029 h 3418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56934" h="341881">
                  <a:moveTo>
                    <a:pt x="107976" y="-115"/>
                  </a:moveTo>
                  <a:lnTo>
                    <a:pt x="265810" y="49303"/>
                  </a:lnTo>
                  <a:lnTo>
                    <a:pt x="240685" y="115426"/>
                  </a:lnTo>
                  <a:lnTo>
                    <a:pt x="348916" y="272511"/>
                  </a:lnTo>
                  <a:cubicBezTo>
                    <a:pt x="362761" y="292606"/>
                    <a:pt x="357697" y="320120"/>
                    <a:pt x="337610" y="333965"/>
                  </a:cubicBezTo>
                  <a:cubicBezTo>
                    <a:pt x="325649" y="342200"/>
                    <a:pt x="310416" y="344042"/>
                    <a:pt x="296840" y="338886"/>
                  </a:cubicBezTo>
                  <a:lnTo>
                    <a:pt x="113099" y="269079"/>
                  </a:lnTo>
                  <a:lnTo>
                    <a:pt x="106277" y="191642"/>
                  </a:lnTo>
                  <a:lnTo>
                    <a:pt x="69065" y="252348"/>
                  </a:lnTo>
                  <a:lnTo>
                    <a:pt x="-213" y="226029"/>
                  </a:lnTo>
                  <a:close/>
                </a:path>
              </a:pathLst>
            </a:custGeom>
            <a:solidFill>
              <a:srgbClr val="2F2E41"/>
            </a:solidFill>
            <a:ln w="84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9" name="任意多边形: 形状 108">
              <a:extLst>
                <a:ext uri="{FF2B5EF4-FFF2-40B4-BE49-F238E27FC236}">
                  <a16:creationId xmlns:a16="http://schemas.microsoft.com/office/drawing/2014/main" id="{F79C207B-D52C-28AC-41C8-AEA2DBB97C66}"/>
                </a:ext>
              </a:extLst>
            </p:cNvPr>
            <p:cNvSpPr/>
            <p:nvPr/>
          </p:nvSpPr>
          <p:spPr>
            <a:xfrm>
              <a:off x="7364136" y="4489147"/>
              <a:ext cx="937792" cy="476850"/>
            </a:xfrm>
            <a:custGeom>
              <a:avLst/>
              <a:gdLst>
                <a:gd name="connsiteX0" fmla="*/ 861976 w 937792"/>
                <a:gd name="connsiteY0" fmla="*/ 473941 h 476850"/>
                <a:gd name="connsiteX1" fmla="*/ 743937 w 937792"/>
                <a:gd name="connsiteY1" fmla="*/ 402132 h 476850"/>
                <a:gd name="connsiteX2" fmla="*/ 741355 w 937792"/>
                <a:gd name="connsiteY2" fmla="*/ 385099 h 476850"/>
                <a:gd name="connsiteX3" fmla="*/ -213 w 937792"/>
                <a:gd name="connsiteY3" fmla="*/ 118319 h 476850"/>
                <a:gd name="connsiteX4" fmla="*/ 135877 w 937792"/>
                <a:gd name="connsiteY4" fmla="*/ -115 h 476850"/>
                <a:gd name="connsiteX5" fmla="*/ 839736 w 937792"/>
                <a:gd name="connsiteY5" fmla="*/ 280132 h 476850"/>
                <a:gd name="connsiteX6" fmla="*/ 937579 w 937792"/>
                <a:gd name="connsiteY6" fmla="*/ 378740 h 476850"/>
                <a:gd name="connsiteX7" fmla="*/ 861976 w 937792"/>
                <a:gd name="connsiteY7" fmla="*/ 473941 h 4768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937792" h="476850">
                  <a:moveTo>
                    <a:pt x="861976" y="473941"/>
                  </a:moveTo>
                  <a:cubicBezTo>
                    <a:pt x="809547" y="486701"/>
                    <a:pt x="756706" y="454553"/>
                    <a:pt x="743937" y="402132"/>
                  </a:cubicBezTo>
                  <a:cubicBezTo>
                    <a:pt x="742583" y="396538"/>
                    <a:pt x="741716" y="390844"/>
                    <a:pt x="741355" y="385099"/>
                  </a:cubicBezTo>
                  <a:lnTo>
                    <a:pt x="-213" y="118319"/>
                  </a:lnTo>
                  <a:lnTo>
                    <a:pt x="135877" y="-115"/>
                  </a:lnTo>
                  <a:lnTo>
                    <a:pt x="839736" y="280132"/>
                  </a:lnTo>
                  <a:cubicBezTo>
                    <a:pt x="893982" y="280342"/>
                    <a:pt x="937789" y="324494"/>
                    <a:pt x="937579" y="378740"/>
                  </a:cubicBezTo>
                  <a:cubicBezTo>
                    <a:pt x="937402" y="424128"/>
                    <a:pt x="906145" y="463486"/>
                    <a:pt x="861976" y="473941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84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10" name="任意多边形: 形状 109">
              <a:extLst>
                <a:ext uri="{FF2B5EF4-FFF2-40B4-BE49-F238E27FC236}">
                  <a16:creationId xmlns:a16="http://schemas.microsoft.com/office/drawing/2014/main" id="{876A159B-4468-923A-9F40-02A963575B4A}"/>
                </a:ext>
              </a:extLst>
            </p:cNvPr>
            <p:cNvSpPr/>
            <p:nvPr/>
          </p:nvSpPr>
          <p:spPr>
            <a:xfrm>
              <a:off x="7020641" y="3946663"/>
              <a:ext cx="974627" cy="828542"/>
            </a:xfrm>
            <a:custGeom>
              <a:avLst/>
              <a:gdLst>
                <a:gd name="connsiteX0" fmla="*/ 136114 w 974627"/>
                <a:gd name="connsiteY0" fmla="*/ -115 h 828542"/>
                <a:gd name="connsiteX1" fmla="*/ 117 w 974627"/>
                <a:gd name="connsiteY1" fmla="*/ 145227 h 828542"/>
                <a:gd name="connsiteX2" fmla="*/ 303756 w 974627"/>
                <a:gd name="connsiteY2" fmla="*/ 698680 h 828542"/>
                <a:gd name="connsiteX3" fmla="*/ 814983 w 974627"/>
                <a:gd name="connsiteY3" fmla="*/ 828427 h 828542"/>
                <a:gd name="connsiteX4" fmla="*/ 974414 w 974627"/>
                <a:gd name="connsiteY4" fmla="*/ 712685 h 828542"/>
                <a:gd name="connsiteX5" fmla="*/ 551399 w 974627"/>
                <a:gd name="connsiteY5" fmla="*/ 524646 h 8285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74627" h="828542">
                  <a:moveTo>
                    <a:pt x="136114" y="-115"/>
                  </a:moveTo>
                  <a:cubicBezTo>
                    <a:pt x="136114" y="-115"/>
                    <a:pt x="11220" y="2635"/>
                    <a:pt x="117" y="145227"/>
                  </a:cubicBezTo>
                  <a:cubicBezTo>
                    <a:pt x="-10986" y="287819"/>
                    <a:pt x="261539" y="640514"/>
                    <a:pt x="303756" y="698680"/>
                  </a:cubicBezTo>
                  <a:cubicBezTo>
                    <a:pt x="345982" y="756837"/>
                    <a:pt x="814983" y="828427"/>
                    <a:pt x="814983" y="828427"/>
                  </a:cubicBezTo>
                  <a:lnTo>
                    <a:pt x="974414" y="712685"/>
                  </a:lnTo>
                  <a:cubicBezTo>
                    <a:pt x="806891" y="604135"/>
                    <a:pt x="654003" y="520902"/>
                    <a:pt x="551399" y="524646"/>
                  </a:cubicBezTo>
                  <a:close/>
                </a:path>
              </a:pathLst>
            </a:custGeom>
            <a:solidFill>
              <a:schemeClr val="accent1"/>
            </a:solidFill>
            <a:ln w="84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11" name="任意多边形: 形状 110">
              <a:extLst>
                <a:ext uri="{FF2B5EF4-FFF2-40B4-BE49-F238E27FC236}">
                  <a16:creationId xmlns:a16="http://schemas.microsoft.com/office/drawing/2014/main" id="{9C25C7CD-9B62-8F39-9817-EFD2648C8517}"/>
                </a:ext>
              </a:extLst>
            </p:cNvPr>
            <p:cNvSpPr/>
            <p:nvPr/>
          </p:nvSpPr>
          <p:spPr>
            <a:xfrm>
              <a:off x="7003795" y="4485774"/>
              <a:ext cx="539573" cy="369808"/>
            </a:xfrm>
            <a:custGeom>
              <a:avLst/>
              <a:gdLst>
                <a:gd name="connsiteX0" fmla="*/ -213 w 539573"/>
                <a:gd name="connsiteY0" fmla="*/ 89939 h 369808"/>
                <a:gd name="connsiteX1" fmla="*/ 30220 w 539573"/>
                <a:gd name="connsiteY1" fmla="*/ 220704 h 369808"/>
                <a:gd name="connsiteX2" fmla="*/ 51871 w 539573"/>
                <a:gd name="connsiteY2" fmla="*/ 363515 h 369808"/>
                <a:gd name="connsiteX3" fmla="*/ 539361 w 539573"/>
                <a:gd name="connsiteY3" fmla="*/ 341207 h 369808"/>
                <a:gd name="connsiteX4" fmla="*/ 490582 w 539573"/>
                <a:gd name="connsiteY4" fmla="*/ -115 h 3698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573" h="369808">
                  <a:moveTo>
                    <a:pt x="-213" y="89939"/>
                  </a:moveTo>
                  <a:lnTo>
                    <a:pt x="30220" y="220704"/>
                  </a:lnTo>
                  <a:cubicBezTo>
                    <a:pt x="30220" y="220704"/>
                    <a:pt x="30514" y="341283"/>
                    <a:pt x="51871" y="363515"/>
                  </a:cubicBezTo>
                  <a:cubicBezTo>
                    <a:pt x="73076" y="385646"/>
                    <a:pt x="539361" y="341207"/>
                    <a:pt x="539361" y="341207"/>
                  </a:cubicBezTo>
                  <a:cubicBezTo>
                    <a:pt x="539361" y="341207"/>
                    <a:pt x="489926" y="146910"/>
                    <a:pt x="490582" y="-115"/>
                  </a:cubicBezTo>
                  <a:close/>
                </a:path>
              </a:pathLst>
            </a:custGeom>
            <a:solidFill>
              <a:srgbClr val="FFB6B6"/>
            </a:solidFill>
            <a:ln w="84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12" name="任意多边形: 形状 111">
              <a:extLst>
                <a:ext uri="{FF2B5EF4-FFF2-40B4-BE49-F238E27FC236}">
                  <a16:creationId xmlns:a16="http://schemas.microsoft.com/office/drawing/2014/main" id="{6CF95BE9-E63E-E5AB-3512-3F3FFA2F6ECE}"/>
                </a:ext>
              </a:extLst>
            </p:cNvPr>
            <p:cNvSpPr/>
            <p:nvPr/>
          </p:nvSpPr>
          <p:spPr>
            <a:xfrm>
              <a:off x="7004238" y="4758471"/>
              <a:ext cx="1364762" cy="1490011"/>
            </a:xfrm>
            <a:custGeom>
              <a:avLst/>
              <a:gdLst>
                <a:gd name="connsiteX0" fmla="*/ 984391 w 1364762"/>
                <a:gd name="connsiteY0" fmla="*/ 1489897 h 1490011"/>
                <a:gd name="connsiteX1" fmla="*/ 816161 w 1364762"/>
                <a:gd name="connsiteY1" fmla="*/ 1397370 h 1490011"/>
                <a:gd name="connsiteX2" fmla="*/ 1100798 w 1364762"/>
                <a:gd name="connsiteY2" fmla="*/ 571923 h 1490011"/>
                <a:gd name="connsiteX3" fmla="*/ 137015 w 1364762"/>
                <a:gd name="connsiteY3" fmla="*/ 578568 h 1490011"/>
                <a:gd name="connsiteX4" fmla="*/ 5266 w 1364762"/>
                <a:gd name="connsiteY4" fmla="*/ 356024 h 1490011"/>
                <a:gd name="connsiteX5" fmla="*/ 9118 w 1364762"/>
                <a:gd name="connsiteY5" fmla="*/ 342339 h 1490011"/>
                <a:gd name="connsiteX6" fmla="*/ 37095 w 1364762"/>
                <a:gd name="connsiteY6" fmla="*/ 58568 h 1490011"/>
                <a:gd name="connsiteX7" fmla="*/ 558609 w 1364762"/>
                <a:gd name="connsiteY7" fmla="*/ 33333 h 1490011"/>
                <a:gd name="connsiteX8" fmla="*/ 659312 w 1364762"/>
                <a:gd name="connsiteY8" fmla="*/ 255994 h 1490011"/>
                <a:gd name="connsiteX9" fmla="*/ 1158468 w 1364762"/>
                <a:gd name="connsiteY9" fmla="*/ 191402 h 1490011"/>
                <a:gd name="connsiteX10" fmla="*/ 1363078 w 1364762"/>
                <a:gd name="connsiteY10" fmla="*/ 352306 h 1490011"/>
                <a:gd name="connsiteX11" fmla="*/ 1363238 w 1364762"/>
                <a:gd name="connsiteY11" fmla="*/ 353686 h 1490011"/>
                <a:gd name="connsiteX12" fmla="*/ 1364550 w 1364762"/>
                <a:gd name="connsiteY12" fmla="*/ 370013 h 1490011"/>
                <a:gd name="connsiteX13" fmla="*/ 984391 w 1364762"/>
                <a:gd name="connsiteY13" fmla="*/ 1489897 h 14900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364762" h="1490011">
                  <a:moveTo>
                    <a:pt x="984391" y="1489897"/>
                  </a:moveTo>
                  <a:lnTo>
                    <a:pt x="816161" y="1397370"/>
                  </a:lnTo>
                  <a:cubicBezTo>
                    <a:pt x="812956" y="1178460"/>
                    <a:pt x="944630" y="882215"/>
                    <a:pt x="1100798" y="571923"/>
                  </a:cubicBezTo>
                  <a:cubicBezTo>
                    <a:pt x="751527" y="631998"/>
                    <a:pt x="422023" y="651235"/>
                    <a:pt x="137015" y="578568"/>
                  </a:cubicBezTo>
                  <a:cubicBezTo>
                    <a:pt x="39661" y="552862"/>
                    <a:pt x="-19018" y="453741"/>
                    <a:pt x="5266" y="356024"/>
                  </a:cubicBezTo>
                  <a:cubicBezTo>
                    <a:pt x="6376" y="351406"/>
                    <a:pt x="7663" y="346847"/>
                    <a:pt x="9118" y="342339"/>
                  </a:cubicBezTo>
                  <a:cubicBezTo>
                    <a:pt x="43227" y="238263"/>
                    <a:pt x="-33259" y="173032"/>
                    <a:pt x="37095" y="58568"/>
                  </a:cubicBezTo>
                  <a:cubicBezTo>
                    <a:pt x="222115" y="-4628"/>
                    <a:pt x="397882" y="-22469"/>
                    <a:pt x="558609" y="33333"/>
                  </a:cubicBezTo>
                  <a:lnTo>
                    <a:pt x="659312" y="255994"/>
                  </a:lnTo>
                  <a:lnTo>
                    <a:pt x="1158468" y="191402"/>
                  </a:lnTo>
                  <a:cubicBezTo>
                    <a:pt x="1259406" y="179332"/>
                    <a:pt x="1351016" y="251376"/>
                    <a:pt x="1363078" y="352306"/>
                  </a:cubicBezTo>
                  <a:cubicBezTo>
                    <a:pt x="1363137" y="352769"/>
                    <a:pt x="1363187" y="353232"/>
                    <a:pt x="1363238" y="353686"/>
                  </a:cubicBezTo>
                  <a:cubicBezTo>
                    <a:pt x="1363911" y="359112"/>
                    <a:pt x="1364348" y="364545"/>
                    <a:pt x="1364550" y="370013"/>
                  </a:cubicBezTo>
                  <a:cubicBezTo>
                    <a:pt x="1263620" y="843185"/>
                    <a:pt x="1150452" y="1268935"/>
                    <a:pt x="984391" y="1489897"/>
                  </a:cubicBezTo>
                  <a:close/>
                </a:path>
              </a:pathLst>
            </a:custGeom>
            <a:solidFill>
              <a:schemeClr val="accent4"/>
            </a:solidFill>
            <a:ln w="84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13" name="任意多边形: 形状 112">
              <a:extLst>
                <a:ext uri="{FF2B5EF4-FFF2-40B4-BE49-F238E27FC236}">
                  <a16:creationId xmlns:a16="http://schemas.microsoft.com/office/drawing/2014/main" id="{0B894646-A09C-2BC5-382B-123A1FE52BC2}"/>
                </a:ext>
              </a:extLst>
            </p:cNvPr>
            <p:cNvSpPr/>
            <p:nvPr/>
          </p:nvSpPr>
          <p:spPr>
            <a:xfrm rot="20906148">
              <a:off x="6776432" y="3259140"/>
              <a:ext cx="417297" cy="417297"/>
            </a:xfrm>
            <a:custGeom>
              <a:avLst/>
              <a:gdLst>
                <a:gd name="connsiteX0" fmla="*/ 417084 w 417297"/>
                <a:gd name="connsiteY0" fmla="*/ 208534 h 417297"/>
                <a:gd name="connsiteX1" fmla="*/ 208436 w 417297"/>
                <a:gd name="connsiteY1" fmla="*/ 417182 h 417297"/>
                <a:gd name="connsiteX2" fmla="*/ -213 w 417297"/>
                <a:gd name="connsiteY2" fmla="*/ 208534 h 417297"/>
                <a:gd name="connsiteX3" fmla="*/ 208436 w 417297"/>
                <a:gd name="connsiteY3" fmla="*/ -115 h 417297"/>
                <a:gd name="connsiteX4" fmla="*/ 417084 w 417297"/>
                <a:gd name="connsiteY4" fmla="*/ 208534 h 4172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17297" h="417297">
                  <a:moveTo>
                    <a:pt x="417084" y="208534"/>
                  </a:moveTo>
                  <a:cubicBezTo>
                    <a:pt x="417084" y="323767"/>
                    <a:pt x="323669" y="417182"/>
                    <a:pt x="208436" y="417182"/>
                  </a:cubicBezTo>
                  <a:cubicBezTo>
                    <a:pt x="93202" y="417182"/>
                    <a:pt x="-213" y="323767"/>
                    <a:pt x="-213" y="208534"/>
                  </a:cubicBezTo>
                  <a:cubicBezTo>
                    <a:pt x="-213" y="93300"/>
                    <a:pt x="93202" y="-115"/>
                    <a:pt x="208436" y="-115"/>
                  </a:cubicBezTo>
                  <a:cubicBezTo>
                    <a:pt x="323669" y="-115"/>
                    <a:pt x="417084" y="93300"/>
                    <a:pt x="417084" y="208534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84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14" name="任意多边形: 形状 113">
              <a:extLst>
                <a:ext uri="{FF2B5EF4-FFF2-40B4-BE49-F238E27FC236}">
                  <a16:creationId xmlns:a16="http://schemas.microsoft.com/office/drawing/2014/main" id="{F50C41FF-04D5-36A4-4896-E855D933D6E0}"/>
                </a:ext>
              </a:extLst>
            </p:cNvPr>
            <p:cNvSpPr/>
            <p:nvPr/>
          </p:nvSpPr>
          <p:spPr>
            <a:xfrm>
              <a:off x="6823907" y="3736517"/>
              <a:ext cx="744359" cy="1114165"/>
            </a:xfrm>
            <a:custGeom>
              <a:avLst/>
              <a:gdLst>
                <a:gd name="connsiteX0" fmla="*/ 111912 w 744359"/>
                <a:gd name="connsiteY0" fmla="*/ 11309 h 1114165"/>
                <a:gd name="connsiteX1" fmla="*/ 304208 w 744359"/>
                <a:gd name="connsiteY1" fmla="*/ -46 h 1114165"/>
                <a:gd name="connsiteX2" fmla="*/ 342598 w 744359"/>
                <a:gd name="connsiteY2" fmla="*/ 24036 h 1114165"/>
                <a:gd name="connsiteX3" fmla="*/ 396945 w 744359"/>
                <a:gd name="connsiteY3" fmla="*/ 155777 h 1114165"/>
                <a:gd name="connsiteX4" fmla="*/ 622794 w 744359"/>
                <a:gd name="connsiteY4" fmla="*/ 342445 h 1114165"/>
                <a:gd name="connsiteX5" fmla="*/ 712419 w 744359"/>
                <a:gd name="connsiteY5" fmla="*/ 603194 h 1114165"/>
                <a:gd name="connsiteX6" fmla="*/ 744147 w 744359"/>
                <a:gd name="connsiteY6" fmla="*/ 1090305 h 1114165"/>
                <a:gd name="connsiteX7" fmla="*/ 533093 w 744359"/>
                <a:gd name="connsiteY7" fmla="*/ 955460 h 1114165"/>
                <a:gd name="connsiteX8" fmla="*/ 500213 w 744359"/>
                <a:gd name="connsiteY8" fmla="*/ 989367 h 1114165"/>
                <a:gd name="connsiteX9" fmla="*/ 469275 w 744359"/>
                <a:gd name="connsiteY9" fmla="*/ 993774 h 1114165"/>
                <a:gd name="connsiteX10" fmla="*/ 231709 w 744359"/>
                <a:gd name="connsiteY10" fmla="*/ 1112755 h 1114165"/>
                <a:gd name="connsiteX11" fmla="*/ 184705 w 744359"/>
                <a:gd name="connsiteY11" fmla="*/ 977346 h 1114165"/>
                <a:gd name="connsiteX12" fmla="*/ 8686 w 744359"/>
                <a:gd name="connsiteY12" fmla="*/ 330610 h 1114165"/>
                <a:gd name="connsiteX13" fmla="*/ 42753 w 744359"/>
                <a:gd name="connsiteY13" fmla="*/ 129053 h 1114165"/>
                <a:gd name="connsiteX14" fmla="*/ 79906 w 744359"/>
                <a:gd name="connsiteY14" fmla="*/ 96728 h 1114165"/>
                <a:gd name="connsiteX15" fmla="*/ 111912 w 744359"/>
                <a:gd name="connsiteY15" fmla="*/ 11309 h 11141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744359" h="1114165">
                  <a:moveTo>
                    <a:pt x="111912" y="11309"/>
                  </a:moveTo>
                  <a:lnTo>
                    <a:pt x="304208" y="-46"/>
                  </a:lnTo>
                  <a:cubicBezTo>
                    <a:pt x="320829" y="-1031"/>
                    <a:pt x="336247" y="8643"/>
                    <a:pt x="342598" y="24036"/>
                  </a:cubicBezTo>
                  <a:lnTo>
                    <a:pt x="396945" y="155777"/>
                  </a:lnTo>
                  <a:lnTo>
                    <a:pt x="622794" y="342445"/>
                  </a:lnTo>
                  <a:cubicBezTo>
                    <a:pt x="622794" y="342445"/>
                    <a:pt x="712208" y="456236"/>
                    <a:pt x="712419" y="603194"/>
                  </a:cubicBezTo>
                  <a:cubicBezTo>
                    <a:pt x="712629" y="750151"/>
                    <a:pt x="744147" y="1090305"/>
                    <a:pt x="744147" y="1090305"/>
                  </a:cubicBezTo>
                  <a:cubicBezTo>
                    <a:pt x="744147" y="1090305"/>
                    <a:pt x="613642" y="906606"/>
                    <a:pt x="533093" y="955460"/>
                  </a:cubicBezTo>
                  <a:cubicBezTo>
                    <a:pt x="519383" y="963779"/>
                    <a:pt x="514563" y="980778"/>
                    <a:pt x="500213" y="989367"/>
                  </a:cubicBezTo>
                  <a:cubicBezTo>
                    <a:pt x="493055" y="993648"/>
                    <a:pt x="476509" y="989484"/>
                    <a:pt x="469275" y="993774"/>
                  </a:cubicBezTo>
                  <a:cubicBezTo>
                    <a:pt x="358277" y="1059670"/>
                    <a:pt x="242526" y="1124043"/>
                    <a:pt x="231709" y="1112755"/>
                  </a:cubicBezTo>
                  <a:cubicBezTo>
                    <a:pt x="210470" y="1090591"/>
                    <a:pt x="184705" y="977346"/>
                    <a:pt x="184705" y="977346"/>
                  </a:cubicBezTo>
                  <a:lnTo>
                    <a:pt x="8686" y="330610"/>
                  </a:lnTo>
                  <a:cubicBezTo>
                    <a:pt x="-10635" y="261711"/>
                    <a:pt x="1856" y="187783"/>
                    <a:pt x="42753" y="129053"/>
                  </a:cubicBezTo>
                  <a:cubicBezTo>
                    <a:pt x="55042" y="111743"/>
                    <a:pt x="67928" y="98865"/>
                    <a:pt x="79906" y="96728"/>
                  </a:cubicBezTo>
                  <a:cubicBezTo>
                    <a:pt x="106789" y="91008"/>
                    <a:pt x="92490" y="30756"/>
                    <a:pt x="111912" y="11309"/>
                  </a:cubicBezTo>
                  <a:close/>
                </a:path>
              </a:pathLst>
            </a:custGeom>
            <a:solidFill>
              <a:schemeClr val="accent1"/>
            </a:solidFill>
            <a:ln w="84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15" name="任意多边形: 形状 114">
              <a:extLst>
                <a:ext uri="{FF2B5EF4-FFF2-40B4-BE49-F238E27FC236}">
                  <a16:creationId xmlns:a16="http://schemas.microsoft.com/office/drawing/2014/main" id="{B67942CB-4AC2-0933-C487-6E7F639FE9A7}"/>
                </a:ext>
              </a:extLst>
            </p:cNvPr>
            <p:cNvSpPr/>
            <p:nvPr/>
          </p:nvSpPr>
          <p:spPr>
            <a:xfrm>
              <a:off x="8349301" y="6257121"/>
              <a:ext cx="303680" cy="403357"/>
            </a:xfrm>
            <a:custGeom>
              <a:avLst/>
              <a:gdLst>
                <a:gd name="connsiteX0" fmla="*/ 222510 w 303680"/>
                <a:gd name="connsiteY0" fmla="*/ 403357 h 403357"/>
                <a:gd name="connsiteX1" fmla="*/ 303681 w 303680"/>
                <a:gd name="connsiteY1" fmla="*/ 346924 h 403357"/>
                <a:gd name="connsiteX2" fmla="*/ 119797 w 303680"/>
                <a:gd name="connsiteY2" fmla="*/ 0 h 403357"/>
                <a:gd name="connsiteX3" fmla="*/ 0 w 303680"/>
                <a:gd name="connsiteY3" fmla="*/ 83291 h 403357"/>
                <a:gd name="connsiteX4" fmla="*/ 222510 w 303680"/>
                <a:gd name="connsiteY4" fmla="*/ 403357 h 4033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3680" h="403357">
                  <a:moveTo>
                    <a:pt x="222510" y="403357"/>
                  </a:moveTo>
                  <a:lnTo>
                    <a:pt x="303681" y="346924"/>
                  </a:lnTo>
                  <a:lnTo>
                    <a:pt x="119797" y="0"/>
                  </a:lnTo>
                  <a:lnTo>
                    <a:pt x="0" y="83291"/>
                  </a:lnTo>
                  <a:lnTo>
                    <a:pt x="222510" y="403357"/>
                  </a:ln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84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16" name="任意多边形: 形状 115">
              <a:extLst>
                <a:ext uri="{FF2B5EF4-FFF2-40B4-BE49-F238E27FC236}">
                  <a16:creationId xmlns:a16="http://schemas.microsoft.com/office/drawing/2014/main" id="{AEB31A16-0B85-967C-1D2A-7474D257A45C}"/>
                </a:ext>
              </a:extLst>
            </p:cNvPr>
            <p:cNvSpPr/>
            <p:nvPr/>
          </p:nvSpPr>
          <p:spPr>
            <a:xfrm>
              <a:off x="7056780" y="4819904"/>
              <a:ext cx="1527302" cy="1721500"/>
            </a:xfrm>
            <a:custGeom>
              <a:avLst/>
              <a:gdLst>
                <a:gd name="connsiteX0" fmla="*/ 1527090 w 1527302"/>
                <a:gd name="connsiteY0" fmla="*/ 1607679 h 1721500"/>
                <a:gd name="connsiteX1" fmla="*/ 1399874 w 1527302"/>
                <a:gd name="connsiteY1" fmla="*/ 1721385 h 1721500"/>
                <a:gd name="connsiteX2" fmla="*/ 915093 w 1527302"/>
                <a:gd name="connsiteY2" fmla="*/ 820908 h 1721500"/>
                <a:gd name="connsiteX3" fmla="*/ 95963 w 1527302"/>
                <a:gd name="connsiteY3" fmla="*/ 370673 h 1721500"/>
                <a:gd name="connsiteX4" fmla="*/ 27956 w 1527302"/>
                <a:gd name="connsiteY4" fmla="*/ 145909 h 1721500"/>
                <a:gd name="connsiteX5" fmla="*/ 37427 w 1527302"/>
                <a:gd name="connsiteY5" fmla="*/ 135302 h 1721500"/>
                <a:gd name="connsiteX6" fmla="*/ 420866 w 1527302"/>
                <a:gd name="connsiteY6" fmla="*/ -115 h 1721500"/>
                <a:gd name="connsiteX7" fmla="*/ 674230 w 1527302"/>
                <a:gd name="connsiteY7" fmla="*/ 270702 h 1721500"/>
                <a:gd name="connsiteX8" fmla="*/ 658298 w 1527302"/>
                <a:gd name="connsiteY8" fmla="*/ 343310 h 1721500"/>
                <a:gd name="connsiteX9" fmla="*/ 1134197 w 1527302"/>
                <a:gd name="connsiteY9" fmla="*/ 504517 h 1721500"/>
                <a:gd name="connsiteX10" fmla="*/ 1246869 w 1527302"/>
                <a:gd name="connsiteY10" fmla="*/ 738769 h 1721500"/>
                <a:gd name="connsiteX11" fmla="*/ 1246364 w 1527302"/>
                <a:gd name="connsiteY11" fmla="*/ 740182 h 1721500"/>
                <a:gd name="connsiteX12" fmla="*/ 1240366 w 1527302"/>
                <a:gd name="connsiteY12" fmla="*/ 755416 h 1721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527302" h="1721500">
                  <a:moveTo>
                    <a:pt x="1527090" y="1607679"/>
                  </a:moveTo>
                  <a:lnTo>
                    <a:pt x="1399874" y="1721385"/>
                  </a:lnTo>
                  <a:cubicBezTo>
                    <a:pt x="1197602" y="1495991"/>
                    <a:pt x="1044681" y="1179886"/>
                    <a:pt x="915093" y="820908"/>
                  </a:cubicBezTo>
                  <a:cubicBezTo>
                    <a:pt x="575554" y="721467"/>
                    <a:pt x="319499" y="561093"/>
                    <a:pt x="95963" y="370673"/>
                  </a:cubicBezTo>
                  <a:cubicBezTo>
                    <a:pt x="20133" y="306501"/>
                    <a:pt x="-36712" y="224068"/>
                    <a:pt x="27956" y="145909"/>
                  </a:cubicBezTo>
                  <a:cubicBezTo>
                    <a:pt x="30984" y="142250"/>
                    <a:pt x="34138" y="138717"/>
                    <a:pt x="37427" y="135302"/>
                  </a:cubicBezTo>
                  <a:cubicBezTo>
                    <a:pt x="113795" y="56822"/>
                    <a:pt x="307445" y="71778"/>
                    <a:pt x="420866" y="-115"/>
                  </a:cubicBezTo>
                  <a:lnTo>
                    <a:pt x="674230" y="270702"/>
                  </a:lnTo>
                  <a:lnTo>
                    <a:pt x="658298" y="343310"/>
                  </a:lnTo>
                  <a:lnTo>
                    <a:pt x="1134197" y="504517"/>
                  </a:lnTo>
                  <a:cubicBezTo>
                    <a:pt x="1229995" y="538087"/>
                    <a:pt x="1280439" y="642971"/>
                    <a:pt x="1246869" y="738769"/>
                  </a:cubicBezTo>
                  <a:cubicBezTo>
                    <a:pt x="1246701" y="739240"/>
                    <a:pt x="1246532" y="739711"/>
                    <a:pt x="1246364" y="740182"/>
                  </a:cubicBezTo>
                  <a:cubicBezTo>
                    <a:pt x="1244589" y="745339"/>
                    <a:pt x="1242587" y="750419"/>
                    <a:pt x="1240366" y="755416"/>
                  </a:cubicBezTo>
                  <a:close/>
                </a:path>
              </a:pathLst>
            </a:custGeom>
            <a:solidFill>
              <a:schemeClr val="accent4"/>
            </a:solidFill>
            <a:ln w="84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17" name="任意多边形: 形状 116">
              <a:extLst>
                <a:ext uri="{FF2B5EF4-FFF2-40B4-BE49-F238E27FC236}">
                  <a16:creationId xmlns:a16="http://schemas.microsoft.com/office/drawing/2014/main" id="{56A618EF-82E2-C2ED-78D3-558535B29581}"/>
                </a:ext>
              </a:extLst>
            </p:cNvPr>
            <p:cNvSpPr/>
            <p:nvPr/>
          </p:nvSpPr>
          <p:spPr>
            <a:xfrm>
              <a:off x="8524487" y="6535273"/>
              <a:ext cx="405393" cy="319343"/>
            </a:xfrm>
            <a:custGeom>
              <a:avLst/>
              <a:gdLst>
                <a:gd name="connsiteX0" fmla="*/ -213 w 405393"/>
                <a:gd name="connsiteY0" fmla="*/ 102211 h 319343"/>
                <a:gd name="connsiteX1" fmla="*/ 129720 w 405393"/>
                <a:gd name="connsiteY1" fmla="*/ -115 h 319343"/>
                <a:gd name="connsiteX2" fmla="*/ 170095 w 405393"/>
                <a:gd name="connsiteY2" fmla="*/ 57967 h 319343"/>
                <a:gd name="connsiteX3" fmla="*/ 360851 w 405393"/>
                <a:gd name="connsiteY3" fmla="*/ 57386 h 319343"/>
                <a:gd name="connsiteX4" fmla="*/ 405180 w 405393"/>
                <a:gd name="connsiteY4" fmla="*/ 101429 h 319343"/>
                <a:gd name="connsiteX5" fmla="*/ 386212 w 405393"/>
                <a:gd name="connsiteY5" fmla="*/ 137851 h 319343"/>
                <a:gd name="connsiteX6" fmla="*/ 224820 w 405393"/>
                <a:gd name="connsiteY6" fmla="*/ 250035 h 319343"/>
                <a:gd name="connsiteX7" fmla="*/ 157066 w 405393"/>
                <a:gd name="connsiteY7" fmla="*/ 211922 h 319343"/>
                <a:gd name="connsiteX8" fmla="*/ 186144 w 405393"/>
                <a:gd name="connsiteY8" fmla="*/ 276927 h 319343"/>
                <a:gd name="connsiteX9" fmla="*/ 125287 w 405393"/>
                <a:gd name="connsiteY9" fmla="*/ 319228 h 3193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05393" h="319343">
                  <a:moveTo>
                    <a:pt x="-213" y="102211"/>
                  </a:moveTo>
                  <a:lnTo>
                    <a:pt x="129720" y="-115"/>
                  </a:lnTo>
                  <a:lnTo>
                    <a:pt x="170095" y="57967"/>
                  </a:lnTo>
                  <a:lnTo>
                    <a:pt x="360851" y="57386"/>
                  </a:lnTo>
                  <a:cubicBezTo>
                    <a:pt x="385253" y="57311"/>
                    <a:pt x="405105" y="77027"/>
                    <a:pt x="405180" y="101429"/>
                  </a:cubicBezTo>
                  <a:cubicBezTo>
                    <a:pt x="405222" y="115947"/>
                    <a:pt x="398131" y="129565"/>
                    <a:pt x="386212" y="137851"/>
                  </a:cubicBezTo>
                  <a:lnTo>
                    <a:pt x="224820" y="250035"/>
                  </a:lnTo>
                  <a:lnTo>
                    <a:pt x="157066" y="211922"/>
                  </a:lnTo>
                  <a:lnTo>
                    <a:pt x="186144" y="276927"/>
                  </a:lnTo>
                  <a:lnTo>
                    <a:pt x="125287" y="319228"/>
                  </a:lnTo>
                  <a:close/>
                </a:path>
              </a:pathLst>
            </a:custGeom>
            <a:solidFill>
              <a:srgbClr val="2F2E41"/>
            </a:solidFill>
            <a:ln w="84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18" name="任意多边形: 形状 117">
              <a:extLst>
                <a:ext uri="{FF2B5EF4-FFF2-40B4-BE49-F238E27FC236}">
                  <a16:creationId xmlns:a16="http://schemas.microsoft.com/office/drawing/2014/main" id="{548838BF-3906-D4AB-D730-69F10A07F690}"/>
                </a:ext>
              </a:extLst>
            </p:cNvPr>
            <p:cNvSpPr/>
            <p:nvPr/>
          </p:nvSpPr>
          <p:spPr>
            <a:xfrm>
              <a:off x="6741002" y="4563900"/>
              <a:ext cx="616183" cy="821990"/>
            </a:xfrm>
            <a:custGeom>
              <a:avLst/>
              <a:gdLst>
                <a:gd name="connsiteX0" fmla="*/ 478772 w 616183"/>
                <a:gd name="connsiteY0" fmla="*/ 813808 h 821990"/>
                <a:gd name="connsiteX1" fmla="*/ 427016 w 616183"/>
                <a:gd name="connsiteY1" fmla="*/ 685709 h 821990"/>
                <a:gd name="connsiteX2" fmla="*/ 435117 w 616183"/>
                <a:gd name="connsiteY2" fmla="*/ 670510 h 821990"/>
                <a:gd name="connsiteX3" fmla="*/ -213 w 616183"/>
                <a:gd name="connsiteY3" fmla="*/ 13562 h 821990"/>
                <a:gd name="connsiteX4" fmla="*/ 179676 w 616183"/>
                <a:gd name="connsiteY4" fmla="*/ -115 h 821990"/>
                <a:gd name="connsiteX5" fmla="*/ 576724 w 616183"/>
                <a:gd name="connsiteY5" fmla="*/ 645107 h 821990"/>
                <a:gd name="connsiteX6" fmla="*/ 596281 w 616183"/>
                <a:gd name="connsiteY6" fmla="*/ 782627 h 821990"/>
                <a:gd name="connsiteX7" fmla="*/ 478772 w 616183"/>
                <a:gd name="connsiteY7" fmla="*/ 813808 h 8219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16183" h="821990">
                  <a:moveTo>
                    <a:pt x="478772" y="813808"/>
                  </a:moveTo>
                  <a:cubicBezTo>
                    <a:pt x="429111" y="792729"/>
                    <a:pt x="405937" y="735379"/>
                    <a:pt x="427016" y="685709"/>
                  </a:cubicBezTo>
                  <a:cubicBezTo>
                    <a:pt x="429262" y="680418"/>
                    <a:pt x="431979" y="675330"/>
                    <a:pt x="435117" y="670510"/>
                  </a:cubicBezTo>
                  <a:lnTo>
                    <a:pt x="-213" y="13562"/>
                  </a:lnTo>
                  <a:lnTo>
                    <a:pt x="179676" y="-115"/>
                  </a:lnTo>
                  <a:lnTo>
                    <a:pt x="576724" y="645107"/>
                  </a:lnTo>
                  <a:cubicBezTo>
                    <a:pt x="620103" y="677676"/>
                    <a:pt x="628859" y="739249"/>
                    <a:pt x="596281" y="782627"/>
                  </a:cubicBezTo>
                  <a:cubicBezTo>
                    <a:pt x="569020" y="818922"/>
                    <a:pt x="520443" y="831817"/>
                    <a:pt x="478772" y="81380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84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19" name="任意多边形: 形状 118">
              <a:extLst>
                <a:ext uri="{FF2B5EF4-FFF2-40B4-BE49-F238E27FC236}">
                  <a16:creationId xmlns:a16="http://schemas.microsoft.com/office/drawing/2014/main" id="{07F8934C-E0C3-94CC-DF10-DE23729A4466}"/>
                </a:ext>
              </a:extLst>
            </p:cNvPr>
            <p:cNvSpPr/>
            <p:nvPr/>
          </p:nvSpPr>
          <p:spPr>
            <a:xfrm>
              <a:off x="6686679" y="3899982"/>
              <a:ext cx="529509" cy="1096236"/>
            </a:xfrm>
            <a:custGeom>
              <a:avLst/>
              <a:gdLst>
                <a:gd name="connsiteX0" fmla="*/ 282794 w 529509"/>
                <a:gd name="connsiteY0" fmla="*/ 23695 h 1096236"/>
                <a:gd name="connsiteX1" fmla="*/ 86907 w 529509"/>
                <a:gd name="connsiteY1" fmla="*/ 59007 h 1096236"/>
                <a:gd name="connsiteX2" fmla="*/ -211 w 529509"/>
                <a:gd name="connsiteY2" fmla="*/ 684243 h 1096236"/>
                <a:gd name="connsiteX3" fmla="*/ 76780 w 529509"/>
                <a:gd name="connsiteY3" fmla="*/ 811400 h 1096236"/>
                <a:gd name="connsiteX4" fmla="*/ 142650 w 529509"/>
                <a:gd name="connsiteY4" fmla="*/ 889820 h 1096236"/>
                <a:gd name="connsiteX5" fmla="*/ 157984 w 529509"/>
                <a:gd name="connsiteY5" fmla="*/ 952074 h 1096236"/>
                <a:gd name="connsiteX6" fmla="*/ 222585 w 529509"/>
                <a:gd name="connsiteY6" fmla="*/ 978503 h 1096236"/>
                <a:gd name="connsiteX7" fmla="*/ 332254 w 529509"/>
                <a:gd name="connsiteY7" fmla="*/ 1093690 h 1096236"/>
                <a:gd name="connsiteX8" fmla="*/ 529260 w 529509"/>
                <a:gd name="connsiteY8" fmla="*/ 1096121 h 1096236"/>
                <a:gd name="connsiteX9" fmla="*/ 302351 w 529509"/>
                <a:gd name="connsiteY9" fmla="*/ 692612 h 1096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29509" h="1096236">
                  <a:moveTo>
                    <a:pt x="282794" y="23695"/>
                  </a:moveTo>
                  <a:cubicBezTo>
                    <a:pt x="282794" y="23695"/>
                    <a:pt x="180990" y="-48711"/>
                    <a:pt x="86907" y="59007"/>
                  </a:cubicBezTo>
                  <a:cubicBezTo>
                    <a:pt x="-7184" y="166725"/>
                    <a:pt x="672" y="612375"/>
                    <a:pt x="-211" y="684243"/>
                  </a:cubicBezTo>
                  <a:cubicBezTo>
                    <a:pt x="-489" y="706744"/>
                    <a:pt x="32005" y="755303"/>
                    <a:pt x="76780" y="811400"/>
                  </a:cubicBezTo>
                  <a:cubicBezTo>
                    <a:pt x="96883" y="836575"/>
                    <a:pt x="119460" y="863274"/>
                    <a:pt x="142650" y="889820"/>
                  </a:cubicBezTo>
                  <a:cubicBezTo>
                    <a:pt x="156075" y="905172"/>
                    <a:pt x="144509" y="937143"/>
                    <a:pt x="157984" y="952074"/>
                  </a:cubicBezTo>
                  <a:cubicBezTo>
                    <a:pt x="171384" y="966921"/>
                    <a:pt x="209833" y="964725"/>
                    <a:pt x="222585" y="978503"/>
                  </a:cubicBezTo>
                  <a:cubicBezTo>
                    <a:pt x="283097" y="1043911"/>
                    <a:pt x="332254" y="1093690"/>
                    <a:pt x="332254" y="1093690"/>
                  </a:cubicBezTo>
                  <a:lnTo>
                    <a:pt x="529260" y="1096121"/>
                  </a:lnTo>
                  <a:cubicBezTo>
                    <a:pt x="531481" y="949668"/>
                    <a:pt x="431190" y="818954"/>
                    <a:pt x="302351" y="692612"/>
                  </a:cubicBezTo>
                  <a:close/>
                </a:path>
              </a:pathLst>
            </a:custGeom>
            <a:solidFill>
              <a:schemeClr val="accent1"/>
            </a:solidFill>
            <a:ln w="84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20" name="任意多边形: 形状 119">
              <a:extLst>
                <a:ext uri="{FF2B5EF4-FFF2-40B4-BE49-F238E27FC236}">
                  <a16:creationId xmlns:a16="http://schemas.microsoft.com/office/drawing/2014/main" id="{3FFAA16A-22E7-18B1-4A47-7DC7FB9719FA}"/>
                </a:ext>
              </a:extLst>
            </p:cNvPr>
            <p:cNvSpPr/>
            <p:nvPr/>
          </p:nvSpPr>
          <p:spPr>
            <a:xfrm>
              <a:off x="6638780" y="3179869"/>
              <a:ext cx="607081" cy="661372"/>
            </a:xfrm>
            <a:custGeom>
              <a:avLst/>
              <a:gdLst>
                <a:gd name="connsiteX0" fmla="*/ 606868 w 607081"/>
                <a:gd name="connsiteY0" fmla="*/ 186444 h 661372"/>
                <a:gd name="connsiteX1" fmla="*/ 584300 w 607081"/>
                <a:gd name="connsiteY1" fmla="*/ 197421 h 661372"/>
                <a:gd name="connsiteX2" fmla="*/ 492993 w 607081"/>
                <a:gd name="connsiteY2" fmla="*/ 234566 h 661372"/>
                <a:gd name="connsiteX3" fmla="*/ 469626 w 607081"/>
                <a:gd name="connsiteY3" fmla="*/ 196328 h 661372"/>
                <a:gd name="connsiteX4" fmla="*/ 465757 w 607081"/>
                <a:gd name="connsiteY4" fmla="*/ 242027 h 661372"/>
                <a:gd name="connsiteX5" fmla="*/ 322441 w 607081"/>
                <a:gd name="connsiteY5" fmla="*/ 236492 h 661372"/>
                <a:gd name="connsiteX6" fmla="*/ 373449 w 607081"/>
                <a:gd name="connsiteY6" fmla="*/ 515999 h 661372"/>
                <a:gd name="connsiteX7" fmla="*/ 348744 w 607081"/>
                <a:gd name="connsiteY7" fmla="*/ 661257 h 661372"/>
                <a:gd name="connsiteX8" fmla="*/ 327589 w 607081"/>
                <a:gd name="connsiteY8" fmla="*/ 596901 h 661372"/>
                <a:gd name="connsiteX9" fmla="*/ 315805 w 607081"/>
                <a:gd name="connsiteY9" fmla="*/ 528818 h 661372"/>
                <a:gd name="connsiteX10" fmla="*/ 268885 w 607081"/>
                <a:gd name="connsiteY10" fmla="*/ 539105 h 661372"/>
                <a:gd name="connsiteX11" fmla="*/ 132543 w 607081"/>
                <a:gd name="connsiteY11" fmla="*/ 568899 h 661372"/>
                <a:gd name="connsiteX12" fmla="*/ 131895 w 607081"/>
                <a:gd name="connsiteY12" fmla="*/ 564054 h 661372"/>
                <a:gd name="connsiteX13" fmla="*/ 130844 w 607081"/>
                <a:gd name="connsiteY13" fmla="*/ 558081 h 661372"/>
                <a:gd name="connsiteX14" fmla="*/ 117142 w 607081"/>
                <a:gd name="connsiteY14" fmla="*/ 521735 h 661372"/>
                <a:gd name="connsiteX15" fmla="*/ 104163 w 607081"/>
                <a:gd name="connsiteY15" fmla="*/ 564483 h 661372"/>
                <a:gd name="connsiteX16" fmla="*/ 103607 w 607081"/>
                <a:gd name="connsiteY16" fmla="*/ 565542 h 661372"/>
                <a:gd name="connsiteX17" fmla="*/ 95608 w 607081"/>
                <a:gd name="connsiteY17" fmla="*/ 576797 h 661372"/>
                <a:gd name="connsiteX18" fmla="*/ 95247 w 607081"/>
                <a:gd name="connsiteY18" fmla="*/ 577125 h 661372"/>
                <a:gd name="connsiteX19" fmla="*/ 70180 w 607081"/>
                <a:gd name="connsiteY19" fmla="*/ 126520 h 661372"/>
                <a:gd name="connsiteX20" fmla="*/ 76741 w 607081"/>
                <a:gd name="connsiteY20" fmla="*/ 117882 h 661372"/>
                <a:gd name="connsiteX21" fmla="*/ 83521 w 607081"/>
                <a:gd name="connsiteY21" fmla="*/ 109453 h 661372"/>
                <a:gd name="connsiteX22" fmla="*/ 84269 w 607081"/>
                <a:gd name="connsiteY22" fmla="*/ 108528 h 661372"/>
                <a:gd name="connsiteX23" fmla="*/ 105121 w 607081"/>
                <a:gd name="connsiteY23" fmla="*/ 86229 h 661372"/>
                <a:gd name="connsiteX24" fmla="*/ 111742 w 607081"/>
                <a:gd name="connsiteY24" fmla="*/ 79979 h 661372"/>
                <a:gd name="connsiteX25" fmla="*/ 231025 w 607081"/>
                <a:gd name="connsiteY25" fmla="*/ 11274 h 661372"/>
                <a:gd name="connsiteX26" fmla="*/ 246511 w 607081"/>
                <a:gd name="connsiteY26" fmla="*/ 6816 h 661372"/>
                <a:gd name="connsiteX27" fmla="*/ 262408 w 607081"/>
                <a:gd name="connsiteY27" fmla="*/ 3132 h 661372"/>
                <a:gd name="connsiteX28" fmla="*/ 264225 w 607081"/>
                <a:gd name="connsiteY28" fmla="*/ 2762 h 661372"/>
                <a:gd name="connsiteX29" fmla="*/ 272006 w 607081"/>
                <a:gd name="connsiteY29" fmla="*/ 1340 h 661372"/>
                <a:gd name="connsiteX30" fmla="*/ 281662 w 607081"/>
                <a:gd name="connsiteY30" fmla="*/ -115 h 661372"/>
                <a:gd name="connsiteX31" fmla="*/ 311380 w 607081"/>
                <a:gd name="connsiteY31" fmla="*/ 25910 h 661372"/>
                <a:gd name="connsiteX32" fmla="*/ 398482 w 607081"/>
                <a:gd name="connsiteY32" fmla="*/ 8086 h 661372"/>
                <a:gd name="connsiteX33" fmla="*/ 405455 w 607081"/>
                <a:gd name="connsiteY33" fmla="*/ 6917 h 661372"/>
                <a:gd name="connsiteX34" fmla="*/ 405623 w 607081"/>
                <a:gd name="connsiteY34" fmla="*/ 6883 h 661372"/>
                <a:gd name="connsiteX35" fmla="*/ 606868 w 607081"/>
                <a:gd name="connsiteY35" fmla="*/ 186444 h 6613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</a:cxnLst>
              <a:rect l="l" t="t" r="r" b="b"/>
              <a:pathLst>
                <a:path w="607081" h="661372">
                  <a:moveTo>
                    <a:pt x="606868" y="186444"/>
                  </a:moveTo>
                  <a:cubicBezTo>
                    <a:pt x="599147" y="190263"/>
                    <a:pt x="591652" y="193939"/>
                    <a:pt x="584300" y="197421"/>
                  </a:cubicBezTo>
                  <a:cubicBezTo>
                    <a:pt x="554776" y="211931"/>
                    <a:pt x="524259" y="224346"/>
                    <a:pt x="492993" y="234566"/>
                  </a:cubicBezTo>
                  <a:cubicBezTo>
                    <a:pt x="487787" y="220409"/>
                    <a:pt x="479846" y="207414"/>
                    <a:pt x="469626" y="196328"/>
                  </a:cubicBezTo>
                  <a:cubicBezTo>
                    <a:pt x="472242" y="211645"/>
                    <a:pt x="470913" y="227366"/>
                    <a:pt x="465757" y="242027"/>
                  </a:cubicBezTo>
                  <a:cubicBezTo>
                    <a:pt x="418417" y="253744"/>
                    <a:pt x="368730" y="251827"/>
                    <a:pt x="322441" y="236492"/>
                  </a:cubicBezTo>
                  <a:cubicBezTo>
                    <a:pt x="352714" y="292547"/>
                    <a:pt x="375081" y="410661"/>
                    <a:pt x="373449" y="515999"/>
                  </a:cubicBezTo>
                  <a:cubicBezTo>
                    <a:pt x="372742" y="571691"/>
                    <a:pt x="365206" y="623801"/>
                    <a:pt x="348744" y="661257"/>
                  </a:cubicBezTo>
                  <a:lnTo>
                    <a:pt x="327589" y="596901"/>
                  </a:lnTo>
                  <a:cubicBezTo>
                    <a:pt x="325629" y="573912"/>
                    <a:pt x="321684" y="551134"/>
                    <a:pt x="315805" y="528818"/>
                  </a:cubicBezTo>
                  <a:cubicBezTo>
                    <a:pt x="301623" y="466211"/>
                    <a:pt x="288375" y="508075"/>
                    <a:pt x="268885" y="539105"/>
                  </a:cubicBezTo>
                  <a:lnTo>
                    <a:pt x="132543" y="568899"/>
                  </a:lnTo>
                  <a:cubicBezTo>
                    <a:pt x="132299" y="567317"/>
                    <a:pt x="132131" y="565635"/>
                    <a:pt x="131895" y="564054"/>
                  </a:cubicBezTo>
                  <a:cubicBezTo>
                    <a:pt x="131567" y="562052"/>
                    <a:pt x="131248" y="560058"/>
                    <a:pt x="130844" y="558081"/>
                  </a:cubicBezTo>
                  <a:cubicBezTo>
                    <a:pt x="128304" y="545296"/>
                    <a:pt x="123677" y="533015"/>
                    <a:pt x="117142" y="521735"/>
                  </a:cubicBezTo>
                  <a:cubicBezTo>
                    <a:pt x="116443" y="536842"/>
                    <a:pt x="111985" y="551537"/>
                    <a:pt x="104163" y="564483"/>
                  </a:cubicBezTo>
                  <a:cubicBezTo>
                    <a:pt x="103952" y="564819"/>
                    <a:pt x="103767" y="565181"/>
                    <a:pt x="103607" y="565542"/>
                  </a:cubicBezTo>
                  <a:cubicBezTo>
                    <a:pt x="101185" y="569462"/>
                    <a:pt x="98510" y="573222"/>
                    <a:pt x="95608" y="576797"/>
                  </a:cubicBezTo>
                  <a:cubicBezTo>
                    <a:pt x="95473" y="576890"/>
                    <a:pt x="95347" y="576999"/>
                    <a:pt x="95247" y="577125"/>
                  </a:cubicBezTo>
                  <a:cubicBezTo>
                    <a:pt x="7220" y="588910"/>
                    <a:pt x="-54487" y="134965"/>
                    <a:pt x="70180" y="126520"/>
                  </a:cubicBezTo>
                  <a:cubicBezTo>
                    <a:pt x="73805" y="126276"/>
                    <a:pt x="74495" y="120750"/>
                    <a:pt x="76741" y="117882"/>
                  </a:cubicBezTo>
                  <a:cubicBezTo>
                    <a:pt x="78987" y="115022"/>
                    <a:pt x="81174" y="112254"/>
                    <a:pt x="83521" y="109453"/>
                  </a:cubicBezTo>
                  <a:cubicBezTo>
                    <a:pt x="83815" y="109193"/>
                    <a:pt x="84076" y="108873"/>
                    <a:pt x="84269" y="108528"/>
                  </a:cubicBezTo>
                  <a:cubicBezTo>
                    <a:pt x="90940" y="100815"/>
                    <a:pt x="97829" y="93387"/>
                    <a:pt x="105121" y="86229"/>
                  </a:cubicBezTo>
                  <a:cubicBezTo>
                    <a:pt x="107275" y="84160"/>
                    <a:pt x="109512" y="82074"/>
                    <a:pt x="111742" y="79979"/>
                  </a:cubicBezTo>
                  <a:cubicBezTo>
                    <a:pt x="145959" y="48579"/>
                    <a:pt x="186688" y="25119"/>
                    <a:pt x="231025" y="11274"/>
                  </a:cubicBezTo>
                  <a:cubicBezTo>
                    <a:pt x="236030" y="9735"/>
                    <a:pt x="241220" y="8246"/>
                    <a:pt x="246511" y="6816"/>
                  </a:cubicBezTo>
                  <a:cubicBezTo>
                    <a:pt x="251734" y="5487"/>
                    <a:pt x="257059" y="4225"/>
                    <a:pt x="262408" y="3132"/>
                  </a:cubicBezTo>
                  <a:lnTo>
                    <a:pt x="264225" y="2762"/>
                  </a:lnTo>
                  <a:cubicBezTo>
                    <a:pt x="266782" y="2240"/>
                    <a:pt x="269432" y="1786"/>
                    <a:pt x="272006" y="1340"/>
                  </a:cubicBezTo>
                  <a:cubicBezTo>
                    <a:pt x="275236" y="768"/>
                    <a:pt x="278483" y="272"/>
                    <a:pt x="281662" y="-115"/>
                  </a:cubicBezTo>
                  <a:cubicBezTo>
                    <a:pt x="293615" y="5899"/>
                    <a:pt x="303835" y="14857"/>
                    <a:pt x="311380" y="25910"/>
                  </a:cubicBezTo>
                  <a:lnTo>
                    <a:pt x="398482" y="8086"/>
                  </a:lnTo>
                  <a:cubicBezTo>
                    <a:pt x="400786" y="7615"/>
                    <a:pt x="403116" y="7228"/>
                    <a:pt x="405455" y="6917"/>
                  </a:cubicBezTo>
                  <a:lnTo>
                    <a:pt x="405623" y="6883"/>
                  </a:lnTo>
                  <a:cubicBezTo>
                    <a:pt x="514367" y="-11328"/>
                    <a:pt x="584283" y="76102"/>
                    <a:pt x="606868" y="186444"/>
                  </a:cubicBezTo>
                  <a:close/>
                </a:path>
              </a:pathLst>
            </a:custGeom>
            <a:solidFill>
              <a:schemeClr val="accent4"/>
            </a:solidFill>
            <a:ln w="84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21" name="任意多边形: 形状 120">
              <a:extLst>
                <a:ext uri="{FF2B5EF4-FFF2-40B4-BE49-F238E27FC236}">
                  <a16:creationId xmlns:a16="http://schemas.microsoft.com/office/drawing/2014/main" id="{DD4131E1-93EB-C40D-2F9C-4B328F1B7CC7}"/>
                </a:ext>
              </a:extLst>
            </p:cNvPr>
            <p:cNvSpPr/>
            <p:nvPr/>
          </p:nvSpPr>
          <p:spPr>
            <a:xfrm>
              <a:off x="6652937" y="3129639"/>
              <a:ext cx="224951" cy="187791"/>
            </a:xfrm>
            <a:custGeom>
              <a:avLst/>
              <a:gdLst>
                <a:gd name="connsiteX0" fmla="*/ 117966 w 224951"/>
                <a:gd name="connsiteY0" fmla="*/ 156419 h 187791"/>
                <a:gd name="connsiteX1" fmla="*/ 56940 w 224951"/>
                <a:gd name="connsiteY1" fmla="*/ 187088 h 187791"/>
                <a:gd name="connsiteX2" fmla="*/ 1239 w 224951"/>
                <a:gd name="connsiteY2" fmla="*/ 157302 h 187791"/>
                <a:gd name="connsiteX3" fmla="*/ 39915 w 224951"/>
                <a:gd name="connsiteY3" fmla="*/ 88042 h 187791"/>
                <a:gd name="connsiteX4" fmla="*/ 109529 w 224951"/>
                <a:gd name="connsiteY4" fmla="*/ 32299 h 187791"/>
                <a:gd name="connsiteX5" fmla="*/ 152209 w 224951"/>
                <a:gd name="connsiteY5" fmla="*/ 4701 h 187791"/>
                <a:gd name="connsiteX6" fmla="*/ 201450 w 224951"/>
                <a:gd name="connsiteY6" fmla="*/ 6350 h 187791"/>
                <a:gd name="connsiteX7" fmla="*/ 224691 w 224951"/>
                <a:gd name="connsiteY7" fmla="*/ 52394 h 187791"/>
                <a:gd name="connsiteX8" fmla="*/ 207456 w 224951"/>
                <a:gd name="connsiteY8" fmla="*/ 102821 h 187791"/>
                <a:gd name="connsiteX9" fmla="*/ 92294 w 224951"/>
                <a:gd name="connsiteY9" fmla="*/ 181107 h 1877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24951" h="187791">
                  <a:moveTo>
                    <a:pt x="117966" y="156419"/>
                  </a:moveTo>
                  <a:cubicBezTo>
                    <a:pt x="99317" y="169886"/>
                    <a:pt x="79693" y="183748"/>
                    <a:pt x="56940" y="187088"/>
                  </a:cubicBezTo>
                  <a:cubicBezTo>
                    <a:pt x="34178" y="190427"/>
                    <a:pt x="7539" y="179425"/>
                    <a:pt x="1239" y="157302"/>
                  </a:cubicBezTo>
                  <a:cubicBezTo>
                    <a:pt x="-6466" y="130251"/>
                    <a:pt x="17961" y="105622"/>
                    <a:pt x="39915" y="88042"/>
                  </a:cubicBezTo>
                  <a:lnTo>
                    <a:pt x="109529" y="32299"/>
                  </a:lnTo>
                  <a:cubicBezTo>
                    <a:pt x="122272" y="20994"/>
                    <a:pt x="136665" y="11691"/>
                    <a:pt x="152209" y="4701"/>
                  </a:cubicBezTo>
                  <a:cubicBezTo>
                    <a:pt x="168023" y="-2256"/>
                    <a:pt x="186141" y="-1650"/>
                    <a:pt x="201450" y="6350"/>
                  </a:cubicBezTo>
                  <a:cubicBezTo>
                    <a:pt x="216666" y="16620"/>
                    <a:pt x="225465" y="34049"/>
                    <a:pt x="224691" y="52394"/>
                  </a:cubicBezTo>
                  <a:cubicBezTo>
                    <a:pt x="223698" y="70470"/>
                    <a:pt x="217735" y="87924"/>
                    <a:pt x="207456" y="102821"/>
                  </a:cubicBezTo>
                  <a:cubicBezTo>
                    <a:pt x="181338" y="143524"/>
                    <a:pt x="139743" y="171804"/>
                    <a:pt x="92294" y="181107"/>
                  </a:cubicBezTo>
                </a:path>
              </a:pathLst>
            </a:custGeom>
            <a:solidFill>
              <a:schemeClr val="accent4"/>
            </a:solidFill>
            <a:ln w="84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22" name="任意多边形: 形状 121">
              <a:extLst>
                <a:ext uri="{FF2B5EF4-FFF2-40B4-BE49-F238E27FC236}">
                  <a16:creationId xmlns:a16="http://schemas.microsoft.com/office/drawing/2014/main" id="{39F11CB1-64BF-960C-50F0-3C3E346D4DA8}"/>
                </a:ext>
              </a:extLst>
            </p:cNvPr>
            <p:cNvSpPr/>
            <p:nvPr/>
          </p:nvSpPr>
          <p:spPr>
            <a:xfrm>
              <a:off x="6727115" y="4734410"/>
              <a:ext cx="639275" cy="656098"/>
            </a:xfrm>
            <a:custGeom>
              <a:avLst/>
              <a:gdLst>
                <a:gd name="connsiteX0" fmla="*/ 571770 w 639275"/>
                <a:gd name="connsiteY0" fmla="*/ -115 h 656098"/>
                <a:gd name="connsiteX1" fmla="*/ 67079 w 639275"/>
                <a:gd name="connsiteY1" fmla="*/ -115 h 656098"/>
                <a:gd name="connsiteX2" fmla="*/ -213 w 639275"/>
                <a:gd name="connsiteY2" fmla="*/ 67177 h 656098"/>
                <a:gd name="connsiteX3" fmla="*/ 67079 w 639275"/>
                <a:gd name="connsiteY3" fmla="*/ 134469 h 656098"/>
                <a:gd name="connsiteX4" fmla="*/ 252133 w 639275"/>
                <a:gd name="connsiteY4" fmla="*/ 134469 h 656098"/>
                <a:gd name="connsiteX5" fmla="*/ 252133 w 639275"/>
                <a:gd name="connsiteY5" fmla="*/ 655983 h 656098"/>
                <a:gd name="connsiteX6" fmla="*/ 386717 w 639275"/>
                <a:gd name="connsiteY6" fmla="*/ 655983 h 656098"/>
                <a:gd name="connsiteX7" fmla="*/ 386717 w 639275"/>
                <a:gd name="connsiteY7" fmla="*/ 134469 h 656098"/>
                <a:gd name="connsiteX8" fmla="*/ 571770 w 639275"/>
                <a:gd name="connsiteY8" fmla="*/ 134469 h 656098"/>
                <a:gd name="connsiteX9" fmla="*/ 639062 w 639275"/>
                <a:gd name="connsiteY9" fmla="*/ 67177 h 656098"/>
                <a:gd name="connsiteX10" fmla="*/ 571770 w 639275"/>
                <a:gd name="connsiteY10" fmla="*/ -115 h 6560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39275" h="656098">
                  <a:moveTo>
                    <a:pt x="571770" y="-115"/>
                  </a:moveTo>
                  <a:lnTo>
                    <a:pt x="67079" y="-115"/>
                  </a:lnTo>
                  <a:cubicBezTo>
                    <a:pt x="29917" y="-115"/>
                    <a:pt x="-213" y="30007"/>
                    <a:pt x="-213" y="67177"/>
                  </a:cubicBezTo>
                  <a:cubicBezTo>
                    <a:pt x="-213" y="104339"/>
                    <a:pt x="29917" y="134469"/>
                    <a:pt x="67079" y="134469"/>
                  </a:cubicBezTo>
                  <a:lnTo>
                    <a:pt x="252133" y="134469"/>
                  </a:lnTo>
                  <a:lnTo>
                    <a:pt x="252133" y="655983"/>
                  </a:lnTo>
                  <a:lnTo>
                    <a:pt x="386717" y="655983"/>
                  </a:lnTo>
                  <a:lnTo>
                    <a:pt x="386717" y="134469"/>
                  </a:lnTo>
                  <a:lnTo>
                    <a:pt x="571770" y="134469"/>
                  </a:lnTo>
                  <a:cubicBezTo>
                    <a:pt x="608932" y="134469"/>
                    <a:pt x="639062" y="104339"/>
                    <a:pt x="639062" y="67177"/>
                  </a:cubicBezTo>
                  <a:cubicBezTo>
                    <a:pt x="639062" y="30007"/>
                    <a:pt x="608932" y="-115"/>
                    <a:pt x="571770" y="-115"/>
                  </a:cubicBezTo>
                  <a:close/>
                </a:path>
              </a:pathLst>
            </a:custGeom>
            <a:solidFill>
              <a:schemeClr val="tx1"/>
            </a:solidFill>
            <a:ln w="84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23" name="任意多边形: 形状 122">
              <a:extLst>
                <a:ext uri="{FF2B5EF4-FFF2-40B4-BE49-F238E27FC236}">
                  <a16:creationId xmlns:a16="http://schemas.microsoft.com/office/drawing/2014/main" id="{30D50167-65DB-AEE1-02E7-4CDEAA12C9CA}"/>
                </a:ext>
              </a:extLst>
            </p:cNvPr>
            <p:cNvSpPr/>
            <p:nvPr/>
          </p:nvSpPr>
          <p:spPr>
            <a:xfrm>
              <a:off x="5463091" y="6848644"/>
              <a:ext cx="3710521" cy="22610"/>
            </a:xfrm>
            <a:custGeom>
              <a:avLst/>
              <a:gdLst>
                <a:gd name="connsiteX0" fmla="*/ 3700324 w 3710521"/>
                <a:gd name="connsiteY0" fmla="*/ 19913 h 22610"/>
                <a:gd name="connsiteX1" fmla="*/ 9772 w 3710521"/>
                <a:gd name="connsiteY1" fmla="*/ 22495 h 22610"/>
                <a:gd name="connsiteX2" fmla="*/ -213 w 3710521"/>
                <a:gd name="connsiteY2" fmla="*/ 12452 h 22610"/>
                <a:gd name="connsiteX3" fmla="*/ 9772 w 3710521"/>
                <a:gd name="connsiteY3" fmla="*/ 2467 h 22610"/>
                <a:gd name="connsiteX4" fmla="*/ 3700324 w 3710521"/>
                <a:gd name="connsiteY4" fmla="*/ -115 h 22610"/>
                <a:gd name="connsiteX5" fmla="*/ 3710309 w 3710521"/>
                <a:gd name="connsiteY5" fmla="*/ 9929 h 22610"/>
                <a:gd name="connsiteX6" fmla="*/ 3700324 w 3710521"/>
                <a:gd name="connsiteY6" fmla="*/ 19913 h 226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710521" h="22610">
                  <a:moveTo>
                    <a:pt x="3700324" y="19913"/>
                  </a:moveTo>
                  <a:lnTo>
                    <a:pt x="9772" y="22495"/>
                  </a:lnTo>
                  <a:cubicBezTo>
                    <a:pt x="4237" y="22479"/>
                    <a:pt x="-230" y="17987"/>
                    <a:pt x="-213" y="12452"/>
                  </a:cubicBezTo>
                  <a:cubicBezTo>
                    <a:pt x="-196" y="6942"/>
                    <a:pt x="4262" y="2484"/>
                    <a:pt x="9772" y="2467"/>
                  </a:cubicBezTo>
                  <a:lnTo>
                    <a:pt x="3700324" y="-115"/>
                  </a:lnTo>
                  <a:cubicBezTo>
                    <a:pt x="3705859" y="-106"/>
                    <a:pt x="3710326" y="4394"/>
                    <a:pt x="3710309" y="9929"/>
                  </a:cubicBezTo>
                  <a:cubicBezTo>
                    <a:pt x="3710292" y="15438"/>
                    <a:pt x="3705834" y="19896"/>
                    <a:pt x="3700324" y="19913"/>
                  </a:cubicBezTo>
                  <a:close/>
                </a:path>
              </a:pathLst>
            </a:custGeom>
            <a:solidFill>
              <a:srgbClr val="CACACA"/>
            </a:solidFill>
            <a:ln w="84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24" name="任意多边形: 形状 123">
              <a:extLst>
                <a:ext uri="{FF2B5EF4-FFF2-40B4-BE49-F238E27FC236}">
                  <a16:creationId xmlns:a16="http://schemas.microsoft.com/office/drawing/2014/main" id="{7A62489D-F601-91E0-694A-E07BD5080E2E}"/>
                </a:ext>
              </a:extLst>
            </p:cNvPr>
            <p:cNvSpPr/>
            <p:nvPr/>
          </p:nvSpPr>
          <p:spPr>
            <a:xfrm>
              <a:off x="10237610" y="5434601"/>
              <a:ext cx="466595" cy="406427"/>
            </a:xfrm>
            <a:custGeom>
              <a:avLst/>
              <a:gdLst>
                <a:gd name="connsiteX0" fmla="*/ 0 w 466595"/>
                <a:gd name="connsiteY0" fmla="*/ 316896 h 406427"/>
                <a:gd name="connsiteX1" fmla="*/ 82156 w 466595"/>
                <a:gd name="connsiteY1" fmla="*/ 406428 h 406427"/>
                <a:gd name="connsiteX2" fmla="*/ 466595 w 466595"/>
                <a:gd name="connsiteY2" fmla="*/ 132145 h 406427"/>
                <a:gd name="connsiteX3" fmla="*/ 345335 w 466595"/>
                <a:gd name="connsiteY3" fmla="*/ 0 h 406427"/>
                <a:gd name="connsiteX4" fmla="*/ 0 w 466595"/>
                <a:gd name="connsiteY4" fmla="*/ 316896 h 4064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66595" h="406427">
                  <a:moveTo>
                    <a:pt x="0" y="316896"/>
                  </a:moveTo>
                  <a:lnTo>
                    <a:pt x="82156" y="406428"/>
                  </a:lnTo>
                  <a:lnTo>
                    <a:pt x="466595" y="132145"/>
                  </a:lnTo>
                  <a:lnTo>
                    <a:pt x="345335" y="0"/>
                  </a:lnTo>
                  <a:lnTo>
                    <a:pt x="0" y="316896"/>
                  </a:ln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84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25" name="任意多边形: 形状 124">
              <a:extLst>
                <a:ext uri="{FF2B5EF4-FFF2-40B4-BE49-F238E27FC236}">
                  <a16:creationId xmlns:a16="http://schemas.microsoft.com/office/drawing/2014/main" id="{5479D10B-A278-C66D-D006-5F0E25F0B9EF}"/>
                </a:ext>
              </a:extLst>
            </p:cNvPr>
            <p:cNvSpPr/>
            <p:nvPr/>
          </p:nvSpPr>
          <p:spPr>
            <a:xfrm>
              <a:off x="10129909" y="5701818"/>
              <a:ext cx="317925" cy="395172"/>
            </a:xfrm>
            <a:custGeom>
              <a:avLst/>
              <a:gdLst>
                <a:gd name="connsiteX0" fmla="*/ 277535 w 317925"/>
                <a:gd name="connsiteY0" fmla="*/ 176274 h 395172"/>
                <a:gd name="connsiteX1" fmla="*/ 277535 w 317925"/>
                <a:gd name="connsiteY1" fmla="*/ 176190 h 395172"/>
                <a:gd name="connsiteX2" fmla="*/ 269208 w 317925"/>
                <a:gd name="connsiteY2" fmla="*/ 86776 h 395172"/>
                <a:gd name="connsiteX3" fmla="*/ 265423 w 317925"/>
                <a:gd name="connsiteY3" fmla="*/ 85009 h 395172"/>
                <a:gd name="connsiteX4" fmla="*/ 243301 w 317925"/>
                <a:gd name="connsiteY4" fmla="*/ 74495 h 395172"/>
                <a:gd name="connsiteX5" fmla="*/ 138914 w 317925"/>
                <a:gd name="connsiteY5" fmla="*/ 25119 h 395172"/>
                <a:gd name="connsiteX6" fmla="*/ 136727 w 317925"/>
                <a:gd name="connsiteY6" fmla="*/ 22764 h 395172"/>
                <a:gd name="connsiteX7" fmla="*/ 115782 w 317925"/>
                <a:gd name="connsiteY7" fmla="*/ -115 h 395172"/>
                <a:gd name="connsiteX8" fmla="*/ -213 w 317925"/>
                <a:gd name="connsiteY8" fmla="*/ 106375 h 395172"/>
                <a:gd name="connsiteX9" fmla="*/ 156915 w 317925"/>
                <a:gd name="connsiteY9" fmla="*/ 277633 h 395172"/>
                <a:gd name="connsiteX10" fmla="*/ 264666 w 317925"/>
                <a:gd name="connsiteY10" fmla="*/ 395058 h 395172"/>
                <a:gd name="connsiteX11" fmla="*/ 268283 w 317925"/>
                <a:gd name="connsiteY11" fmla="*/ 391693 h 395172"/>
                <a:gd name="connsiteX12" fmla="*/ 277695 w 317925"/>
                <a:gd name="connsiteY12" fmla="*/ 176451 h 395172"/>
                <a:gd name="connsiteX13" fmla="*/ 277535 w 317925"/>
                <a:gd name="connsiteY13" fmla="*/ 176274 h 3951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17925" h="395172">
                  <a:moveTo>
                    <a:pt x="277535" y="176274"/>
                  </a:moveTo>
                  <a:lnTo>
                    <a:pt x="277535" y="176190"/>
                  </a:lnTo>
                  <a:lnTo>
                    <a:pt x="269208" y="86776"/>
                  </a:lnTo>
                  <a:lnTo>
                    <a:pt x="265423" y="85009"/>
                  </a:lnTo>
                  <a:lnTo>
                    <a:pt x="243301" y="74495"/>
                  </a:lnTo>
                  <a:lnTo>
                    <a:pt x="138914" y="25119"/>
                  </a:lnTo>
                  <a:lnTo>
                    <a:pt x="136727" y="22764"/>
                  </a:lnTo>
                  <a:lnTo>
                    <a:pt x="115782" y="-115"/>
                  </a:lnTo>
                  <a:lnTo>
                    <a:pt x="-213" y="106375"/>
                  </a:lnTo>
                  <a:lnTo>
                    <a:pt x="156915" y="277633"/>
                  </a:lnTo>
                  <a:lnTo>
                    <a:pt x="264666" y="395058"/>
                  </a:lnTo>
                  <a:lnTo>
                    <a:pt x="268283" y="391693"/>
                  </a:lnTo>
                  <a:cubicBezTo>
                    <a:pt x="330318" y="334857"/>
                    <a:pt x="334532" y="238486"/>
                    <a:pt x="277695" y="176451"/>
                  </a:cubicBezTo>
                  <a:cubicBezTo>
                    <a:pt x="277645" y="176392"/>
                    <a:pt x="277586" y="176333"/>
                    <a:pt x="277535" y="176274"/>
                  </a:cubicBezTo>
                  <a:close/>
                </a:path>
              </a:pathLst>
            </a:custGeom>
            <a:solidFill>
              <a:srgbClr val="2F2E41"/>
            </a:solidFill>
            <a:ln w="84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26" name="任意多边形: 形状 125">
              <a:extLst>
                <a:ext uri="{FF2B5EF4-FFF2-40B4-BE49-F238E27FC236}">
                  <a16:creationId xmlns:a16="http://schemas.microsoft.com/office/drawing/2014/main" id="{BD83C96A-E4D8-7DAF-B059-AFFA3C6746B2}"/>
                </a:ext>
              </a:extLst>
            </p:cNvPr>
            <p:cNvSpPr/>
            <p:nvPr/>
          </p:nvSpPr>
          <p:spPr>
            <a:xfrm>
              <a:off x="9811962" y="6196196"/>
              <a:ext cx="307827" cy="483788"/>
            </a:xfrm>
            <a:custGeom>
              <a:avLst/>
              <a:gdLst>
                <a:gd name="connsiteX0" fmla="*/ 0 w 307827"/>
                <a:gd name="connsiteY0" fmla="*/ 448469 h 483788"/>
                <a:gd name="connsiteX1" fmla="*/ 116264 w 307827"/>
                <a:gd name="connsiteY1" fmla="*/ 483788 h 483788"/>
                <a:gd name="connsiteX2" fmla="*/ 307828 w 307827"/>
                <a:gd name="connsiteY2" fmla="*/ 52126 h 483788"/>
                <a:gd name="connsiteX3" fmla="*/ 136225 w 307827"/>
                <a:gd name="connsiteY3" fmla="*/ 0 h 483788"/>
                <a:gd name="connsiteX4" fmla="*/ 0 w 307827"/>
                <a:gd name="connsiteY4" fmla="*/ 448469 h 4837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7827" h="483788">
                  <a:moveTo>
                    <a:pt x="0" y="448469"/>
                  </a:moveTo>
                  <a:lnTo>
                    <a:pt x="116264" y="483788"/>
                  </a:lnTo>
                  <a:lnTo>
                    <a:pt x="307828" y="52126"/>
                  </a:lnTo>
                  <a:lnTo>
                    <a:pt x="136225" y="0"/>
                  </a:lnTo>
                  <a:lnTo>
                    <a:pt x="0" y="448469"/>
                  </a:ln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84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27" name="任意多边形: 形状 126">
              <a:extLst>
                <a:ext uri="{FF2B5EF4-FFF2-40B4-BE49-F238E27FC236}">
                  <a16:creationId xmlns:a16="http://schemas.microsoft.com/office/drawing/2014/main" id="{3706E8B5-0A94-F450-FB43-8AC8BCAA2732}"/>
                </a:ext>
              </a:extLst>
            </p:cNvPr>
            <p:cNvSpPr/>
            <p:nvPr/>
          </p:nvSpPr>
          <p:spPr>
            <a:xfrm>
              <a:off x="9748111" y="6594532"/>
              <a:ext cx="382946" cy="267738"/>
            </a:xfrm>
            <a:custGeom>
              <a:avLst/>
              <a:gdLst>
                <a:gd name="connsiteX0" fmla="*/ 364679 w 382946"/>
                <a:gd name="connsiteY0" fmla="*/ 146665 h 267738"/>
                <a:gd name="connsiteX1" fmla="*/ 274507 w 382946"/>
                <a:gd name="connsiteY1" fmla="*/ 72644 h 267738"/>
                <a:gd name="connsiteX2" fmla="*/ 221767 w 382946"/>
                <a:gd name="connsiteY2" fmla="*/ -115 h 267738"/>
                <a:gd name="connsiteX3" fmla="*/ 217645 w 382946"/>
                <a:gd name="connsiteY3" fmla="*/ 221 h 267738"/>
                <a:gd name="connsiteX4" fmla="*/ 78266 w 382946"/>
                <a:gd name="connsiteY4" fmla="*/ 13007 h 267738"/>
                <a:gd name="connsiteX5" fmla="*/ 75154 w 382946"/>
                <a:gd name="connsiteY5" fmla="*/ 12081 h 267738"/>
                <a:gd name="connsiteX6" fmla="*/ 45546 w 382946"/>
                <a:gd name="connsiteY6" fmla="*/ 3081 h 267738"/>
                <a:gd name="connsiteX7" fmla="*/ -213 w 382946"/>
                <a:gd name="connsiteY7" fmla="*/ 153731 h 267738"/>
                <a:gd name="connsiteX8" fmla="*/ 374688 w 382946"/>
                <a:gd name="connsiteY8" fmla="*/ 267623 h 267738"/>
                <a:gd name="connsiteX9" fmla="*/ 376118 w 382946"/>
                <a:gd name="connsiteY9" fmla="*/ 262828 h 267738"/>
                <a:gd name="connsiteX10" fmla="*/ 364679 w 382946"/>
                <a:gd name="connsiteY10" fmla="*/ 146665 h 2677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82946" h="267738">
                  <a:moveTo>
                    <a:pt x="364679" y="146665"/>
                  </a:moveTo>
                  <a:cubicBezTo>
                    <a:pt x="345744" y="110908"/>
                    <a:pt x="313267" y="84244"/>
                    <a:pt x="274507" y="72644"/>
                  </a:cubicBezTo>
                  <a:lnTo>
                    <a:pt x="221767" y="-115"/>
                  </a:lnTo>
                  <a:lnTo>
                    <a:pt x="217645" y="221"/>
                  </a:lnTo>
                  <a:lnTo>
                    <a:pt x="78266" y="13007"/>
                  </a:lnTo>
                  <a:lnTo>
                    <a:pt x="75154" y="12081"/>
                  </a:lnTo>
                  <a:lnTo>
                    <a:pt x="45546" y="3081"/>
                  </a:lnTo>
                  <a:lnTo>
                    <a:pt x="-213" y="153731"/>
                  </a:lnTo>
                  <a:lnTo>
                    <a:pt x="374688" y="267623"/>
                  </a:lnTo>
                  <a:lnTo>
                    <a:pt x="376118" y="262828"/>
                  </a:lnTo>
                  <a:cubicBezTo>
                    <a:pt x="387928" y="224128"/>
                    <a:pt x="383815" y="182314"/>
                    <a:pt x="364679" y="146665"/>
                  </a:cubicBezTo>
                  <a:close/>
                </a:path>
              </a:pathLst>
            </a:custGeom>
            <a:solidFill>
              <a:srgbClr val="2F2E41"/>
            </a:solidFill>
            <a:ln w="84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28" name="任意多边形: 形状 127">
              <a:extLst>
                <a:ext uri="{FF2B5EF4-FFF2-40B4-BE49-F238E27FC236}">
                  <a16:creationId xmlns:a16="http://schemas.microsoft.com/office/drawing/2014/main" id="{8210CB75-C374-8DDD-C7B2-5A93600BD61E}"/>
                </a:ext>
              </a:extLst>
            </p:cNvPr>
            <p:cNvSpPr/>
            <p:nvPr/>
          </p:nvSpPr>
          <p:spPr>
            <a:xfrm>
              <a:off x="9874485" y="4384549"/>
              <a:ext cx="1324790" cy="1987102"/>
            </a:xfrm>
            <a:custGeom>
              <a:avLst/>
              <a:gdLst>
                <a:gd name="connsiteX0" fmla="*/ 896009 w 1324790"/>
                <a:gd name="connsiteY0" fmla="*/ -115 h 1987102"/>
                <a:gd name="connsiteX1" fmla="*/ 1169047 w 1324790"/>
                <a:gd name="connsiteY1" fmla="*/ 938459 h 1987102"/>
                <a:gd name="connsiteX2" fmla="*/ 1023998 w 1324790"/>
                <a:gd name="connsiteY2" fmla="*/ 938459 h 1987102"/>
                <a:gd name="connsiteX3" fmla="*/ 880624 w 1324790"/>
                <a:gd name="connsiteY3" fmla="*/ 653014 h 1987102"/>
                <a:gd name="connsiteX4" fmla="*/ 801320 w 1324790"/>
                <a:gd name="connsiteY4" fmla="*/ 621244 h 1987102"/>
                <a:gd name="connsiteX5" fmla="*/ 554711 w 1324790"/>
                <a:gd name="connsiteY5" fmla="*/ 426517 h 1987102"/>
                <a:gd name="connsiteX6" fmla="*/ 570306 w 1324790"/>
                <a:gd name="connsiteY6" fmla="*/ 921728 h 1987102"/>
                <a:gd name="connsiteX7" fmla="*/ 595541 w 1324790"/>
                <a:gd name="connsiteY7" fmla="*/ 1098370 h 1987102"/>
                <a:gd name="connsiteX8" fmla="*/ 234838 w 1324790"/>
                <a:gd name="connsiteY8" fmla="*/ 1986988 h 1987102"/>
                <a:gd name="connsiteX9" fmla="*/ -213 w 1324790"/>
                <a:gd name="connsiteY9" fmla="*/ 1894604 h 1987102"/>
                <a:gd name="connsiteX10" fmla="*/ 247548 w 1324790"/>
                <a:gd name="connsiteY10" fmla="*/ 1143237 h 1987102"/>
                <a:gd name="connsiteX11" fmla="*/ 51299 w 1324790"/>
                <a:gd name="connsiteY11" fmla="*/ 102278 h 19871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324790" h="1987102">
                  <a:moveTo>
                    <a:pt x="896009" y="-115"/>
                  </a:moveTo>
                  <a:cubicBezTo>
                    <a:pt x="896009" y="-115"/>
                    <a:pt x="1638333" y="716613"/>
                    <a:pt x="1169047" y="938459"/>
                  </a:cubicBezTo>
                  <a:lnTo>
                    <a:pt x="1023998" y="938459"/>
                  </a:lnTo>
                  <a:cubicBezTo>
                    <a:pt x="1023998" y="938459"/>
                    <a:pt x="980410" y="783603"/>
                    <a:pt x="880624" y="653014"/>
                  </a:cubicBezTo>
                  <a:cubicBezTo>
                    <a:pt x="866922" y="635081"/>
                    <a:pt x="815578" y="638723"/>
                    <a:pt x="801320" y="621244"/>
                  </a:cubicBezTo>
                  <a:cubicBezTo>
                    <a:pt x="714269" y="514527"/>
                    <a:pt x="619893" y="422875"/>
                    <a:pt x="554711" y="426517"/>
                  </a:cubicBezTo>
                  <a:lnTo>
                    <a:pt x="570306" y="921728"/>
                  </a:lnTo>
                  <a:lnTo>
                    <a:pt x="595541" y="1098370"/>
                  </a:lnTo>
                  <a:cubicBezTo>
                    <a:pt x="608789" y="1189686"/>
                    <a:pt x="234838" y="1986988"/>
                    <a:pt x="234838" y="1986988"/>
                  </a:cubicBezTo>
                  <a:lnTo>
                    <a:pt x="-213" y="1894604"/>
                  </a:lnTo>
                  <a:cubicBezTo>
                    <a:pt x="-213" y="1894604"/>
                    <a:pt x="244680" y="1237909"/>
                    <a:pt x="247548" y="1143237"/>
                  </a:cubicBezTo>
                  <a:lnTo>
                    <a:pt x="51299" y="102278"/>
                  </a:lnTo>
                  <a:close/>
                </a:path>
              </a:pathLst>
            </a:custGeom>
            <a:solidFill>
              <a:schemeClr val="tx1"/>
            </a:solidFill>
            <a:ln w="84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29" name="任意多边形: 形状 128">
              <a:extLst>
                <a:ext uri="{FF2B5EF4-FFF2-40B4-BE49-F238E27FC236}">
                  <a16:creationId xmlns:a16="http://schemas.microsoft.com/office/drawing/2014/main" id="{4AB5E63E-722C-3E13-287A-9236F5A61607}"/>
                </a:ext>
              </a:extLst>
            </p:cNvPr>
            <p:cNvSpPr/>
            <p:nvPr/>
          </p:nvSpPr>
          <p:spPr>
            <a:xfrm>
              <a:off x="10465041" y="5158325"/>
              <a:ext cx="614343" cy="506095"/>
            </a:xfrm>
            <a:custGeom>
              <a:avLst/>
              <a:gdLst>
                <a:gd name="connsiteX0" fmla="*/ 614131 w 614343"/>
                <a:gd name="connsiteY0" fmla="*/ 122113 h 506095"/>
                <a:gd name="connsiteX1" fmla="*/ 574453 w 614343"/>
                <a:gd name="connsiteY1" fmla="*/ 172246 h 506095"/>
                <a:gd name="connsiteX2" fmla="*/ 197003 w 614343"/>
                <a:gd name="connsiteY2" fmla="*/ 451407 h 506095"/>
                <a:gd name="connsiteX3" fmla="*/ 139334 w 614343"/>
                <a:gd name="connsiteY3" fmla="*/ 505981 h 506095"/>
                <a:gd name="connsiteX4" fmla="*/ -213 w 614343"/>
                <a:gd name="connsiteY4" fmla="*/ 356819 h 506095"/>
                <a:gd name="connsiteX5" fmla="*/ 72362 w 614343"/>
                <a:gd name="connsiteY5" fmla="*/ 265857 h 506095"/>
                <a:gd name="connsiteX6" fmla="*/ 290884 w 614343"/>
                <a:gd name="connsiteY6" fmla="*/ 98561 h 506095"/>
                <a:gd name="connsiteX7" fmla="*/ 290884 w 614343"/>
                <a:gd name="connsiteY7" fmla="*/ 98561 h 506095"/>
                <a:gd name="connsiteX8" fmla="*/ 402101 w 614343"/>
                <a:gd name="connsiteY8" fmla="*/ -115 h 5060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14343" h="506095">
                  <a:moveTo>
                    <a:pt x="614131" y="122113"/>
                  </a:moveTo>
                  <a:lnTo>
                    <a:pt x="574453" y="172246"/>
                  </a:lnTo>
                  <a:cubicBezTo>
                    <a:pt x="574453" y="172246"/>
                    <a:pt x="209536" y="427552"/>
                    <a:pt x="197003" y="451407"/>
                  </a:cubicBezTo>
                  <a:lnTo>
                    <a:pt x="139334" y="505981"/>
                  </a:lnTo>
                  <a:lnTo>
                    <a:pt x="-213" y="356819"/>
                  </a:lnTo>
                  <a:lnTo>
                    <a:pt x="72362" y="265857"/>
                  </a:lnTo>
                  <a:cubicBezTo>
                    <a:pt x="130435" y="193073"/>
                    <a:pt x="205465" y="135630"/>
                    <a:pt x="290884" y="98561"/>
                  </a:cubicBezTo>
                  <a:lnTo>
                    <a:pt x="290884" y="98561"/>
                  </a:lnTo>
                  <a:lnTo>
                    <a:pt x="402101" y="-115"/>
                  </a:lnTo>
                  <a:close/>
                </a:path>
              </a:pathLst>
            </a:custGeom>
            <a:solidFill>
              <a:schemeClr val="tx1"/>
            </a:solidFill>
            <a:ln w="840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/>
            </a:p>
          </p:txBody>
        </p:sp>
        <p:sp>
          <p:nvSpPr>
            <p:cNvPr id="130" name="任意多边形: 形状 129">
              <a:extLst>
                <a:ext uri="{FF2B5EF4-FFF2-40B4-BE49-F238E27FC236}">
                  <a16:creationId xmlns:a16="http://schemas.microsoft.com/office/drawing/2014/main" id="{F5981204-6EC9-F1AB-6005-1CE70CA6B441}"/>
                </a:ext>
              </a:extLst>
            </p:cNvPr>
            <p:cNvSpPr/>
            <p:nvPr/>
          </p:nvSpPr>
          <p:spPr>
            <a:xfrm>
              <a:off x="10763524" y="3622399"/>
              <a:ext cx="234871" cy="1099490"/>
            </a:xfrm>
            <a:custGeom>
              <a:avLst/>
              <a:gdLst>
                <a:gd name="connsiteX0" fmla="*/ 83776 w 234871"/>
                <a:gd name="connsiteY0" fmla="*/ 941478 h 1099490"/>
                <a:gd name="connsiteX1" fmla="*/ 17325 w 234871"/>
                <a:gd name="connsiteY1" fmla="*/ 298250 h 1099490"/>
                <a:gd name="connsiteX2" fmla="*/ -213 w 234871"/>
                <a:gd name="connsiteY2" fmla="*/ 33514 h 1099490"/>
                <a:gd name="connsiteX3" fmla="*/ 185783 w 234871"/>
                <a:gd name="connsiteY3" fmla="*/ -115 h 1099490"/>
                <a:gd name="connsiteX4" fmla="*/ 202782 w 234871"/>
                <a:gd name="connsiteY4" fmla="*/ 295979 h 1099490"/>
                <a:gd name="connsiteX5" fmla="*/ 204481 w 234871"/>
                <a:gd name="connsiteY5" fmla="*/ 941420 h 1099490"/>
                <a:gd name="connsiteX6" fmla="*/ 211623 w 234871"/>
                <a:gd name="connsiteY6" fmla="*/ 1069199 h 1099490"/>
                <a:gd name="connsiteX7" fmla="*/ 83843 w 234871"/>
                <a:gd name="connsiteY7" fmla="*/ 1076340 h 1099490"/>
                <a:gd name="connsiteX8" fmla="*/ 76702 w 234871"/>
                <a:gd name="connsiteY8" fmla="*/ 948561 h 1099490"/>
                <a:gd name="connsiteX9" fmla="*/ 83776 w 234871"/>
                <a:gd name="connsiteY9" fmla="*/ 941478 h 10994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34871" h="1099490">
                  <a:moveTo>
                    <a:pt x="83776" y="941478"/>
                  </a:moveTo>
                  <a:lnTo>
                    <a:pt x="17325" y="298250"/>
                  </a:lnTo>
                  <a:lnTo>
                    <a:pt x="-213" y="33514"/>
                  </a:lnTo>
                  <a:lnTo>
                    <a:pt x="185783" y="-115"/>
                  </a:lnTo>
                  <a:cubicBezTo>
                    <a:pt x="185783" y="-115"/>
                    <a:pt x="178414" y="189178"/>
                    <a:pt x="202782" y="295979"/>
                  </a:cubicBezTo>
                  <a:cubicBezTo>
                    <a:pt x="226831" y="401367"/>
                    <a:pt x="205970" y="927355"/>
                    <a:pt x="204481" y="941420"/>
                  </a:cubicBezTo>
                  <a:cubicBezTo>
                    <a:pt x="241744" y="974737"/>
                    <a:pt x="244932" y="1031944"/>
                    <a:pt x="211623" y="1069199"/>
                  </a:cubicBezTo>
                  <a:cubicBezTo>
                    <a:pt x="178305" y="1106462"/>
                    <a:pt x="121098" y="1109650"/>
                    <a:pt x="83843" y="1076340"/>
                  </a:cubicBezTo>
                  <a:cubicBezTo>
                    <a:pt x="46589" y="1043022"/>
                    <a:pt x="43393" y="985816"/>
                    <a:pt x="76702" y="948561"/>
                  </a:cubicBezTo>
                  <a:cubicBezTo>
                    <a:pt x="78931" y="946071"/>
                    <a:pt x="81295" y="943707"/>
                    <a:pt x="83776" y="94147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84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31" name="任意多边形: 形状 130">
              <a:extLst>
                <a:ext uri="{FF2B5EF4-FFF2-40B4-BE49-F238E27FC236}">
                  <a16:creationId xmlns:a16="http://schemas.microsoft.com/office/drawing/2014/main" id="{CF5C132B-7D08-5CE4-D3C8-78209E38D4CD}"/>
                </a:ext>
              </a:extLst>
            </p:cNvPr>
            <p:cNvSpPr/>
            <p:nvPr/>
          </p:nvSpPr>
          <p:spPr>
            <a:xfrm>
              <a:off x="9614030" y="3647633"/>
              <a:ext cx="234875" cy="1099491"/>
            </a:xfrm>
            <a:custGeom>
              <a:avLst/>
              <a:gdLst>
                <a:gd name="connsiteX0" fmla="*/ 150674 w 234875"/>
                <a:gd name="connsiteY0" fmla="*/ 941478 h 1099491"/>
                <a:gd name="connsiteX1" fmla="*/ 217124 w 234875"/>
                <a:gd name="connsiteY1" fmla="*/ 298250 h 1099491"/>
                <a:gd name="connsiteX2" fmla="*/ 234663 w 234875"/>
                <a:gd name="connsiteY2" fmla="*/ 33514 h 1099491"/>
                <a:gd name="connsiteX3" fmla="*/ 48659 w 234875"/>
                <a:gd name="connsiteY3" fmla="*/ -115 h 1099491"/>
                <a:gd name="connsiteX4" fmla="*/ 31668 w 234875"/>
                <a:gd name="connsiteY4" fmla="*/ 295979 h 1099491"/>
                <a:gd name="connsiteX5" fmla="*/ 29960 w 234875"/>
                <a:gd name="connsiteY5" fmla="*/ 941419 h 1099491"/>
                <a:gd name="connsiteX6" fmla="*/ 22827 w 234875"/>
                <a:gd name="connsiteY6" fmla="*/ 1069207 h 1099491"/>
                <a:gd name="connsiteX7" fmla="*/ 150607 w 234875"/>
                <a:gd name="connsiteY7" fmla="*/ 1076340 h 1099491"/>
                <a:gd name="connsiteX8" fmla="*/ 157739 w 234875"/>
                <a:gd name="connsiteY8" fmla="*/ 948561 h 1099491"/>
                <a:gd name="connsiteX9" fmla="*/ 150674 w 234875"/>
                <a:gd name="connsiteY9" fmla="*/ 941478 h 10994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34875" h="1099491">
                  <a:moveTo>
                    <a:pt x="150674" y="941478"/>
                  </a:moveTo>
                  <a:lnTo>
                    <a:pt x="217124" y="298250"/>
                  </a:lnTo>
                  <a:lnTo>
                    <a:pt x="234663" y="33514"/>
                  </a:lnTo>
                  <a:lnTo>
                    <a:pt x="48659" y="-115"/>
                  </a:lnTo>
                  <a:cubicBezTo>
                    <a:pt x="48659" y="-115"/>
                    <a:pt x="56036" y="189178"/>
                    <a:pt x="31668" y="295979"/>
                  </a:cubicBezTo>
                  <a:cubicBezTo>
                    <a:pt x="7619" y="401367"/>
                    <a:pt x="28479" y="927355"/>
                    <a:pt x="29960" y="941419"/>
                  </a:cubicBezTo>
                  <a:cubicBezTo>
                    <a:pt x="-7295" y="974737"/>
                    <a:pt x="-10491" y="1031944"/>
                    <a:pt x="22827" y="1069207"/>
                  </a:cubicBezTo>
                  <a:cubicBezTo>
                    <a:pt x="56145" y="1106462"/>
                    <a:pt x="113352" y="1109650"/>
                    <a:pt x="150607" y="1076340"/>
                  </a:cubicBezTo>
                  <a:cubicBezTo>
                    <a:pt x="187861" y="1043022"/>
                    <a:pt x="191057" y="985816"/>
                    <a:pt x="157739" y="948561"/>
                  </a:cubicBezTo>
                  <a:cubicBezTo>
                    <a:pt x="155519" y="946071"/>
                    <a:pt x="153155" y="943708"/>
                    <a:pt x="150674" y="94147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84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grpSp>
          <p:nvGrpSpPr>
            <p:cNvPr id="132" name="组合 131">
              <a:extLst>
                <a:ext uri="{FF2B5EF4-FFF2-40B4-BE49-F238E27FC236}">
                  <a16:creationId xmlns:a16="http://schemas.microsoft.com/office/drawing/2014/main" id="{11C5310C-294B-9FC5-3CD3-D90B2E029E20}"/>
                </a:ext>
              </a:extLst>
            </p:cNvPr>
            <p:cNvGrpSpPr/>
            <p:nvPr/>
          </p:nvGrpSpPr>
          <p:grpSpPr>
            <a:xfrm>
              <a:off x="9569471" y="2866127"/>
              <a:ext cx="1473469" cy="1667125"/>
              <a:chOff x="9569471" y="2866127"/>
              <a:chExt cx="1473469" cy="1667125"/>
            </a:xfrm>
            <a:gradFill>
              <a:gsLst>
                <a:gs pos="100000">
                  <a:schemeClr val="accent2">
                    <a:lumMod val="75000"/>
                  </a:schemeClr>
                </a:gs>
                <a:gs pos="0">
                  <a:schemeClr val="accent1">
                    <a:lumMod val="75000"/>
                  </a:schemeClr>
                </a:gs>
              </a:gsLst>
              <a:lin ang="2700000" scaled="1"/>
            </a:gradFill>
          </p:grpSpPr>
          <p:sp>
            <p:nvSpPr>
              <p:cNvPr id="135" name="任意多边形: 形状 134">
                <a:extLst>
                  <a:ext uri="{FF2B5EF4-FFF2-40B4-BE49-F238E27FC236}">
                    <a16:creationId xmlns:a16="http://schemas.microsoft.com/office/drawing/2014/main" id="{1214B340-A134-FDA0-3F4C-CFF6F8FD8192}"/>
                  </a:ext>
                </a:extLst>
              </p:cNvPr>
              <p:cNvSpPr/>
              <p:nvPr/>
            </p:nvSpPr>
            <p:spPr>
              <a:xfrm>
                <a:off x="9856872" y="2866127"/>
                <a:ext cx="981851" cy="1667125"/>
              </a:xfrm>
              <a:custGeom>
                <a:avLst/>
                <a:gdLst>
                  <a:gd name="connsiteX0" fmla="*/ 975523 w 981851"/>
                  <a:gd name="connsiteY0" fmla="*/ 1553661 h 1667125"/>
                  <a:gd name="connsiteX1" fmla="*/ 961055 w 981851"/>
                  <a:gd name="connsiteY1" fmla="*/ 1566783 h 1667125"/>
                  <a:gd name="connsiteX2" fmla="*/ 930689 w 981851"/>
                  <a:gd name="connsiteY2" fmla="*/ 1578054 h 1667125"/>
                  <a:gd name="connsiteX3" fmla="*/ 75827 w 981851"/>
                  <a:gd name="connsiteY3" fmla="*/ 1657123 h 1667125"/>
                  <a:gd name="connsiteX4" fmla="*/ 43359 w 981851"/>
                  <a:gd name="connsiteY4" fmla="*/ 1637776 h 1667125"/>
                  <a:gd name="connsiteX5" fmla="*/ 39994 w 981851"/>
                  <a:gd name="connsiteY5" fmla="*/ 1363308 h 1667125"/>
                  <a:gd name="connsiteX6" fmla="*/ 70948 w 981851"/>
                  <a:gd name="connsiteY6" fmla="*/ 1283820 h 1667125"/>
                  <a:gd name="connsiteX7" fmla="*/ 48321 w 981851"/>
                  <a:gd name="connsiteY7" fmla="*/ 1224855 h 1667125"/>
                  <a:gd name="connsiteX8" fmla="*/ 77509 w 981851"/>
                  <a:gd name="connsiteY8" fmla="*/ 859711 h 1667125"/>
                  <a:gd name="connsiteX9" fmla="*/ 86005 w 981851"/>
                  <a:gd name="connsiteY9" fmla="*/ 767437 h 1667125"/>
                  <a:gd name="connsiteX10" fmla="*/ -213 w 981851"/>
                  <a:gd name="connsiteY10" fmla="*/ 223800 h 1667125"/>
                  <a:gd name="connsiteX11" fmla="*/ 3824 w 981851"/>
                  <a:gd name="connsiteY11" fmla="*/ 217155 h 1667125"/>
                  <a:gd name="connsiteX12" fmla="*/ 8366 w 981851"/>
                  <a:gd name="connsiteY12" fmla="*/ 214884 h 1667125"/>
                  <a:gd name="connsiteX13" fmla="*/ 286367 w 981851"/>
                  <a:gd name="connsiteY13" fmla="*/ 77272 h 1667125"/>
                  <a:gd name="connsiteX14" fmla="*/ 301508 w 981851"/>
                  <a:gd name="connsiteY14" fmla="*/ 38579 h 1667125"/>
                  <a:gd name="connsiteX15" fmla="*/ 356940 w 981851"/>
                  <a:gd name="connsiteY15" fmla="*/ 643 h 1667125"/>
                  <a:gd name="connsiteX16" fmla="*/ 540059 w 981851"/>
                  <a:gd name="connsiteY16" fmla="*/ -114 h 1667125"/>
                  <a:gd name="connsiteX17" fmla="*/ 588761 w 981851"/>
                  <a:gd name="connsiteY17" fmla="*/ 24616 h 1667125"/>
                  <a:gd name="connsiteX18" fmla="*/ 638389 w 981851"/>
                  <a:gd name="connsiteY18" fmla="*/ 93338 h 1667125"/>
                  <a:gd name="connsiteX19" fmla="*/ 966438 w 981851"/>
                  <a:gd name="connsiteY19" fmla="*/ 303626 h 1667125"/>
                  <a:gd name="connsiteX20" fmla="*/ 965176 w 981851"/>
                  <a:gd name="connsiteY20" fmla="*/ 307495 h 1667125"/>
                  <a:gd name="connsiteX21" fmla="*/ 811246 w 981851"/>
                  <a:gd name="connsiteY21" fmla="*/ 775932 h 1667125"/>
                  <a:gd name="connsiteX22" fmla="*/ 810489 w 981851"/>
                  <a:gd name="connsiteY22" fmla="*/ 812438 h 1667125"/>
                  <a:gd name="connsiteX23" fmla="*/ 810489 w 981851"/>
                  <a:gd name="connsiteY23" fmla="*/ 812523 h 1667125"/>
                  <a:gd name="connsiteX24" fmla="*/ 804769 w 981851"/>
                  <a:gd name="connsiteY24" fmla="*/ 1106084 h 1667125"/>
                  <a:gd name="connsiteX25" fmla="*/ 820667 w 981851"/>
                  <a:gd name="connsiteY25" fmla="*/ 1145871 h 1667125"/>
                  <a:gd name="connsiteX26" fmla="*/ 802750 w 981851"/>
                  <a:gd name="connsiteY26" fmla="*/ 1211144 h 1667125"/>
                  <a:gd name="connsiteX27" fmla="*/ 855154 w 981851"/>
                  <a:gd name="connsiteY27" fmla="*/ 1344130 h 1667125"/>
                  <a:gd name="connsiteX28" fmla="*/ 969214 w 981851"/>
                  <a:gd name="connsiteY28" fmla="*/ 1492846 h 1667125"/>
                  <a:gd name="connsiteX29" fmla="*/ 969214 w 981851"/>
                  <a:gd name="connsiteY29" fmla="*/ 1492930 h 1667125"/>
                  <a:gd name="connsiteX30" fmla="*/ 975523 w 981851"/>
                  <a:gd name="connsiteY30" fmla="*/ 1553661 h 16671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</a:cxnLst>
                <a:rect l="l" t="t" r="r" b="b"/>
                <a:pathLst>
                  <a:path w="981851" h="1667125">
                    <a:moveTo>
                      <a:pt x="975523" y="1553661"/>
                    </a:moveTo>
                    <a:cubicBezTo>
                      <a:pt x="971738" y="1559053"/>
                      <a:pt x="966792" y="1563536"/>
                      <a:pt x="961055" y="1566783"/>
                    </a:cubicBezTo>
                    <a:cubicBezTo>
                      <a:pt x="951592" y="1572124"/>
                      <a:pt x="941347" y="1575935"/>
                      <a:pt x="930689" y="1578054"/>
                    </a:cubicBezTo>
                    <a:cubicBezTo>
                      <a:pt x="763553" y="1615990"/>
                      <a:pt x="217561" y="1694638"/>
                      <a:pt x="75827" y="1657123"/>
                    </a:cubicBezTo>
                    <a:cubicBezTo>
                      <a:pt x="58415" y="1652581"/>
                      <a:pt x="47060" y="1646188"/>
                      <a:pt x="43359" y="1637776"/>
                    </a:cubicBezTo>
                    <a:cubicBezTo>
                      <a:pt x="31498" y="1611196"/>
                      <a:pt x="33013" y="1498902"/>
                      <a:pt x="39994" y="1363308"/>
                    </a:cubicBezTo>
                    <a:cubicBezTo>
                      <a:pt x="41256" y="1337906"/>
                      <a:pt x="69266" y="1310400"/>
                      <a:pt x="70948" y="1283820"/>
                    </a:cubicBezTo>
                    <a:cubicBezTo>
                      <a:pt x="72126" y="1263884"/>
                      <a:pt x="46976" y="1245127"/>
                      <a:pt x="48321" y="1224855"/>
                    </a:cubicBezTo>
                    <a:cubicBezTo>
                      <a:pt x="57574" y="1087747"/>
                      <a:pt x="69518" y="948032"/>
                      <a:pt x="77509" y="859711"/>
                    </a:cubicBezTo>
                    <a:cubicBezTo>
                      <a:pt x="82556" y="802933"/>
                      <a:pt x="86005" y="767437"/>
                      <a:pt x="86005" y="767437"/>
                    </a:cubicBezTo>
                    <a:lnTo>
                      <a:pt x="-213" y="223800"/>
                    </a:lnTo>
                    <a:lnTo>
                      <a:pt x="3824" y="217155"/>
                    </a:lnTo>
                    <a:lnTo>
                      <a:pt x="8366" y="214884"/>
                    </a:lnTo>
                    <a:lnTo>
                      <a:pt x="286367" y="77272"/>
                    </a:lnTo>
                    <a:lnTo>
                      <a:pt x="301508" y="38579"/>
                    </a:lnTo>
                    <a:cubicBezTo>
                      <a:pt x="310483" y="15784"/>
                      <a:pt x="332437" y="752"/>
                      <a:pt x="356940" y="643"/>
                    </a:cubicBezTo>
                    <a:lnTo>
                      <a:pt x="540059" y="-114"/>
                    </a:lnTo>
                    <a:cubicBezTo>
                      <a:pt x="559329" y="-223"/>
                      <a:pt x="577473" y="8987"/>
                      <a:pt x="588761" y="24616"/>
                    </a:cubicBezTo>
                    <a:lnTo>
                      <a:pt x="638389" y="93338"/>
                    </a:lnTo>
                    <a:lnTo>
                      <a:pt x="966438" y="303626"/>
                    </a:lnTo>
                    <a:lnTo>
                      <a:pt x="965176" y="307495"/>
                    </a:lnTo>
                    <a:lnTo>
                      <a:pt x="811246" y="775932"/>
                    </a:lnTo>
                    <a:lnTo>
                      <a:pt x="810489" y="812438"/>
                    </a:lnTo>
                    <a:lnTo>
                      <a:pt x="810489" y="812523"/>
                    </a:lnTo>
                    <a:lnTo>
                      <a:pt x="804769" y="1106084"/>
                    </a:lnTo>
                    <a:lnTo>
                      <a:pt x="820667" y="1145871"/>
                    </a:lnTo>
                    <a:lnTo>
                      <a:pt x="802750" y="1211144"/>
                    </a:lnTo>
                    <a:cubicBezTo>
                      <a:pt x="802750" y="1211144"/>
                      <a:pt x="810994" y="1287437"/>
                      <a:pt x="855154" y="1344130"/>
                    </a:cubicBezTo>
                    <a:cubicBezTo>
                      <a:pt x="895193" y="1395609"/>
                      <a:pt x="946167" y="1449274"/>
                      <a:pt x="969214" y="1492846"/>
                    </a:cubicBezTo>
                    <a:lnTo>
                      <a:pt x="969214" y="1492930"/>
                    </a:lnTo>
                    <a:cubicBezTo>
                      <a:pt x="981999" y="1516987"/>
                      <a:pt x="986289" y="1537847"/>
                      <a:pt x="975523" y="1553661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840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136" name="任意多边形: 形状 135">
                <a:extLst>
                  <a:ext uri="{FF2B5EF4-FFF2-40B4-BE49-F238E27FC236}">
                    <a16:creationId xmlns:a16="http://schemas.microsoft.com/office/drawing/2014/main" id="{73CCDD2C-8AED-B597-F7F6-7C62B038EC48}"/>
                  </a:ext>
                </a:extLst>
              </p:cNvPr>
              <p:cNvSpPr/>
              <p:nvPr/>
            </p:nvSpPr>
            <p:spPr>
              <a:xfrm>
                <a:off x="10626054" y="3078922"/>
                <a:ext cx="416886" cy="1024623"/>
              </a:xfrm>
              <a:custGeom>
                <a:avLst/>
                <a:gdLst>
                  <a:gd name="connsiteX0" fmla="*/ 402682 w 416886"/>
                  <a:gd name="connsiteY0" fmla="*/ 975024 h 1024623"/>
                  <a:gd name="connsiteX1" fmla="*/ 163610 w 416886"/>
                  <a:gd name="connsiteY1" fmla="*/ 1024509 h 1024623"/>
                  <a:gd name="connsiteX2" fmla="*/ 142707 w 416886"/>
                  <a:gd name="connsiteY2" fmla="*/ 941167 h 1024623"/>
                  <a:gd name="connsiteX3" fmla="*/ 118331 w 416886"/>
                  <a:gd name="connsiteY3" fmla="*/ 915319 h 1024623"/>
                  <a:gd name="connsiteX4" fmla="*/ 69645 w 416886"/>
                  <a:gd name="connsiteY4" fmla="*/ 660248 h 1024623"/>
                  <a:gd name="connsiteX5" fmla="*/ -213 w 416886"/>
                  <a:gd name="connsiteY5" fmla="*/ 510834 h 1024623"/>
                  <a:gd name="connsiteX6" fmla="*/ 17939 w 416886"/>
                  <a:gd name="connsiteY6" fmla="*/ -115 h 1024623"/>
                  <a:gd name="connsiteX7" fmla="*/ 195372 w 416886"/>
                  <a:gd name="connsiteY7" fmla="*/ 93993 h 1024623"/>
                  <a:gd name="connsiteX8" fmla="*/ 195590 w 416886"/>
                  <a:gd name="connsiteY8" fmla="*/ 94161 h 1024623"/>
                  <a:gd name="connsiteX9" fmla="*/ 272530 w 416886"/>
                  <a:gd name="connsiteY9" fmla="*/ 208087 h 1024623"/>
                  <a:gd name="connsiteX10" fmla="*/ 378423 w 416886"/>
                  <a:gd name="connsiteY10" fmla="*/ 842769 h 1024623"/>
                  <a:gd name="connsiteX11" fmla="*/ 384824 w 416886"/>
                  <a:gd name="connsiteY11" fmla="*/ 851988 h 1024623"/>
                  <a:gd name="connsiteX12" fmla="*/ 402682 w 416886"/>
                  <a:gd name="connsiteY12" fmla="*/ 975024 h 102462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416886" h="1024623">
                    <a:moveTo>
                      <a:pt x="402682" y="975024"/>
                    </a:moveTo>
                    <a:lnTo>
                      <a:pt x="163610" y="1024509"/>
                    </a:lnTo>
                    <a:lnTo>
                      <a:pt x="142707" y="941167"/>
                    </a:lnTo>
                    <a:lnTo>
                      <a:pt x="118331" y="915319"/>
                    </a:lnTo>
                    <a:lnTo>
                      <a:pt x="69645" y="660248"/>
                    </a:lnTo>
                    <a:lnTo>
                      <a:pt x="-213" y="510834"/>
                    </a:lnTo>
                    <a:lnTo>
                      <a:pt x="17939" y="-115"/>
                    </a:lnTo>
                    <a:lnTo>
                      <a:pt x="195372" y="93993"/>
                    </a:lnTo>
                    <a:lnTo>
                      <a:pt x="195590" y="94161"/>
                    </a:lnTo>
                    <a:cubicBezTo>
                      <a:pt x="222726" y="123618"/>
                      <a:pt x="241433" y="165777"/>
                      <a:pt x="272530" y="208087"/>
                    </a:cubicBezTo>
                    <a:cubicBezTo>
                      <a:pt x="370525" y="341401"/>
                      <a:pt x="381392" y="665337"/>
                      <a:pt x="378423" y="842769"/>
                    </a:cubicBezTo>
                    <a:cubicBezTo>
                      <a:pt x="378381" y="845680"/>
                      <a:pt x="381308" y="848758"/>
                      <a:pt x="384824" y="851988"/>
                    </a:cubicBezTo>
                    <a:cubicBezTo>
                      <a:pt x="419219" y="883565"/>
                      <a:pt x="426680" y="934968"/>
                      <a:pt x="402682" y="975024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840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137" name="任意多边形: 形状 136">
                <a:extLst>
                  <a:ext uri="{FF2B5EF4-FFF2-40B4-BE49-F238E27FC236}">
                    <a16:creationId xmlns:a16="http://schemas.microsoft.com/office/drawing/2014/main" id="{9F6EDFB3-4845-7BC8-00DA-70BE60C133E6}"/>
                  </a:ext>
                </a:extLst>
              </p:cNvPr>
              <p:cNvSpPr/>
              <p:nvPr/>
            </p:nvSpPr>
            <p:spPr>
              <a:xfrm>
                <a:off x="9569471" y="3081126"/>
                <a:ext cx="416937" cy="1047654"/>
              </a:xfrm>
              <a:custGeom>
                <a:avLst/>
                <a:gdLst>
                  <a:gd name="connsiteX0" fmla="*/ 416725 w 416937"/>
                  <a:gd name="connsiteY0" fmla="*/ 533848 h 1047654"/>
                  <a:gd name="connsiteX1" fmla="*/ 364910 w 416937"/>
                  <a:gd name="connsiteY1" fmla="*/ 644712 h 1047654"/>
                  <a:gd name="connsiteX2" fmla="*/ 346825 w 416937"/>
                  <a:gd name="connsiteY2" fmla="*/ 683321 h 1047654"/>
                  <a:gd name="connsiteX3" fmla="*/ 298122 w 416937"/>
                  <a:gd name="connsiteY3" fmla="*/ 938358 h 1047654"/>
                  <a:gd name="connsiteX4" fmla="*/ 273813 w 416937"/>
                  <a:gd name="connsiteY4" fmla="*/ 964181 h 1047654"/>
                  <a:gd name="connsiteX5" fmla="*/ 252868 w 416937"/>
                  <a:gd name="connsiteY5" fmla="*/ 1047539 h 1047654"/>
                  <a:gd name="connsiteX6" fmla="*/ 243027 w 416937"/>
                  <a:gd name="connsiteY6" fmla="*/ 1045520 h 1047654"/>
                  <a:gd name="connsiteX7" fmla="*/ 65544 w 416937"/>
                  <a:gd name="connsiteY7" fmla="*/ 1008762 h 1047654"/>
                  <a:gd name="connsiteX8" fmla="*/ 13813 w 416937"/>
                  <a:gd name="connsiteY8" fmla="*/ 998080 h 1047654"/>
                  <a:gd name="connsiteX9" fmla="*/ 31646 w 416937"/>
                  <a:gd name="connsiteY9" fmla="*/ 875019 h 1047654"/>
                  <a:gd name="connsiteX10" fmla="*/ 38038 w 416937"/>
                  <a:gd name="connsiteY10" fmla="*/ 865766 h 1047654"/>
                  <a:gd name="connsiteX11" fmla="*/ 143939 w 416937"/>
                  <a:gd name="connsiteY11" fmla="*/ 231118 h 1047654"/>
                  <a:gd name="connsiteX12" fmla="*/ 220905 w 416937"/>
                  <a:gd name="connsiteY12" fmla="*/ 117226 h 1047654"/>
                  <a:gd name="connsiteX13" fmla="*/ 221073 w 416937"/>
                  <a:gd name="connsiteY13" fmla="*/ 117057 h 1047654"/>
                  <a:gd name="connsiteX14" fmla="*/ 287187 w 416937"/>
                  <a:gd name="connsiteY14" fmla="*/ 8801 h 1047654"/>
                  <a:gd name="connsiteX15" fmla="*/ 291225 w 416937"/>
                  <a:gd name="connsiteY15" fmla="*/ 2156 h 1047654"/>
                  <a:gd name="connsiteX16" fmla="*/ 295767 w 416937"/>
                  <a:gd name="connsiteY16" fmla="*/ -115 h 10476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416937" h="1047654">
                    <a:moveTo>
                      <a:pt x="416725" y="533848"/>
                    </a:moveTo>
                    <a:lnTo>
                      <a:pt x="364910" y="644712"/>
                    </a:lnTo>
                    <a:lnTo>
                      <a:pt x="346825" y="683321"/>
                    </a:lnTo>
                    <a:lnTo>
                      <a:pt x="298122" y="938358"/>
                    </a:lnTo>
                    <a:lnTo>
                      <a:pt x="273813" y="964181"/>
                    </a:lnTo>
                    <a:lnTo>
                      <a:pt x="252868" y="1047539"/>
                    </a:lnTo>
                    <a:lnTo>
                      <a:pt x="243027" y="1045520"/>
                    </a:lnTo>
                    <a:lnTo>
                      <a:pt x="65544" y="1008762"/>
                    </a:lnTo>
                    <a:lnTo>
                      <a:pt x="13813" y="998080"/>
                    </a:lnTo>
                    <a:cubicBezTo>
                      <a:pt x="-10227" y="958024"/>
                      <a:pt x="-2775" y="906596"/>
                      <a:pt x="31646" y="875019"/>
                    </a:cubicBezTo>
                    <a:cubicBezTo>
                      <a:pt x="35178" y="871823"/>
                      <a:pt x="38123" y="868710"/>
                      <a:pt x="38038" y="865766"/>
                    </a:cubicBezTo>
                    <a:cubicBezTo>
                      <a:pt x="35094" y="688368"/>
                      <a:pt x="45945" y="364440"/>
                      <a:pt x="143939" y="231118"/>
                    </a:cubicBezTo>
                    <a:cubicBezTo>
                      <a:pt x="175062" y="188808"/>
                      <a:pt x="193736" y="146666"/>
                      <a:pt x="220905" y="117226"/>
                    </a:cubicBezTo>
                    <a:cubicBezTo>
                      <a:pt x="220989" y="117141"/>
                      <a:pt x="220989" y="117057"/>
                      <a:pt x="221073" y="117057"/>
                    </a:cubicBezTo>
                    <a:lnTo>
                      <a:pt x="287187" y="8801"/>
                    </a:lnTo>
                    <a:lnTo>
                      <a:pt x="291225" y="2156"/>
                    </a:lnTo>
                    <a:lnTo>
                      <a:pt x="295767" y="-115"/>
                    </a:lnTo>
                    <a:close/>
                  </a:path>
                </a:pathLst>
              </a:custGeom>
              <a:solidFill>
                <a:schemeClr val="accent4"/>
              </a:solidFill>
              <a:ln w="840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</p:grpSp>
        <p:sp>
          <p:nvSpPr>
            <p:cNvPr id="133" name="任意多边形: 形状 132">
              <a:extLst>
                <a:ext uri="{FF2B5EF4-FFF2-40B4-BE49-F238E27FC236}">
                  <a16:creationId xmlns:a16="http://schemas.microsoft.com/office/drawing/2014/main" id="{5E1C581B-AC20-498E-B09F-971909531F53}"/>
                </a:ext>
              </a:extLst>
            </p:cNvPr>
            <p:cNvSpPr/>
            <p:nvPr/>
          </p:nvSpPr>
          <p:spPr>
            <a:xfrm>
              <a:off x="10056648" y="2326709"/>
              <a:ext cx="487289" cy="487289"/>
            </a:xfrm>
            <a:custGeom>
              <a:avLst/>
              <a:gdLst>
                <a:gd name="connsiteX0" fmla="*/ 487289 w 487289"/>
                <a:gd name="connsiteY0" fmla="*/ 243645 h 487289"/>
                <a:gd name="connsiteX1" fmla="*/ 243645 w 487289"/>
                <a:gd name="connsiteY1" fmla="*/ 487289 h 487289"/>
                <a:gd name="connsiteX2" fmla="*/ 0 w 487289"/>
                <a:gd name="connsiteY2" fmla="*/ 243645 h 487289"/>
                <a:gd name="connsiteX3" fmla="*/ 243645 w 487289"/>
                <a:gd name="connsiteY3" fmla="*/ 0 h 487289"/>
                <a:gd name="connsiteX4" fmla="*/ 487289 w 487289"/>
                <a:gd name="connsiteY4" fmla="*/ 243645 h 4872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87289" h="487289">
                  <a:moveTo>
                    <a:pt x="487289" y="243645"/>
                  </a:moveTo>
                  <a:cubicBezTo>
                    <a:pt x="487289" y="378206"/>
                    <a:pt x="378206" y="487289"/>
                    <a:pt x="243645" y="487289"/>
                  </a:cubicBezTo>
                  <a:cubicBezTo>
                    <a:pt x="109083" y="487289"/>
                    <a:pt x="0" y="378206"/>
                    <a:pt x="0" y="243645"/>
                  </a:cubicBezTo>
                  <a:cubicBezTo>
                    <a:pt x="0" y="109083"/>
                    <a:pt x="109083" y="0"/>
                    <a:pt x="243645" y="0"/>
                  </a:cubicBezTo>
                  <a:cubicBezTo>
                    <a:pt x="378206" y="0"/>
                    <a:pt x="487289" y="109083"/>
                    <a:pt x="487289" y="243645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84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34" name="任意多边形: 形状 133">
              <a:extLst>
                <a:ext uri="{FF2B5EF4-FFF2-40B4-BE49-F238E27FC236}">
                  <a16:creationId xmlns:a16="http://schemas.microsoft.com/office/drawing/2014/main" id="{2AF89BCD-38E6-E2BF-0D92-2FA826BE4F8B}"/>
                </a:ext>
              </a:extLst>
            </p:cNvPr>
            <p:cNvSpPr/>
            <p:nvPr/>
          </p:nvSpPr>
          <p:spPr>
            <a:xfrm>
              <a:off x="9966039" y="2210981"/>
              <a:ext cx="608303" cy="514709"/>
            </a:xfrm>
            <a:custGeom>
              <a:avLst/>
              <a:gdLst>
                <a:gd name="connsiteX0" fmla="*/ 607954 w 608303"/>
                <a:gd name="connsiteY0" fmla="*/ 252373 h 514709"/>
                <a:gd name="connsiteX1" fmla="*/ 573298 w 608303"/>
                <a:gd name="connsiteY1" fmla="*/ 115265 h 514709"/>
                <a:gd name="connsiteX2" fmla="*/ 453014 w 608303"/>
                <a:gd name="connsiteY2" fmla="*/ 65469 h 514709"/>
                <a:gd name="connsiteX3" fmla="*/ 428115 w 608303"/>
                <a:gd name="connsiteY3" fmla="*/ 19374 h 514709"/>
                <a:gd name="connsiteX4" fmla="*/ 371001 w 608303"/>
                <a:gd name="connsiteY4" fmla="*/ 4990 h 514709"/>
                <a:gd name="connsiteX5" fmla="*/ 228174 w 608303"/>
                <a:gd name="connsiteY5" fmla="*/ 5075 h 514709"/>
                <a:gd name="connsiteX6" fmla="*/ 108730 w 608303"/>
                <a:gd name="connsiteY6" fmla="*/ 80358 h 514709"/>
                <a:gd name="connsiteX7" fmla="*/ 108226 w 608303"/>
                <a:gd name="connsiteY7" fmla="*/ 81535 h 514709"/>
                <a:gd name="connsiteX8" fmla="*/ 103599 w 608303"/>
                <a:gd name="connsiteY8" fmla="*/ 103910 h 514709"/>
                <a:gd name="connsiteX9" fmla="*/ 93085 w 608303"/>
                <a:gd name="connsiteY9" fmla="*/ 118210 h 514709"/>
                <a:gd name="connsiteX10" fmla="*/ 75336 w 608303"/>
                <a:gd name="connsiteY10" fmla="*/ 119471 h 514709"/>
                <a:gd name="connsiteX11" fmla="*/ 50531 w 608303"/>
                <a:gd name="connsiteY11" fmla="*/ 130743 h 514709"/>
                <a:gd name="connsiteX12" fmla="*/ 49513 w 608303"/>
                <a:gd name="connsiteY12" fmla="*/ 140332 h 514709"/>
                <a:gd name="connsiteX13" fmla="*/ 50775 w 608303"/>
                <a:gd name="connsiteY13" fmla="*/ 149248 h 514709"/>
                <a:gd name="connsiteX14" fmla="*/ 37401 w 608303"/>
                <a:gd name="connsiteY14" fmla="*/ 146725 h 514709"/>
                <a:gd name="connsiteX15" fmla="*/ 14891 w 608303"/>
                <a:gd name="connsiteY15" fmla="*/ 161933 h 514709"/>
                <a:gd name="connsiteX16" fmla="*/ 15783 w 608303"/>
                <a:gd name="connsiteY16" fmla="*/ 172380 h 514709"/>
                <a:gd name="connsiteX17" fmla="*/ 19484 w 608303"/>
                <a:gd name="connsiteY17" fmla="*/ 182558 h 514709"/>
                <a:gd name="connsiteX18" fmla="*/ 4764 w 608303"/>
                <a:gd name="connsiteY18" fmla="*/ 189034 h 514709"/>
                <a:gd name="connsiteX19" fmla="*/ 2240 w 608303"/>
                <a:gd name="connsiteY19" fmla="*/ 211073 h 514709"/>
                <a:gd name="connsiteX20" fmla="*/ 63981 w 608303"/>
                <a:gd name="connsiteY20" fmla="*/ 273150 h 514709"/>
                <a:gd name="connsiteX21" fmla="*/ 100739 w 608303"/>
                <a:gd name="connsiteY21" fmla="*/ 288879 h 514709"/>
                <a:gd name="connsiteX22" fmla="*/ 109067 w 608303"/>
                <a:gd name="connsiteY22" fmla="*/ 290898 h 514709"/>
                <a:gd name="connsiteX23" fmla="*/ 423237 w 608303"/>
                <a:gd name="connsiteY23" fmla="*/ 300319 h 514709"/>
                <a:gd name="connsiteX24" fmla="*/ 416255 w 608303"/>
                <a:gd name="connsiteY24" fmla="*/ 363910 h 514709"/>
                <a:gd name="connsiteX25" fmla="*/ 456378 w 608303"/>
                <a:gd name="connsiteY25" fmla="*/ 420267 h 514709"/>
                <a:gd name="connsiteX26" fmla="*/ 471014 w 608303"/>
                <a:gd name="connsiteY26" fmla="*/ 423800 h 514709"/>
                <a:gd name="connsiteX27" fmla="*/ 485061 w 608303"/>
                <a:gd name="connsiteY27" fmla="*/ 427249 h 514709"/>
                <a:gd name="connsiteX28" fmla="*/ 509404 w 608303"/>
                <a:gd name="connsiteY28" fmla="*/ 479728 h 514709"/>
                <a:gd name="connsiteX29" fmla="*/ 497006 w 608303"/>
                <a:gd name="connsiteY29" fmla="*/ 497232 h 514709"/>
                <a:gd name="connsiteX30" fmla="*/ 521820 w 608303"/>
                <a:gd name="connsiteY30" fmla="*/ 514560 h 514709"/>
                <a:gd name="connsiteX31" fmla="*/ 547727 w 608303"/>
                <a:gd name="connsiteY31" fmla="*/ 491512 h 514709"/>
                <a:gd name="connsiteX32" fmla="*/ 607954 w 608303"/>
                <a:gd name="connsiteY32" fmla="*/ 252373 h 5147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608303" h="514709">
                  <a:moveTo>
                    <a:pt x="607954" y="252373"/>
                  </a:moveTo>
                  <a:cubicBezTo>
                    <a:pt x="607113" y="210820"/>
                    <a:pt x="602402" y="157660"/>
                    <a:pt x="573298" y="115265"/>
                  </a:cubicBezTo>
                  <a:cubicBezTo>
                    <a:pt x="548737" y="79601"/>
                    <a:pt x="499193" y="51338"/>
                    <a:pt x="453014" y="65469"/>
                  </a:cubicBezTo>
                  <a:cubicBezTo>
                    <a:pt x="454065" y="46636"/>
                    <a:pt x="444442" y="28812"/>
                    <a:pt x="428115" y="19374"/>
                  </a:cubicBezTo>
                  <a:cubicBezTo>
                    <a:pt x="410620" y="8692"/>
                    <a:pt x="389591" y="6757"/>
                    <a:pt x="371001" y="4990"/>
                  </a:cubicBezTo>
                  <a:cubicBezTo>
                    <a:pt x="324149" y="617"/>
                    <a:pt x="275614" y="-3926"/>
                    <a:pt x="228174" y="5075"/>
                  </a:cubicBezTo>
                  <a:cubicBezTo>
                    <a:pt x="174929" y="15168"/>
                    <a:pt x="131357" y="42590"/>
                    <a:pt x="108730" y="80358"/>
                  </a:cubicBezTo>
                  <a:lnTo>
                    <a:pt x="108226" y="81535"/>
                  </a:lnTo>
                  <a:lnTo>
                    <a:pt x="103599" y="103910"/>
                  </a:lnTo>
                  <a:cubicBezTo>
                    <a:pt x="102346" y="109983"/>
                    <a:pt x="98510" y="115207"/>
                    <a:pt x="93085" y="118210"/>
                  </a:cubicBezTo>
                  <a:cubicBezTo>
                    <a:pt x="87651" y="121254"/>
                    <a:pt x="81140" y="121717"/>
                    <a:pt x="75336" y="119471"/>
                  </a:cubicBezTo>
                  <a:cubicBezTo>
                    <a:pt x="65369" y="115736"/>
                    <a:pt x="54265" y="120783"/>
                    <a:pt x="50531" y="130743"/>
                  </a:cubicBezTo>
                  <a:cubicBezTo>
                    <a:pt x="49387" y="133804"/>
                    <a:pt x="49034" y="137102"/>
                    <a:pt x="49513" y="140332"/>
                  </a:cubicBezTo>
                  <a:lnTo>
                    <a:pt x="50775" y="149248"/>
                  </a:lnTo>
                  <a:lnTo>
                    <a:pt x="37401" y="146725"/>
                  </a:lnTo>
                  <a:cubicBezTo>
                    <a:pt x="26987" y="144706"/>
                    <a:pt x="16902" y="151511"/>
                    <a:pt x="14891" y="161933"/>
                  </a:cubicBezTo>
                  <a:cubicBezTo>
                    <a:pt x="14210" y="165423"/>
                    <a:pt x="14521" y="169049"/>
                    <a:pt x="15783" y="172380"/>
                  </a:cubicBezTo>
                  <a:lnTo>
                    <a:pt x="19484" y="182558"/>
                  </a:lnTo>
                  <a:cubicBezTo>
                    <a:pt x="13899" y="182633"/>
                    <a:pt x="8591" y="184963"/>
                    <a:pt x="4764" y="189034"/>
                  </a:cubicBezTo>
                  <a:cubicBezTo>
                    <a:pt x="-779" y="195049"/>
                    <a:pt x="-1797" y="203956"/>
                    <a:pt x="2240" y="211073"/>
                  </a:cubicBezTo>
                  <a:cubicBezTo>
                    <a:pt x="17230" y="236660"/>
                    <a:pt x="38477" y="258017"/>
                    <a:pt x="63981" y="273150"/>
                  </a:cubicBezTo>
                  <a:cubicBezTo>
                    <a:pt x="75454" y="280055"/>
                    <a:pt x="87819" y="285346"/>
                    <a:pt x="100739" y="288879"/>
                  </a:cubicBezTo>
                  <a:cubicBezTo>
                    <a:pt x="103431" y="289636"/>
                    <a:pt x="106207" y="290309"/>
                    <a:pt x="109067" y="290898"/>
                  </a:cubicBezTo>
                  <a:cubicBezTo>
                    <a:pt x="212343" y="313155"/>
                    <a:pt x="318816" y="316343"/>
                    <a:pt x="423237" y="300319"/>
                  </a:cubicBezTo>
                  <a:cubicBezTo>
                    <a:pt x="417088" y="320918"/>
                    <a:pt x="414724" y="342460"/>
                    <a:pt x="416255" y="363910"/>
                  </a:cubicBezTo>
                  <a:cubicBezTo>
                    <a:pt x="419620" y="390743"/>
                    <a:pt x="435350" y="412865"/>
                    <a:pt x="456378" y="420267"/>
                  </a:cubicBezTo>
                  <a:cubicBezTo>
                    <a:pt x="461139" y="421874"/>
                    <a:pt x="466034" y="423060"/>
                    <a:pt x="471014" y="423800"/>
                  </a:cubicBezTo>
                  <a:cubicBezTo>
                    <a:pt x="475775" y="424574"/>
                    <a:pt x="480477" y="425726"/>
                    <a:pt x="485061" y="427249"/>
                  </a:cubicBezTo>
                  <a:cubicBezTo>
                    <a:pt x="506275" y="435021"/>
                    <a:pt x="517168" y="458514"/>
                    <a:pt x="509404" y="479728"/>
                  </a:cubicBezTo>
                  <a:cubicBezTo>
                    <a:pt x="506898" y="486567"/>
                    <a:pt x="502616" y="492606"/>
                    <a:pt x="497006" y="497232"/>
                  </a:cubicBezTo>
                  <a:cubicBezTo>
                    <a:pt x="497006" y="497232"/>
                    <a:pt x="519044" y="515485"/>
                    <a:pt x="521820" y="514560"/>
                  </a:cubicBezTo>
                  <a:cubicBezTo>
                    <a:pt x="532654" y="509774"/>
                    <a:pt x="541713" y="501716"/>
                    <a:pt x="547727" y="491512"/>
                  </a:cubicBezTo>
                  <a:cubicBezTo>
                    <a:pt x="589701" y="431118"/>
                    <a:pt x="609972" y="350704"/>
                    <a:pt x="607954" y="252373"/>
                  </a:cubicBezTo>
                  <a:close/>
                </a:path>
              </a:pathLst>
            </a:custGeom>
            <a:solidFill>
              <a:schemeClr val="accent4">
                <a:lumMod val="50000"/>
              </a:schemeClr>
            </a:solidFill>
            <a:ln w="84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</p:grpSp>
      <p:cxnSp>
        <p:nvCxnSpPr>
          <p:cNvPr id="138" name="直接连接符 137">
            <a:extLst>
              <a:ext uri="{FF2B5EF4-FFF2-40B4-BE49-F238E27FC236}">
                <a16:creationId xmlns:a16="http://schemas.microsoft.com/office/drawing/2014/main" id="{5FB6EE17-11E1-37F5-DD5E-1E3AA5338405}"/>
              </a:ext>
            </a:extLst>
          </p:cNvPr>
          <p:cNvCxnSpPr>
            <a:cxnSpLocks/>
          </p:cNvCxnSpPr>
          <p:nvPr userDrawn="1"/>
        </p:nvCxnSpPr>
        <p:spPr>
          <a:xfrm>
            <a:off x="715436" y="6286140"/>
            <a:ext cx="340252" cy="0"/>
          </a:xfrm>
          <a:prstGeom prst="line">
            <a:avLst/>
          </a:prstGeom>
          <a:ln w="38100" cap="rnd">
            <a:solidFill>
              <a:schemeClr val="accent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9" name="矩形: 圆角 138">
            <a:extLst>
              <a:ext uri="{FF2B5EF4-FFF2-40B4-BE49-F238E27FC236}">
                <a16:creationId xmlns:a16="http://schemas.microsoft.com/office/drawing/2014/main" id="{CF50A884-EE0E-58F2-F992-4173B09CDA44}"/>
              </a:ext>
            </a:extLst>
          </p:cNvPr>
          <p:cNvSpPr/>
          <p:nvPr userDrawn="1"/>
        </p:nvSpPr>
        <p:spPr>
          <a:xfrm>
            <a:off x="708115" y="3950151"/>
            <a:ext cx="2145533" cy="394920"/>
          </a:xfrm>
          <a:prstGeom prst="roundRect">
            <a:avLst>
              <a:gd name="adj" fmla="val 15966"/>
            </a:avLst>
          </a:prstGeom>
          <a:solidFill>
            <a:schemeClr val="accent4"/>
          </a:solidFill>
          <a:ln w="285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5895" tIns="37948" rIns="75895" bIns="37948" rtlCol="0" anchor="ctr"/>
          <a:lstStyle/>
          <a:p>
            <a:pPr algn="ctr"/>
            <a:endParaRPr lang="zh-CN" altLang="en-US" sz="1494">
              <a:latin typeface="+mn-ea"/>
              <a:ea typeface="+mn-ea"/>
              <a:sym typeface="Microsoft YaHei" panose="020B0503020204020204" pitchFamily="34" charset="-122"/>
            </a:endParaRPr>
          </a:p>
        </p:txBody>
      </p:sp>
      <p:sp>
        <p:nvSpPr>
          <p:cNvPr id="151" name="文本占位符 245">
            <a:extLst>
              <a:ext uri="{FF2B5EF4-FFF2-40B4-BE49-F238E27FC236}">
                <a16:creationId xmlns:a16="http://schemas.microsoft.com/office/drawing/2014/main" id="{478187C3-08F4-4A25-49C1-74D9A1BCEF2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66224" y="3962732"/>
            <a:ext cx="2235578" cy="335220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0" hangingPunct="1">
              <a:lnSpc>
                <a:spcPct val="120000"/>
              </a:lnSpc>
              <a:buNone/>
              <a:defRPr lang="en-US" altLang="zh-CN" sz="1494" kern="1200" smtClean="0">
                <a:solidFill>
                  <a:schemeClr val="bg1"/>
                </a:solidFill>
                <a:latin typeface="+mn-ea"/>
                <a:ea typeface="+mn-ea"/>
                <a:cs typeface="+mn-cs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</a:lstStyle>
          <a:p>
            <a:pPr lvl="0"/>
            <a:r>
              <a:rPr lang="zh-CN" altLang="en-US"/>
              <a:t>汇报人：汇报人名称</a:t>
            </a:r>
            <a:endParaRPr lang="en-US" altLang="zh-CN"/>
          </a:p>
        </p:txBody>
      </p:sp>
      <p:sp>
        <p:nvSpPr>
          <p:cNvPr id="152" name="文本占位符 245">
            <a:extLst>
              <a:ext uri="{FF2B5EF4-FFF2-40B4-BE49-F238E27FC236}">
                <a16:creationId xmlns:a16="http://schemas.microsoft.com/office/drawing/2014/main" id="{A1E49AF5-C781-2503-403D-C0AC15A7952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72996" y="1069926"/>
            <a:ext cx="6140348" cy="1390359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120000"/>
              </a:lnSpc>
              <a:buNone/>
              <a:defRPr lang="zh-CN" altLang="en-US" sz="6600" kern="1200">
                <a:gradFill>
                  <a:gsLst>
                    <a:gs pos="100000">
                      <a:schemeClr val="accent2">
                        <a:lumMod val="40000"/>
                        <a:lumOff val="60000"/>
                      </a:schemeClr>
                    </a:gs>
                    <a:gs pos="0">
                      <a:schemeClr val="bg1"/>
                    </a:gs>
                  </a:gsLst>
                  <a:lin ang="5400000" scaled="0"/>
                </a:gradFill>
                <a:effectLst>
                  <a:outerShdw blurRad="381000" dist="127000" dir="5400000" sx="102000" sy="102000" algn="ctr" rotWithShape="0">
                    <a:schemeClr val="accent2">
                      <a:lumMod val="50000"/>
                      <a:alpha val="50000"/>
                    </a:schemeClr>
                  </a:outerShdw>
                </a:effectLst>
                <a:latin typeface="+mj-ea"/>
                <a:ea typeface="+mj-ea"/>
                <a:cs typeface="OPPOSans H" panose="00020600040101010101" pitchFamily="18" charset="-122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</a:lstStyle>
          <a:p>
            <a:pPr lvl="0"/>
            <a:r>
              <a:rPr lang="zh-CN" altLang="en-US"/>
              <a:t>在这里输入</a:t>
            </a:r>
          </a:p>
        </p:txBody>
      </p:sp>
      <p:sp>
        <p:nvSpPr>
          <p:cNvPr id="153" name="文本占位符 245">
            <a:extLst>
              <a:ext uri="{FF2B5EF4-FFF2-40B4-BE49-F238E27FC236}">
                <a16:creationId xmlns:a16="http://schemas.microsoft.com/office/drawing/2014/main" id="{804852BD-939F-C0CF-D0B6-B7414890BF7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72996" y="2085502"/>
            <a:ext cx="6140348" cy="1390359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120000"/>
              </a:lnSpc>
              <a:buNone/>
              <a:defRPr lang="zh-CN" altLang="en-US" sz="6600" kern="1200">
                <a:gradFill>
                  <a:gsLst>
                    <a:gs pos="100000">
                      <a:schemeClr val="accent2">
                        <a:lumMod val="40000"/>
                        <a:lumOff val="60000"/>
                      </a:schemeClr>
                    </a:gs>
                    <a:gs pos="0">
                      <a:schemeClr val="bg1"/>
                    </a:gs>
                  </a:gsLst>
                  <a:lin ang="5400000" scaled="0"/>
                </a:gradFill>
                <a:effectLst>
                  <a:outerShdw blurRad="381000" dist="127000" dir="5400000" sx="102000" sy="102000" algn="ctr" rotWithShape="0">
                    <a:schemeClr val="accent2">
                      <a:lumMod val="50000"/>
                      <a:alpha val="50000"/>
                    </a:schemeClr>
                  </a:outerShdw>
                </a:effectLst>
                <a:latin typeface="+mj-ea"/>
                <a:ea typeface="+mj-ea"/>
                <a:cs typeface="OPPOSans H" panose="00020600040101010101" pitchFamily="18" charset="-122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</a:lstStyle>
          <a:p>
            <a:pPr lvl="0"/>
            <a:r>
              <a:rPr lang="zh-CN" altLang="en-US"/>
              <a:t>标题文本内容</a:t>
            </a:r>
          </a:p>
        </p:txBody>
      </p:sp>
      <p:sp>
        <p:nvSpPr>
          <p:cNvPr id="154" name="文本占位符 245">
            <a:extLst>
              <a:ext uri="{FF2B5EF4-FFF2-40B4-BE49-F238E27FC236}">
                <a16:creationId xmlns:a16="http://schemas.microsoft.com/office/drawing/2014/main" id="{167B6592-3955-0D0C-E874-9AAA02AEC9AB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05380" y="3217404"/>
            <a:ext cx="5138680" cy="335220"/>
          </a:xfrm>
          <a:prstGeom prst="rect">
            <a:avLst/>
          </a:prstGeom>
        </p:spPr>
        <p:txBody>
          <a:bodyPr/>
          <a:lstStyle>
            <a:lvl1pPr marL="0" indent="0" algn="dist" defTabSz="914400" rtl="0" eaLnBrk="1" latinLnBrk="0" hangingPunct="1">
              <a:lnSpc>
                <a:spcPct val="120000"/>
              </a:lnSpc>
              <a:buNone/>
              <a:defRPr lang="zh-CN" altLang="en-US" sz="1400" b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</a:lstStyle>
          <a:p>
            <a:pPr lvl="0"/>
            <a:r>
              <a:rPr lang="en-US" altLang="zh-CN"/>
              <a:t>WORKING SUMMARY TEMPLATE</a:t>
            </a:r>
          </a:p>
        </p:txBody>
      </p:sp>
    </p:spTree>
    <p:extLst>
      <p:ext uri="{BB962C8B-B14F-4D97-AF65-F5344CB8AC3E}">
        <p14:creationId xmlns:p14="http://schemas.microsoft.com/office/powerpoint/2010/main" val="147028855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9" userDrawn="1">
          <p15:clr>
            <a:srgbClr val="9FCC3B"/>
          </p15:clr>
        </p15:guide>
        <p15:guide id="2" pos="438">
          <p15:clr>
            <a:srgbClr val="9FCC3B"/>
          </p15:clr>
        </p15:guide>
        <p15:guide id="3" pos="665">
          <p15:clr>
            <a:srgbClr val="9FCC3B"/>
          </p15:clr>
        </p15:guide>
        <p15:guide id="4" pos="7242">
          <p15:clr>
            <a:srgbClr val="9FCC3B"/>
          </p15:clr>
        </p15:guide>
        <p15:guide id="5" pos="7015">
          <p15:clr>
            <a:srgbClr val="9FCC3B"/>
          </p15:clr>
        </p15:guide>
        <p15:guide id="6" orient="horz" pos="459">
          <p15:clr>
            <a:srgbClr val="9FCC3B"/>
          </p15:clr>
        </p15:guide>
        <p15:guide id="7" orient="horz" pos="3974">
          <p15:clr>
            <a:srgbClr val="9FCC3B"/>
          </p15:clr>
        </p15:guide>
        <p15:guide id="8" orient="horz" pos="3861">
          <p15:clr>
            <a:srgbClr val="9FCC3B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目录页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矩形: 圆角 59">
            <a:extLst>
              <a:ext uri="{FF2B5EF4-FFF2-40B4-BE49-F238E27FC236}">
                <a16:creationId xmlns:a16="http://schemas.microsoft.com/office/drawing/2014/main" id="{EFD28DEA-95F4-E635-83EB-893DD06FEF39}"/>
              </a:ext>
            </a:extLst>
          </p:cNvPr>
          <p:cNvSpPr/>
          <p:nvPr/>
        </p:nvSpPr>
        <p:spPr>
          <a:xfrm flipH="1">
            <a:off x="695325" y="1963319"/>
            <a:ext cx="10801350" cy="4166020"/>
          </a:xfrm>
          <a:prstGeom prst="roundRect">
            <a:avLst>
              <a:gd name="adj" fmla="val 5163"/>
            </a:avLst>
          </a:prstGeom>
          <a:solidFill>
            <a:schemeClr val="bg1"/>
          </a:solidFill>
          <a:ln>
            <a:noFill/>
          </a:ln>
          <a:effectLst>
            <a:outerShdw blurRad="381000" dist="292100" dir="5400000" sx="95000" sy="95000" algn="ctr" rotWithShape="0">
              <a:schemeClr val="accent1">
                <a:lumMod val="50000"/>
                <a:alpha val="4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8755" tIns="49378" rIns="98755" bIns="49378" rtlCol="0" anchor="ctr"/>
          <a:lstStyle/>
          <a:p>
            <a:pPr algn="ctr"/>
            <a:endParaRPr lang="zh-CN" altLang="en-US" sz="1944">
              <a:gradFill>
                <a:gsLst>
                  <a:gs pos="0">
                    <a:srgbClr val="00BCF6"/>
                  </a:gs>
                  <a:gs pos="100000">
                    <a:schemeClr val="accent1"/>
                  </a:gs>
                </a:gsLst>
                <a:lin ang="2700000" scaled="0"/>
              </a:gradFill>
            </a:endParaRPr>
          </a:p>
        </p:txBody>
      </p:sp>
      <p:grpSp>
        <p:nvGrpSpPr>
          <p:cNvPr id="49" name="组合 48">
            <a:extLst>
              <a:ext uri="{FF2B5EF4-FFF2-40B4-BE49-F238E27FC236}">
                <a16:creationId xmlns:a16="http://schemas.microsoft.com/office/drawing/2014/main" id="{3914C049-D5B9-E188-0C5C-B7957810B38C}"/>
              </a:ext>
            </a:extLst>
          </p:cNvPr>
          <p:cNvGrpSpPr/>
          <p:nvPr userDrawn="1"/>
        </p:nvGrpSpPr>
        <p:grpSpPr>
          <a:xfrm>
            <a:off x="12120" y="-59657"/>
            <a:ext cx="12167761" cy="6977314"/>
            <a:chOff x="12120" y="-59657"/>
            <a:chExt cx="12167761" cy="6977314"/>
          </a:xfrm>
        </p:grpSpPr>
        <p:sp>
          <p:nvSpPr>
            <p:cNvPr id="3" name="任意多边形: 形状 2">
              <a:extLst>
                <a:ext uri="{FF2B5EF4-FFF2-40B4-BE49-F238E27FC236}">
                  <a16:creationId xmlns:a16="http://schemas.microsoft.com/office/drawing/2014/main" id="{3A926E04-276D-49F4-83E1-7387272E44D1}"/>
                </a:ext>
              </a:extLst>
            </p:cNvPr>
            <p:cNvSpPr/>
            <p:nvPr/>
          </p:nvSpPr>
          <p:spPr>
            <a:xfrm flipH="1">
              <a:off x="12120" y="-59657"/>
              <a:ext cx="12167761" cy="6880363"/>
            </a:xfrm>
            <a:custGeom>
              <a:avLst/>
              <a:gdLst>
                <a:gd name="connsiteX0" fmla="*/ 0 w 12167761"/>
                <a:gd name="connsiteY0" fmla="*/ 0 h 12167761"/>
                <a:gd name="connsiteX1" fmla="*/ 12167761 w 12167761"/>
                <a:gd name="connsiteY1" fmla="*/ 0 h 12167761"/>
                <a:gd name="connsiteX2" fmla="*/ 12167761 w 12167761"/>
                <a:gd name="connsiteY2" fmla="*/ 12167761 h 12167761"/>
                <a:gd name="connsiteX3" fmla="*/ 0 w 12167761"/>
                <a:gd name="connsiteY3" fmla="*/ 12167761 h 121677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167761" h="12167761">
                  <a:moveTo>
                    <a:pt x="0" y="0"/>
                  </a:moveTo>
                  <a:lnTo>
                    <a:pt x="12167761" y="0"/>
                  </a:lnTo>
                  <a:lnTo>
                    <a:pt x="12167761" y="12167761"/>
                  </a:lnTo>
                  <a:lnTo>
                    <a:pt x="0" y="12167761"/>
                  </a:lnTo>
                  <a:close/>
                </a:path>
              </a:pathLst>
            </a:custGeom>
            <a:noFill/>
            <a:ln w="6350" cap="flat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>
                      <a:alpha val="2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4" name="任意多边形: 形状 3">
              <a:extLst>
                <a:ext uri="{FF2B5EF4-FFF2-40B4-BE49-F238E27FC236}">
                  <a16:creationId xmlns:a16="http://schemas.microsoft.com/office/drawing/2014/main" id="{7655B34B-ED83-7637-6F5A-5759C2CAE021}"/>
                </a:ext>
              </a:extLst>
            </p:cNvPr>
            <p:cNvSpPr/>
            <p:nvPr/>
          </p:nvSpPr>
          <p:spPr>
            <a:xfrm flipH="1">
              <a:off x="12120" y="6893419"/>
              <a:ext cx="12167761" cy="24238"/>
            </a:xfrm>
            <a:custGeom>
              <a:avLst/>
              <a:gdLst>
                <a:gd name="connsiteX0" fmla="*/ 0 w 12167761"/>
                <a:gd name="connsiteY0" fmla="*/ 0 h 24238"/>
                <a:gd name="connsiteX1" fmla="*/ 12167761 w 12167761"/>
                <a:gd name="connsiteY1" fmla="*/ 0 h 242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2167761" h="24238">
                  <a:moveTo>
                    <a:pt x="0" y="0"/>
                  </a:moveTo>
                  <a:lnTo>
                    <a:pt x="12167761" y="0"/>
                  </a:lnTo>
                </a:path>
              </a:pathLst>
            </a:custGeom>
            <a:ln w="6350" cap="flat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>
                      <a:alpha val="2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5" name="任意多边形: 形状 4">
              <a:extLst>
                <a:ext uri="{FF2B5EF4-FFF2-40B4-BE49-F238E27FC236}">
                  <a16:creationId xmlns:a16="http://schemas.microsoft.com/office/drawing/2014/main" id="{189D1A9B-0075-97E8-67BF-958AE1564DAC}"/>
                </a:ext>
              </a:extLst>
            </p:cNvPr>
            <p:cNvSpPr/>
            <p:nvPr/>
          </p:nvSpPr>
          <p:spPr>
            <a:xfrm flipH="1">
              <a:off x="12120" y="6313875"/>
              <a:ext cx="12167761" cy="24238"/>
            </a:xfrm>
            <a:custGeom>
              <a:avLst/>
              <a:gdLst>
                <a:gd name="connsiteX0" fmla="*/ 0 w 12167761"/>
                <a:gd name="connsiteY0" fmla="*/ 0 h 24238"/>
                <a:gd name="connsiteX1" fmla="*/ 12167761 w 12167761"/>
                <a:gd name="connsiteY1" fmla="*/ 0 h 242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2167761" h="24238">
                  <a:moveTo>
                    <a:pt x="0" y="0"/>
                  </a:moveTo>
                  <a:lnTo>
                    <a:pt x="12167761" y="0"/>
                  </a:lnTo>
                </a:path>
              </a:pathLst>
            </a:custGeom>
            <a:ln w="6350" cap="flat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>
                      <a:alpha val="2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6" name="任意多边形: 形状 5">
              <a:extLst>
                <a:ext uri="{FF2B5EF4-FFF2-40B4-BE49-F238E27FC236}">
                  <a16:creationId xmlns:a16="http://schemas.microsoft.com/office/drawing/2014/main" id="{19C8B711-C2F4-2ED0-D314-2CB2715268B1}"/>
                </a:ext>
              </a:extLst>
            </p:cNvPr>
            <p:cNvSpPr/>
            <p:nvPr/>
          </p:nvSpPr>
          <p:spPr>
            <a:xfrm flipH="1">
              <a:off x="12120" y="5734573"/>
              <a:ext cx="12167761" cy="24238"/>
            </a:xfrm>
            <a:custGeom>
              <a:avLst/>
              <a:gdLst>
                <a:gd name="connsiteX0" fmla="*/ 0 w 12167761"/>
                <a:gd name="connsiteY0" fmla="*/ 0 h 24238"/>
                <a:gd name="connsiteX1" fmla="*/ 12167761 w 12167761"/>
                <a:gd name="connsiteY1" fmla="*/ 0 h 242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2167761" h="24238">
                  <a:moveTo>
                    <a:pt x="0" y="0"/>
                  </a:moveTo>
                  <a:lnTo>
                    <a:pt x="12167761" y="0"/>
                  </a:lnTo>
                </a:path>
              </a:pathLst>
            </a:custGeom>
            <a:ln w="6350" cap="flat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>
                      <a:alpha val="2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7" name="任意多边形: 形状 6">
              <a:extLst>
                <a:ext uri="{FF2B5EF4-FFF2-40B4-BE49-F238E27FC236}">
                  <a16:creationId xmlns:a16="http://schemas.microsoft.com/office/drawing/2014/main" id="{5775912C-7725-E6F8-3EC1-FE3BEB762796}"/>
                </a:ext>
              </a:extLst>
            </p:cNvPr>
            <p:cNvSpPr/>
            <p:nvPr/>
          </p:nvSpPr>
          <p:spPr>
            <a:xfrm flipH="1">
              <a:off x="12120" y="5155029"/>
              <a:ext cx="12167761" cy="24238"/>
            </a:xfrm>
            <a:custGeom>
              <a:avLst/>
              <a:gdLst>
                <a:gd name="connsiteX0" fmla="*/ 0 w 12167761"/>
                <a:gd name="connsiteY0" fmla="*/ 0 h 24238"/>
                <a:gd name="connsiteX1" fmla="*/ 12167761 w 12167761"/>
                <a:gd name="connsiteY1" fmla="*/ 0 h 242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2167761" h="24238">
                  <a:moveTo>
                    <a:pt x="0" y="0"/>
                  </a:moveTo>
                  <a:lnTo>
                    <a:pt x="12167761" y="0"/>
                  </a:lnTo>
                </a:path>
              </a:pathLst>
            </a:custGeom>
            <a:ln w="6350" cap="flat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>
                      <a:alpha val="2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8" name="任意多边形: 形状 7">
              <a:extLst>
                <a:ext uri="{FF2B5EF4-FFF2-40B4-BE49-F238E27FC236}">
                  <a16:creationId xmlns:a16="http://schemas.microsoft.com/office/drawing/2014/main" id="{1968C78C-C162-822E-7B3E-F1B40BFDCA2E}"/>
                </a:ext>
              </a:extLst>
            </p:cNvPr>
            <p:cNvSpPr/>
            <p:nvPr/>
          </p:nvSpPr>
          <p:spPr>
            <a:xfrm flipH="1">
              <a:off x="12120" y="4575727"/>
              <a:ext cx="12167761" cy="24238"/>
            </a:xfrm>
            <a:custGeom>
              <a:avLst/>
              <a:gdLst>
                <a:gd name="connsiteX0" fmla="*/ 0 w 12167761"/>
                <a:gd name="connsiteY0" fmla="*/ 0 h 24238"/>
                <a:gd name="connsiteX1" fmla="*/ 12167761 w 12167761"/>
                <a:gd name="connsiteY1" fmla="*/ 0 h 242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2167761" h="24238">
                  <a:moveTo>
                    <a:pt x="0" y="0"/>
                  </a:moveTo>
                  <a:lnTo>
                    <a:pt x="12167761" y="0"/>
                  </a:lnTo>
                </a:path>
              </a:pathLst>
            </a:custGeom>
            <a:ln w="6350" cap="flat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>
                      <a:alpha val="2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9" name="任意多边形: 形状 8">
              <a:extLst>
                <a:ext uri="{FF2B5EF4-FFF2-40B4-BE49-F238E27FC236}">
                  <a16:creationId xmlns:a16="http://schemas.microsoft.com/office/drawing/2014/main" id="{DC51EB56-6133-EBF0-3347-877F4AE81DE9}"/>
                </a:ext>
              </a:extLst>
            </p:cNvPr>
            <p:cNvSpPr/>
            <p:nvPr/>
          </p:nvSpPr>
          <p:spPr>
            <a:xfrm flipH="1">
              <a:off x="12120" y="3996183"/>
              <a:ext cx="12167761" cy="24238"/>
            </a:xfrm>
            <a:custGeom>
              <a:avLst/>
              <a:gdLst>
                <a:gd name="connsiteX0" fmla="*/ 0 w 12167761"/>
                <a:gd name="connsiteY0" fmla="*/ 0 h 24238"/>
                <a:gd name="connsiteX1" fmla="*/ 12167761 w 12167761"/>
                <a:gd name="connsiteY1" fmla="*/ 0 h 242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2167761" h="24238">
                  <a:moveTo>
                    <a:pt x="0" y="0"/>
                  </a:moveTo>
                  <a:lnTo>
                    <a:pt x="12167761" y="0"/>
                  </a:lnTo>
                </a:path>
              </a:pathLst>
            </a:custGeom>
            <a:ln w="6350" cap="flat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>
                      <a:alpha val="2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" name="任意多边形: 形状 9">
              <a:extLst>
                <a:ext uri="{FF2B5EF4-FFF2-40B4-BE49-F238E27FC236}">
                  <a16:creationId xmlns:a16="http://schemas.microsoft.com/office/drawing/2014/main" id="{3F26A35C-C47E-B1A7-F28B-AE18EDDC25E8}"/>
                </a:ext>
              </a:extLst>
            </p:cNvPr>
            <p:cNvSpPr/>
            <p:nvPr/>
          </p:nvSpPr>
          <p:spPr>
            <a:xfrm flipH="1">
              <a:off x="12120" y="3416881"/>
              <a:ext cx="12167761" cy="24238"/>
            </a:xfrm>
            <a:custGeom>
              <a:avLst/>
              <a:gdLst>
                <a:gd name="connsiteX0" fmla="*/ 0 w 12167761"/>
                <a:gd name="connsiteY0" fmla="*/ 0 h 24238"/>
                <a:gd name="connsiteX1" fmla="*/ 12167761 w 12167761"/>
                <a:gd name="connsiteY1" fmla="*/ 0 h 242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2167761" h="24238">
                  <a:moveTo>
                    <a:pt x="0" y="0"/>
                  </a:moveTo>
                  <a:lnTo>
                    <a:pt x="12167761" y="0"/>
                  </a:lnTo>
                </a:path>
              </a:pathLst>
            </a:custGeom>
            <a:ln w="6350" cap="flat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>
                      <a:alpha val="2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1" name="任意多边形: 形状 10">
              <a:extLst>
                <a:ext uri="{FF2B5EF4-FFF2-40B4-BE49-F238E27FC236}">
                  <a16:creationId xmlns:a16="http://schemas.microsoft.com/office/drawing/2014/main" id="{B89F88CF-1F3D-A1C0-F290-1C1D2E760ACD}"/>
                </a:ext>
              </a:extLst>
            </p:cNvPr>
            <p:cNvSpPr/>
            <p:nvPr/>
          </p:nvSpPr>
          <p:spPr>
            <a:xfrm flipH="1">
              <a:off x="12120" y="2837337"/>
              <a:ext cx="12167761" cy="24238"/>
            </a:xfrm>
            <a:custGeom>
              <a:avLst/>
              <a:gdLst>
                <a:gd name="connsiteX0" fmla="*/ 0 w 12167761"/>
                <a:gd name="connsiteY0" fmla="*/ 0 h 24238"/>
                <a:gd name="connsiteX1" fmla="*/ 12167761 w 12167761"/>
                <a:gd name="connsiteY1" fmla="*/ 0 h 242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2167761" h="24238">
                  <a:moveTo>
                    <a:pt x="0" y="0"/>
                  </a:moveTo>
                  <a:lnTo>
                    <a:pt x="12167761" y="0"/>
                  </a:lnTo>
                </a:path>
              </a:pathLst>
            </a:custGeom>
            <a:ln w="6350" cap="flat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>
                      <a:alpha val="2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2" name="任意多边形: 形状 11">
              <a:extLst>
                <a:ext uri="{FF2B5EF4-FFF2-40B4-BE49-F238E27FC236}">
                  <a16:creationId xmlns:a16="http://schemas.microsoft.com/office/drawing/2014/main" id="{4F41E3B6-81FB-990A-DE2C-C2441A320D76}"/>
                </a:ext>
              </a:extLst>
            </p:cNvPr>
            <p:cNvSpPr/>
            <p:nvPr/>
          </p:nvSpPr>
          <p:spPr>
            <a:xfrm flipH="1">
              <a:off x="12120" y="2258035"/>
              <a:ext cx="12167761" cy="24238"/>
            </a:xfrm>
            <a:custGeom>
              <a:avLst/>
              <a:gdLst>
                <a:gd name="connsiteX0" fmla="*/ 0 w 12167761"/>
                <a:gd name="connsiteY0" fmla="*/ 0 h 24238"/>
                <a:gd name="connsiteX1" fmla="*/ 12167761 w 12167761"/>
                <a:gd name="connsiteY1" fmla="*/ 0 h 242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2167761" h="24238">
                  <a:moveTo>
                    <a:pt x="0" y="0"/>
                  </a:moveTo>
                  <a:lnTo>
                    <a:pt x="12167761" y="0"/>
                  </a:lnTo>
                </a:path>
              </a:pathLst>
            </a:custGeom>
            <a:ln w="6350" cap="flat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>
                      <a:alpha val="2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3" name="任意多边形: 形状 12">
              <a:extLst>
                <a:ext uri="{FF2B5EF4-FFF2-40B4-BE49-F238E27FC236}">
                  <a16:creationId xmlns:a16="http://schemas.microsoft.com/office/drawing/2014/main" id="{CF20288C-4871-9E4D-A5FD-936657AC523F}"/>
                </a:ext>
              </a:extLst>
            </p:cNvPr>
            <p:cNvSpPr/>
            <p:nvPr/>
          </p:nvSpPr>
          <p:spPr>
            <a:xfrm flipH="1">
              <a:off x="12120" y="1678491"/>
              <a:ext cx="12167761" cy="24238"/>
            </a:xfrm>
            <a:custGeom>
              <a:avLst/>
              <a:gdLst>
                <a:gd name="connsiteX0" fmla="*/ 0 w 12167761"/>
                <a:gd name="connsiteY0" fmla="*/ 0 h 24238"/>
                <a:gd name="connsiteX1" fmla="*/ 12167761 w 12167761"/>
                <a:gd name="connsiteY1" fmla="*/ 0 h 242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2167761" h="24238">
                  <a:moveTo>
                    <a:pt x="0" y="0"/>
                  </a:moveTo>
                  <a:lnTo>
                    <a:pt x="12167761" y="0"/>
                  </a:lnTo>
                </a:path>
              </a:pathLst>
            </a:custGeom>
            <a:ln w="6350" cap="flat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>
                      <a:alpha val="2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4" name="任意多边形: 形状 13">
              <a:extLst>
                <a:ext uri="{FF2B5EF4-FFF2-40B4-BE49-F238E27FC236}">
                  <a16:creationId xmlns:a16="http://schemas.microsoft.com/office/drawing/2014/main" id="{7F02C064-2570-9DED-00AB-763DA0EAF6DC}"/>
                </a:ext>
              </a:extLst>
            </p:cNvPr>
            <p:cNvSpPr/>
            <p:nvPr/>
          </p:nvSpPr>
          <p:spPr>
            <a:xfrm flipH="1">
              <a:off x="12120" y="1099189"/>
              <a:ext cx="12167761" cy="24238"/>
            </a:xfrm>
            <a:custGeom>
              <a:avLst/>
              <a:gdLst>
                <a:gd name="connsiteX0" fmla="*/ 0 w 12167761"/>
                <a:gd name="connsiteY0" fmla="*/ 0 h 24238"/>
                <a:gd name="connsiteX1" fmla="*/ 12167761 w 12167761"/>
                <a:gd name="connsiteY1" fmla="*/ 0 h 242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2167761" h="24238">
                  <a:moveTo>
                    <a:pt x="0" y="0"/>
                  </a:moveTo>
                  <a:lnTo>
                    <a:pt x="12167761" y="0"/>
                  </a:lnTo>
                </a:path>
              </a:pathLst>
            </a:custGeom>
            <a:ln w="6350" cap="flat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>
                      <a:alpha val="2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5" name="任意多边形: 形状 14">
              <a:extLst>
                <a:ext uri="{FF2B5EF4-FFF2-40B4-BE49-F238E27FC236}">
                  <a16:creationId xmlns:a16="http://schemas.microsoft.com/office/drawing/2014/main" id="{847AE288-0DFF-D88B-7D21-170694A98E33}"/>
                </a:ext>
              </a:extLst>
            </p:cNvPr>
            <p:cNvSpPr/>
            <p:nvPr/>
          </p:nvSpPr>
          <p:spPr>
            <a:xfrm flipH="1">
              <a:off x="12120" y="519645"/>
              <a:ext cx="12167761" cy="24238"/>
            </a:xfrm>
            <a:custGeom>
              <a:avLst/>
              <a:gdLst>
                <a:gd name="connsiteX0" fmla="*/ 0 w 12167761"/>
                <a:gd name="connsiteY0" fmla="*/ 0 h 24238"/>
                <a:gd name="connsiteX1" fmla="*/ 12167761 w 12167761"/>
                <a:gd name="connsiteY1" fmla="*/ 0 h 242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2167761" h="24238">
                  <a:moveTo>
                    <a:pt x="0" y="0"/>
                  </a:moveTo>
                  <a:lnTo>
                    <a:pt x="12167761" y="0"/>
                  </a:lnTo>
                </a:path>
              </a:pathLst>
            </a:custGeom>
            <a:ln w="6350" cap="flat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>
                      <a:alpha val="2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grpSp>
          <p:nvGrpSpPr>
            <p:cNvPr id="16" name="组合 15">
              <a:extLst>
                <a:ext uri="{FF2B5EF4-FFF2-40B4-BE49-F238E27FC236}">
                  <a16:creationId xmlns:a16="http://schemas.microsoft.com/office/drawing/2014/main" id="{39637F0F-08EF-8AF8-56C1-2A491092EBA9}"/>
                </a:ext>
              </a:extLst>
            </p:cNvPr>
            <p:cNvGrpSpPr/>
            <p:nvPr/>
          </p:nvGrpSpPr>
          <p:grpSpPr>
            <a:xfrm flipH="1">
              <a:off x="567183" y="-59657"/>
              <a:ext cx="11033396" cy="6928839"/>
              <a:chOff x="585361" y="6059"/>
              <a:chExt cx="11033396" cy="12167761"/>
            </a:xfrm>
          </p:grpSpPr>
          <p:sp>
            <p:nvSpPr>
              <p:cNvPr id="17" name="任意多边形: 形状 16">
                <a:extLst>
                  <a:ext uri="{FF2B5EF4-FFF2-40B4-BE49-F238E27FC236}">
                    <a16:creationId xmlns:a16="http://schemas.microsoft.com/office/drawing/2014/main" id="{4F3C201C-3A9E-37FE-A23A-902C35701575}"/>
                  </a:ext>
                </a:extLst>
              </p:cNvPr>
              <p:cNvSpPr/>
              <p:nvPr/>
            </p:nvSpPr>
            <p:spPr>
              <a:xfrm>
                <a:off x="11594519" y="6059"/>
                <a:ext cx="24238" cy="12167761"/>
              </a:xfrm>
              <a:custGeom>
                <a:avLst/>
                <a:gdLst>
                  <a:gd name="connsiteX0" fmla="*/ 0 w 24238"/>
                  <a:gd name="connsiteY0" fmla="*/ 0 h 12167761"/>
                  <a:gd name="connsiteX1" fmla="*/ 0 w 24238"/>
                  <a:gd name="connsiteY1" fmla="*/ 12167761 h 121677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4238" h="12167761">
                    <a:moveTo>
                      <a:pt x="0" y="0"/>
                    </a:moveTo>
                    <a:lnTo>
                      <a:pt x="0" y="12167761"/>
                    </a:lnTo>
                  </a:path>
                </a:pathLst>
              </a:custGeom>
              <a:ln w="6350" cap="flat">
                <a:gradFill flip="none" rotWithShape="1">
                  <a:gsLst>
                    <a:gs pos="0">
                      <a:schemeClr val="bg1">
                        <a:alpha val="0"/>
                      </a:schemeClr>
                    </a:gs>
                    <a:gs pos="100000">
                      <a:schemeClr val="bg1">
                        <a:alpha val="2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18" name="任意多边形: 形状 17">
                <a:extLst>
                  <a:ext uri="{FF2B5EF4-FFF2-40B4-BE49-F238E27FC236}">
                    <a16:creationId xmlns:a16="http://schemas.microsoft.com/office/drawing/2014/main" id="{6E1652B4-02F3-3BF1-B333-B03F9A4B54B6}"/>
                  </a:ext>
                </a:extLst>
              </p:cNvPr>
              <p:cNvSpPr/>
              <p:nvPr/>
            </p:nvSpPr>
            <p:spPr>
              <a:xfrm>
                <a:off x="11014975" y="6059"/>
                <a:ext cx="24238" cy="12167761"/>
              </a:xfrm>
              <a:custGeom>
                <a:avLst/>
                <a:gdLst>
                  <a:gd name="connsiteX0" fmla="*/ 0 w 24238"/>
                  <a:gd name="connsiteY0" fmla="*/ 0 h 12167761"/>
                  <a:gd name="connsiteX1" fmla="*/ 0 w 24238"/>
                  <a:gd name="connsiteY1" fmla="*/ 12167761 h 121677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4238" h="12167761">
                    <a:moveTo>
                      <a:pt x="0" y="0"/>
                    </a:moveTo>
                    <a:lnTo>
                      <a:pt x="0" y="12167761"/>
                    </a:lnTo>
                  </a:path>
                </a:pathLst>
              </a:custGeom>
              <a:ln w="6350" cap="flat">
                <a:gradFill flip="none" rotWithShape="1">
                  <a:gsLst>
                    <a:gs pos="0">
                      <a:schemeClr val="bg1">
                        <a:alpha val="0"/>
                      </a:schemeClr>
                    </a:gs>
                    <a:gs pos="100000">
                      <a:schemeClr val="bg1">
                        <a:alpha val="2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19" name="任意多边形: 形状 18">
                <a:extLst>
                  <a:ext uri="{FF2B5EF4-FFF2-40B4-BE49-F238E27FC236}">
                    <a16:creationId xmlns:a16="http://schemas.microsoft.com/office/drawing/2014/main" id="{D24306D9-F58E-9107-D9F2-5A1B91B5E6E8}"/>
                  </a:ext>
                </a:extLst>
              </p:cNvPr>
              <p:cNvSpPr/>
              <p:nvPr/>
            </p:nvSpPr>
            <p:spPr>
              <a:xfrm>
                <a:off x="10435673" y="6059"/>
                <a:ext cx="24238" cy="12167761"/>
              </a:xfrm>
              <a:custGeom>
                <a:avLst/>
                <a:gdLst>
                  <a:gd name="connsiteX0" fmla="*/ 0 w 24238"/>
                  <a:gd name="connsiteY0" fmla="*/ 0 h 12167761"/>
                  <a:gd name="connsiteX1" fmla="*/ 0 w 24238"/>
                  <a:gd name="connsiteY1" fmla="*/ 12167761 h 121677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4238" h="12167761">
                    <a:moveTo>
                      <a:pt x="0" y="0"/>
                    </a:moveTo>
                    <a:lnTo>
                      <a:pt x="0" y="12167761"/>
                    </a:lnTo>
                  </a:path>
                </a:pathLst>
              </a:custGeom>
              <a:ln w="6350" cap="flat">
                <a:gradFill flip="none" rotWithShape="1">
                  <a:gsLst>
                    <a:gs pos="0">
                      <a:schemeClr val="bg1">
                        <a:alpha val="0"/>
                      </a:schemeClr>
                    </a:gs>
                    <a:gs pos="100000">
                      <a:schemeClr val="bg1">
                        <a:alpha val="2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20" name="任意多边形: 形状 19">
                <a:extLst>
                  <a:ext uri="{FF2B5EF4-FFF2-40B4-BE49-F238E27FC236}">
                    <a16:creationId xmlns:a16="http://schemas.microsoft.com/office/drawing/2014/main" id="{BF0D6A30-BA65-EF77-3101-4EE4D24773F8}"/>
                  </a:ext>
                </a:extLst>
              </p:cNvPr>
              <p:cNvSpPr/>
              <p:nvPr/>
            </p:nvSpPr>
            <p:spPr>
              <a:xfrm>
                <a:off x="9856129" y="6059"/>
                <a:ext cx="24238" cy="12167761"/>
              </a:xfrm>
              <a:custGeom>
                <a:avLst/>
                <a:gdLst>
                  <a:gd name="connsiteX0" fmla="*/ 0 w 24238"/>
                  <a:gd name="connsiteY0" fmla="*/ 0 h 12167761"/>
                  <a:gd name="connsiteX1" fmla="*/ 0 w 24238"/>
                  <a:gd name="connsiteY1" fmla="*/ 12167761 h 121677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4238" h="12167761">
                    <a:moveTo>
                      <a:pt x="0" y="0"/>
                    </a:moveTo>
                    <a:lnTo>
                      <a:pt x="0" y="12167761"/>
                    </a:lnTo>
                  </a:path>
                </a:pathLst>
              </a:custGeom>
              <a:ln w="6350" cap="flat">
                <a:gradFill flip="none" rotWithShape="1">
                  <a:gsLst>
                    <a:gs pos="0">
                      <a:schemeClr val="bg1">
                        <a:alpha val="0"/>
                      </a:schemeClr>
                    </a:gs>
                    <a:gs pos="100000">
                      <a:schemeClr val="bg1">
                        <a:alpha val="2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21" name="任意多边形: 形状 20">
                <a:extLst>
                  <a:ext uri="{FF2B5EF4-FFF2-40B4-BE49-F238E27FC236}">
                    <a16:creationId xmlns:a16="http://schemas.microsoft.com/office/drawing/2014/main" id="{BAF01FD4-27D3-BC9A-82C5-9EFE47B83C51}"/>
                  </a:ext>
                </a:extLst>
              </p:cNvPr>
              <p:cNvSpPr/>
              <p:nvPr/>
            </p:nvSpPr>
            <p:spPr>
              <a:xfrm>
                <a:off x="9276827" y="6059"/>
                <a:ext cx="24238" cy="12167761"/>
              </a:xfrm>
              <a:custGeom>
                <a:avLst/>
                <a:gdLst>
                  <a:gd name="connsiteX0" fmla="*/ 0 w 24238"/>
                  <a:gd name="connsiteY0" fmla="*/ 0 h 12167761"/>
                  <a:gd name="connsiteX1" fmla="*/ 0 w 24238"/>
                  <a:gd name="connsiteY1" fmla="*/ 12167761 h 121677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4238" h="12167761">
                    <a:moveTo>
                      <a:pt x="0" y="0"/>
                    </a:moveTo>
                    <a:lnTo>
                      <a:pt x="0" y="12167761"/>
                    </a:lnTo>
                  </a:path>
                </a:pathLst>
              </a:custGeom>
              <a:ln w="6350" cap="flat">
                <a:gradFill flip="none" rotWithShape="1">
                  <a:gsLst>
                    <a:gs pos="0">
                      <a:schemeClr val="bg1">
                        <a:alpha val="0"/>
                      </a:schemeClr>
                    </a:gs>
                    <a:gs pos="100000">
                      <a:schemeClr val="bg1">
                        <a:alpha val="2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22" name="任意多边形: 形状 21">
                <a:extLst>
                  <a:ext uri="{FF2B5EF4-FFF2-40B4-BE49-F238E27FC236}">
                    <a16:creationId xmlns:a16="http://schemas.microsoft.com/office/drawing/2014/main" id="{D931F01B-8A41-01F8-BFCD-53E587C3687C}"/>
                  </a:ext>
                </a:extLst>
              </p:cNvPr>
              <p:cNvSpPr/>
              <p:nvPr/>
            </p:nvSpPr>
            <p:spPr>
              <a:xfrm>
                <a:off x="8697283" y="6059"/>
                <a:ext cx="24238" cy="12167761"/>
              </a:xfrm>
              <a:custGeom>
                <a:avLst/>
                <a:gdLst>
                  <a:gd name="connsiteX0" fmla="*/ 0 w 24238"/>
                  <a:gd name="connsiteY0" fmla="*/ 0 h 12167761"/>
                  <a:gd name="connsiteX1" fmla="*/ 0 w 24238"/>
                  <a:gd name="connsiteY1" fmla="*/ 12167761 h 121677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4238" h="12167761">
                    <a:moveTo>
                      <a:pt x="0" y="0"/>
                    </a:moveTo>
                    <a:lnTo>
                      <a:pt x="0" y="12167761"/>
                    </a:lnTo>
                  </a:path>
                </a:pathLst>
              </a:custGeom>
              <a:ln w="6350" cap="flat">
                <a:gradFill flip="none" rotWithShape="1">
                  <a:gsLst>
                    <a:gs pos="0">
                      <a:schemeClr val="bg1">
                        <a:alpha val="0"/>
                      </a:schemeClr>
                    </a:gs>
                    <a:gs pos="100000">
                      <a:schemeClr val="bg1">
                        <a:alpha val="2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23" name="任意多边形: 形状 22">
                <a:extLst>
                  <a:ext uri="{FF2B5EF4-FFF2-40B4-BE49-F238E27FC236}">
                    <a16:creationId xmlns:a16="http://schemas.microsoft.com/office/drawing/2014/main" id="{4C46F97C-429D-CAFA-47A3-3506D6AA5215}"/>
                  </a:ext>
                </a:extLst>
              </p:cNvPr>
              <p:cNvSpPr/>
              <p:nvPr/>
            </p:nvSpPr>
            <p:spPr>
              <a:xfrm>
                <a:off x="8117981" y="6059"/>
                <a:ext cx="24238" cy="12167761"/>
              </a:xfrm>
              <a:custGeom>
                <a:avLst/>
                <a:gdLst>
                  <a:gd name="connsiteX0" fmla="*/ 0 w 24238"/>
                  <a:gd name="connsiteY0" fmla="*/ 0 h 12167761"/>
                  <a:gd name="connsiteX1" fmla="*/ 0 w 24238"/>
                  <a:gd name="connsiteY1" fmla="*/ 12167761 h 121677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4238" h="12167761">
                    <a:moveTo>
                      <a:pt x="0" y="0"/>
                    </a:moveTo>
                    <a:lnTo>
                      <a:pt x="0" y="12167761"/>
                    </a:lnTo>
                  </a:path>
                </a:pathLst>
              </a:custGeom>
              <a:ln w="6350" cap="flat">
                <a:gradFill flip="none" rotWithShape="1">
                  <a:gsLst>
                    <a:gs pos="0">
                      <a:schemeClr val="bg1">
                        <a:alpha val="0"/>
                      </a:schemeClr>
                    </a:gs>
                    <a:gs pos="100000">
                      <a:schemeClr val="bg1">
                        <a:alpha val="2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24" name="任意多边形: 形状 23">
                <a:extLst>
                  <a:ext uri="{FF2B5EF4-FFF2-40B4-BE49-F238E27FC236}">
                    <a16:creationId xmlns:a16="http://schemas.microsoft.com/office/drawing/2014/main" id="{9DF402EA-AC4E-A341-56FC-56991DA5EE5B}"/>
                  </a:ext>
                </a:extLst>
              </p:cNvPr>
              <p:cNvSpPr/>
              <p:nvPr/>
            </p:nvSpPr>
            <p:spPr>
              <a:xfrm>
                <a:off x="7538437" y="6059"/>
                <a:ext cx="24238" cy="12167761"/>
              </a:xfrm>
              <a:custGeom>
                <a:avLst/>
                <a:gdLst>
                  <a:gd name="connsiteX0" fmla="*/ 0 w 24238"/>
                  <a:gd name="connsiteY0" fmla="*/ 0 h 12167761"/>
                  <a:gd name="connsiteX1" fmla="*/ 0 w 24238"/>
                  <a:gd name="connsiteY1" fmla="*/ 12167761 h 121677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4238" h="12167761">
                    <a:moveTo>
                      <a:pt x="0" y="0"/>
                    </a:moveTo>
                    <a:lnTo>
                      <a:pt x="0" y="12167761"/>
                    </a:lnTo>
                  </a:path>
                </a:pathLst>
              </a:custGeom>
              <a:ln w="6350" cap="flat">
                <a:gradFill flip="none" rotWithShape="1">
                  <a:gsLst>
                    <a:gs pos="0">
                      <a:schemeClr val="bg1">
                        <a:alpha val="0"/>
                      </a:schemeClr>
                    </a:gs>
                    <a:gs pos="100000">
                      <a:schemeClr val="bg1">
                        <a:alpha val="2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25" name="任意多边形: 形状 24">
                <a:extLst>
                  <a:ext uri="{FF2B5EF4-FFF2-40B4-BE49-F238E27FC236}">
                    <a16:creationId xmlns:a16="http://schemas.microsoft.com/office/drawing/2014/main" id="{D3E8CB9C-61E2-ABDE-D062-A5C1CA1F4B1B}"/>
                  </a:ext>
                </a:extLst>
              </p:cNvPr>
              <p:cNvSpPr/>
              <p:nvPr/>
            </p:nvSpPr>
            <p:spPr>
              <a:xfrm>
                <a:off x="6959135" y="6059"/>
                <a:ext cx="24238" cy="12167761"/>
              </a:xfrm>
              <a:custGeom>
                <a:avLst/>
                <a:gdLst>
                  <a:gd name="connsiteX0" fmla="*/ 0 w 24238"/>
                  <a:gd name="connsiteY0" fmla="*/ 0 h 12167761"/>
                  <a:gd name="connsiteX1" fmla="*/ 0 w 24238"/>
                  <a:gd name="connsiteY1" fmla="*/ 12167761 h 121677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4238" h="12167761">
                    <a:moveTo>
                      <a:pt x="0" y="0"/>
                    </a:moveTo>
                    <a:lnTo>
                      <a:pt x="0" y="12167761"/>
                    </a:lnTo>
                  </a:path>
                </a:pathLst>
              </a:custGeom>
              <a:ln w="6350" cap="flat">
                <a:gradFill flip="none" rotWithShape="1">
                  <a:gsLst>
                    <a:gs pos="0">
                      <a:schemeClr val="bg1">
                        <a:alpha val="0"/>
                      </a:schemeClr>
                    </a:gs>
                    <a:gs pos="100000">
                      <a:schemeClr val="bg1">
                        <a:alpha val="2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26" name="任意多边形: 形状 25">
                <a:extLst>
                  <a:ext uri="{FF2B5EF4-FFF2-40B4-BE49-F238E27FC236}">
                    <a16:creationId xmlns:a16="http://schemas.microsoft.com/office/drawing/2014/main" id="{D8AF50AA-6123-C12F-05BE-15349766EF23}"/>
                  </a:ext>
                </a:extLst>
              </p:cNvPr>
              <p:cNvSpPr/>
              <p:nvPr/>
            </p:nvSpPr>
            <p:spPr>
              <a:xfrm>
                <a:off x="6379591" y="6059"/>
                <a:ext cx="24238" cy="12167761"/>
              </a:xfrm>
              <a:custGeom>
                <a:avLst/>
                <a:gdLst>
                  <a:gd name="connsiteX0" fmla="*/ 0 w 24238"/>
                  <a:gd name="connsiteY0" fmla="*/ 0 h 12167761"/>
                  <a:gd name="connsiteX1" fmla="*/ 0 w 24238"/>
                  <a:gd name="connsiteY1" fmla="*/ 12167761 h 121677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4238" h="12167761">
                    <a:moveTo>
                      <a:pt x="0" y="0"/>
                    </a:moveTo>
                    <a:lnTo>
                      <a:pt x="0" y="12167761"/>
                    </a:lnTo>
                  </a:path>
                </a:pathLst>
              </a:custGeom>
              <a:ln w="6350" cap="flat">
                <a:gradFill flip="none" rotWithShape="1">
                  <a:gsLst>
                    <a:gs pos="0">
                      <a:schemeClr val="bg1">
                        <a:alpha val="0"/>
                      </a:schemeClr>
                    </a:gs>
                    <a:gs pos="100000">
                      <a:schemeClr val="bg1">
                        <a:alpha val="2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27" name="任意多边形: 形状 26">
                <a:extLst>
                  <a:ext uri="{FF2B5EF4-FFF2-40B4-BE49-F238E27FC236}">
                    <a16:creationId xmlns:a16="http://schemas.microsoft.com/office/drawing/2014/main" id="{CA13622B-2814-EDE5-5DF4-F895564DDCC2}"/>
                  </a:ext>
                </a:extLst>
              </p:cNvPr>
              <p:cNvSpPr/>
              <p:nvPr/>
            </p:nvSpPr>
            <p:spPr>
              <a:xfrm>
                <a:off x="5800289" y="6059"/>
                <a:ext cx="24238" cy="12167761"/>
              </a:xfrm>
              <a:custGeom>
                <a:avLst/>
                <a:gdLst>
                  <a:gd name="connsiteX0" fmla="*/ 0 w 24238"/>
                  <a:gd name="connsiteY0" fmla="*/ 0 h 12167761"/>
                  <a:gd name="connsiteX1" fmla="*/ 0 w 24238"/>
                  <a:gd name="connsiteY1" fmla="*/ 12167761 h 121677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4238" h="12167761">
                    <a:moveTo>
                      <a:pt x="0" y="0"/>
                    </a:moveTo>
                    <a:lnTo>
                      <a:pt x="0" y="12167761"/>
                    </a:lnTo>
                  </a:path>
                </a:pathLst>
              </a:custGeom>
              <a:ln w="6350" cap="flat">
                <a:gradFill flip="none" rotWithShape="1">
                  <a:gsLst>
                    <a:gs pos="0">
                      <a:schemeClr val="bg1">
                        <a:alpha val="0"/>
                      </a:schemeClr>
                    </a:gs>
                    <a:gs pos="100000">
                      <a:schemeClr val="bg1">
                        <a:alpha val="2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28" name="任意多边形: 形状 27">
                <a:extLst>
                  <a:ext uri="{FF2B5EF4-FFF2-40B4-BE49-F238E27FC236}">
                    <a16:creationId xmlns:a16="http://schemas.microsoft.com/office/drawing/2014/main" id="{41C6A34D-6C42-7F95-4AF8-1DF00CC43907}"/>
                  </a:ext>
                </a:extLst>
              </p:cNvPr>
              <p:cNvSpPr/>
              <p:nvPr/>
            </p:nvSpPr>
            <p:spPr>
              <a:xfrm>
                <a:off x="5220745" y="6059"/>
                <a:ext cx="24238" cy="12167761"/>
              </a:xfrm>
              <a:custGeom>
                <a:avLst/>
                <a:gdLst>
                  <a:gd name="connsiteX0" fmla="*/ 0 w 24238"/>
                  <a:gd name="connsiteY0" fmla="*/ 0 h 12167761"/>
                  <a:gd name="connsiteX1" fmla="*/ 0 w 24238"/>
                  <a:gd name="connsiteY1" fmla="*/ 12167761 h 121677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4238" h="12167761">
                    <a:moveTo>
                      <a:pt x="0" y="0"/>
                    </a:moveTo>
                    <a:lnTo>
                      <a:pt x="0" y="12167761"/>
                    </a:lnTo>
                  </a:path>
                </a:pathLst>
              </a:custGeom>
              <a:ln w="6350" cap="flat">
                <a:gradFill flip="none" rotWithShape="1">
                  <a:gsLst>
                    <a:gs pos="0">
                      <a:schemeClr val="bg1">
                        <a:alpha val="0"/>
                      </a:schemeClr>
                    </a:gs>
                    <a:gs pos="100000">
                      <a:schemeClr val="bg1">
                        <a:alpha val="2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29" name="任意多边形: 形状 28">
                <a:extLst>
                  <a:ext uri="{FF2B5EF4-FFF2-40B4-BE49-F238E27FC236}">
                    <a16:creationId xmlns:a16="http://schemas.microsoft.com/office/drawing/2014/main" id="{54B1D3EB-18F6-84EF-7DAA-F5458FBD9F98}"/>
                  </a:ext>
                </a:extLst>
              </p:cNvPr>
              <p:cNvSpPr/>
              <p:nvPr/>
            </p:nvSpPr>
            <p:spPr>
              <a:xfrm>
                <a:off x="4641443" y="6059"/>
                <a:ext cx="24238" cy="12167761"/>
              </a:xfrm>
              <a:custGeom>
                <a:avLst/>
                <a:gdLst>
                  <a:gd name="connsiteX0" fmla="*/ 0 w 24238"/>
                  <a:gd name="connsiteY0" fmla="*/ 0 h 12167761"/>
                  <a:gd name="connsiteX1" fmla="*/ 0 w 24238"/>
                  <a:gd name="connsiteY1" fmla="*/ 12167761 h 121677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4238" h="12167761">
                    <a:moveTo>
                      <a:pt x="0" y="0"/>
                    </a:moveTo>
                    <a:lnTo>
                      <a:pt x="0" y="12167761"/>
                    </a:lnTo>
                  </a:path>
                </a:pathLst>
              </a:custGeom>
              <a:ln w="6350" cap="flat">
                <a:gradFill flip="none" rotWithShape="1">
                  <a:gsLst>
                    <a:gs pos="0">
                      <a:schemeClr val="bg1">
                        <a:alpha val="0"/>
                      </a:schemeClr>
                    </a:gs>
                    <a:gs pos="100000">
                      <a:schemeClr val="bg1">
                        <a:alpha val="2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30" name="任意多边形: 形状 29">
                <a:extLst>
                  <a:ext uri="{FF2B5EF4-FFF2-40B4-BE49-F238E27FC236}">
                    <a16:creationId xmlns:a16="http://schemas.microsoft.com/office/drawing/2014/main" id="{7BA59C7E-0A1F-BC30-6F2F-AB9C69F042CF}"/>
                  </a:ext>
                </a:extLst>
              </p:cNvPr>
              <p:cNvSpPr/>
              <p:nvPr/>
            </p:nvSpPr>
            <p:spPr>
              <a:xfrm>
                <a:off x="4061899" y="6059"/>
                <a:ext cx="24238" cy="12167761"/>
              </a:xfrm>
              <a:custGeom>
                <a:avLst/>
                <a:gdLst>
                  <a:gd name="connsiteX0" fmla="*/ 0 w 24238"/>
                  <a:gd name="connsiteY0" fmla="*/ 0 h 12167761"/>
                  <a:gd name="connsiteX1" fmla="*/ 0 w 24238"/>
                  <a:gd name="connsiteY1" fmla="*/ 12167761 h 121677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4238" h="12167761">
                    <a:moveTo>
                      <a:pt x="0" y="0"/>
                    </a:moveTo>
                    <a:lnTo>
                      <a:pt x="0" y="12167761"/>
                    </a:lnTo>
                  </a:path>
                </a:pathLst>
              </a:custGeom>
              <a:ln w="6350" cap="flat">
                <a:gradFill flip="none" rotWithShape="1">
                  <a:gsLst>
                    <a:gs pos="0">
                      <a:schemeClr val="bg1">
                        <a:alpha val="0"/>
                      </a:schemeClr>
                    </a:gs>
                    <a:gs pos="100000">
                      <a:schemeClr val="bg1">
                        <a:alpha val="2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31" name="任意多边形: 形状 30">
                <a:extLst>
                  <a:ext uri="{FF2B5EF4-FFF2-40B4-BE49-F238E27FC236}">
                    <a16:creationId xmlns:a16="http://schemas.microsoft.com/office/drawing/2014/main" id="{C20714AC-D605-306A-0D7D-3D643A8A6D15}"/>
                  </a:ext>
                </a:extLst>
              </p:cNvPr>
              <p:cNvSpPr/>
              <p:nvPr/>
            </p:nvSpPr>
            <p:spPr>
              <a:xfrm>
                <a:off x="3482597" y="6059"/>
                <a:ext cx="24238" cy="12167761"/>
              </a:xfrm>
              <a:custGeom>
                <a:avLst/>
                <a:gdLst>
                  <a:gd name="connsiteX0" fmla="*/ 0 w 24238"/>
                  <a:gd name="connsiteY0" fmla="*/ 0 h 12167761"/>
                  <a:gd name="connsiteX1" fmla="*/ 0 w 24238"/>
                  <a:gd name="connsiteY1" fmla="*/ 12167761 h 121677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4238" h="12167761">
                    <a:moveTo>
                      <a:pt x="0" y="0"/>
                    </a:moveTo>
                    <a:lnTo>
                      <a:pt x="0" y="12167761"/>
                    </a:lnTo>
                  </a:path>
                </a:pathLst>
              </a:custGeom>
              <a:ln w="6350" cap="flat">
                <a:gradFill flip="none" rotWithShape="1">
                  <a:gsLst>
                    <a:gs pos="0">
                      <a:schemeClr val="bg1">
                        <a:alpha val="0"/>
                      </a:schemeClr>
                    </a:gs>
                    <a:gs pos="100000">
                      <a:schemeClr val="bg1">
                        <a:alpha val="2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32" name="任意多边形: 形状 31">
                <a:extLst>
                  <a:ext uri="{FF2B5EF4-FFF2-40B4-BE49-F238E27FC236}">
                    <a16:creationId xmlns:a16="http://schemas.microsoft.com/office/drawing/2014/main" id="{50B0FBF2-5FE7-5249-A1AE-EFCEC15230B0}"/>
                  </a:ext>
                </a:extLst>
              </p:cNvPr>
              <p:cNvSpPr/>
              <p:nvPr/>
            </p:nvSpPr>
            <p:spPr>
              <a:xfrm>
                <a:off x="2903053" y="6059"/>
                <a:ext cx="24238" cy="12167761"/>
              </a:xfrm>
              <a:custGeom>
                <a:avLst/>
                <a:gdLst>
                  <a:gd name="connsiteX0" fmla="*/ 0 w 24238"/>
                  <a:gd name="connsiteY0" fmla="*/ 0 h 12167761"/>
                  <a:gd name="connsiteX1" fmla="*/ 0 w 24238"/>
                  <a:gd name="connsiteY1" fmla="*/ 12167761 h 121677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4238" h="12167761">
                    <a:moveTo>
                      <a:pt x="0" y="0"/>
                    </a:moveTo>
                    <a:lnTo>
                      <a:pt x="0" y="12167761"/>
                    </a:lnTo>
                  </a:path>
                </a:pathLst>
              </a:custGeom>
              <a:ln w="6350" cap="flat">
                <a:gradFill flip="none" rotWithShape="1">
                  <a:gsLst>
                    <a:gs pos="0">
                      <a:schemeClr val="bg1">
                        <a:alpha val="0"/>
                      </a:schemeClr>
                    </a:gs>
                    <a:gs pos="100000">
                      <a:schemeClr val="bg1">
                        <a:alpha val="2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33" name="任意多边形: 形状 32">
                <a:extLst>
                  <a:ext uri="{FF2B5EF4-FFF2-40B4-BE49-F238E27FC236}">
                    <a16:creationId xmlns:a16="http://schemas.microsoft.com/office/drawing/2014/main" id="{ECB34CA4-2E1A-A7C6-F0E2-B248758EB9E1}"/>
                  </a:ext>
                </a:extLst>
              </p:cNvPr>
              <p:cNvSpPr/>
              <p:nvPr/>
            </p:nvSpPr>
            <p:spPr>
              <a:xfrm>
                <a:off x="2323751" y="6059"/>
                <a:ext cx="24238" cy="12167761"/>
              </a:xfrm>
              <a:custGeom>
                <a:avLst/>
                <a:gdLst>
                  <a:gd name="connsiteX0" fmla="*/ 0 w 24238"/>
                  <a:gd name="connsiteY0" fmla="*/ 0 h 12167761"/>
                  <a:gd name="connsiteX1" fmla="*/ 0 w 24238"/>
                  <a:gd name="connsiteY1" fmla="*/ 12167761 h 121677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4238" h="12167761">
                    <a:moveTo>
                      <a:pt x="0" y="0"/>
                    </a:moveTo>
                    <a:lnTo>
                      <a:pt x="0" y="12167761"/>
                    </a:lnTo>
                  </a:path>
                </a:pathLst>
              </a:custGeom>
              <a:ln w="6350" cap="flat">
                <a:gradFill flip="none" rotWithShape="1">
                  <a:gsLst>
                    <a:gs pos="0">
                      <a:schemeClr val="bg1">
                        <a:alpha val="0"/>
                      </a:schemeClr>
                    </a:gs>
                    <a:gs pos="100000">
                      <a:schemeClr val="bg1">
                        <a:alpha val="2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34" name="任意多边形: 形状 33">
                <a:extLst>
                  <a:ext uri="{FF2B5EF4-FFF2-40B4-BE49-F238E27FC236}">
                    <a16:creationId xmlns:a16="http://schemas.microsoft.com/office/drawing/2014/main" id="{7C21B083-6F91-975A-7DFC-983C0C7F0CFA}"/>
                  </a:ext>
                </a:extLst>
              </p:cNvPr>
              <p:cNvSpPr/>
              <p:nvPr/>
            </p:nvSpPr>
            <p:spPr>
              <a:xfrm>
                <a:off x="1744207" y="6059"/>
                <a:ext cx="24238" cy="12167761"/>
              </a:xfrm>
              <a:custGeom>
                <a:avLst/>
                <a:gdLst>
                  <a:gd name="connsiteX0" fmla="*/ 0 w 24238"/>
                  <a:gd name="connsiteY0" fmla="*/ 0 h 12167761"/>
                  <a:gd name="connsiteX1" fmla="*/ 0 w 24238"/>
                  <a:gd name="connsiteY1" fmla="*/ 12167761 h 121677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4238" h="12167761">
                    <a:moveTo>
                      <a:pt x="0" y="0"/>
                    </a:moveTo>
                    <a:lnTo>
                      <a:pt x="0" y="12167761"/>
                    </a:lnTo>
                  </a:path>
                </a:pathLst>
              </a:custGeom>
              <a:ln w="6350" cap="flat">
                <a:gradFill flip="none" rotWithShape="1">
                  <a:gsLst>
                    <a:gs pos="0">
                      <a:schemeClr val="bg1">
                        <a:alpha val="0"/>
                      </a:schemeClr>
                    </a:gs>
                    <a:gs pos="100000">
                      <a:schemeClr val="bg1">
                        <a:alpha val="2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35" name="任意多边形: 形状 34">
                <a:extLst>
                  <a:ext uri="{FF2B5EF4-FFF2-40B4-BE49-F238E27FC236}">
                    <a16:creationId xmlns:a16="http://schemas.microsoft.com/office/drawing/2014/main" id="{F14E84BC-4A70-C419-8EE6-964DFC6C298A}"/>
                  </a:ext>
                </a:extLst>
              </p:cNvPr>
              <p:cNvSpPr/>
              <p:nvPr/>
            </p:nvSpPr>
            <p:spPr>
              <a:xfrm>
                <a:off x="1164905" y="6059"/>
                <a:ext cx="24238" cy="12167761"/>
              </a:xfrm>
              <a:custGeom>
                <a:avLst/>
                <a:gdLst>
                  <a:gd name="connsiteX0" fmla="*/ 0 w 24238"/>
                  <a:gd name="connsiteY0" fmla="*/ 0 h 12167761"/>
                  <a:gd name="connsiteX1" fmla="*/ 0 w 24238"/>
                  <a:gd name="connsiteY1" fmla="*/ 12167761 h 121677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4238" h="12167761">
                    <a:moveTo>
                      <a:pt x="0" y="0"/>
                    </a:moveTo>
                    <a:lnTo>
                      <a:pt x="0" y="12167761"/>
                    </a:lnTo>
                  </a:path>
                </a:pathLst>
              </a:custGeom>
              <a:ln w="6350" cap="flat">
                <a:gradFill flip="none" rotWithShape="1">
                  <a:gsLst>
                    <a:gs pos="0">
                      <a:schemeClr val="bg1">
                        <a:alpha val="0"/>
                      </a:schemeClr>
                    </a:gs>
                    <a:gs pos="100000">
                      <a:schemeClr val="bg1">
                        <a:alpha val="2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36" name="任意多边形: 形状 35">
                <a:extLst>
                  <a:ext uri="{FF2B5EF4-FFF2-40B4-BE49-F238E27FC236}">
                    <a16:creationId xmlns:a16="http://schemas.microsoft.com/office/drawing/2014/main" id="{A11B665A-2B55-8226-5964-A1922E2A6ED0}"/>
                  </a:ext>
                </a:extLst>
              </p:cNvPr>
              <p:cNvSpPr/>
              <p:nvPr/>
            </p:nvSpPr>
            <p:spPr>
              <a:xfrm>
                <a:off x="585361" y="6059"/>
                <a:ext cx="24238" cy="12167761"/>
              </a:xfrm>
              <a:custGeom>
                <a:avLst/>
                <a:gdLst>
                  <a:gd name="connsiteX0" fmla="*/ 0 w 24238"/>
                  <a:gd name="connsiteY0" fmla="*/ 0 h 12167761"/>
                  <a:gd name="connsiteX1" fmla="*/ 0 w 24238"/>
                  <a:gd name="connsiteY1" fmla="*/ 12167761 h 121677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4238" h="12167761">
                    <a:moveTo>
                      <a:pt x="0" y="0"/>
                    </a:moveTo>
                    <a:lnTo>
                      <a:pt x="0" y="12167761"/>
                    </a:lnTo>
                  </a:path>
                </a:pathLst>
              </a:custGeom>
              <a:ln w="6350" cap="flat">
                <a:gradFill flip="none" rotWithShape="1">
                  <a:gsLst>
                    <a:gs pos="0">
                      <a:schemeClr val="bg1">
                        <a:alpha val="0"/>
                      </a:schemeClr>
                    </a:gs>
                    <a:gs pos="100000">
                      <a:schemeClr val="bg1">
                        <a:alpha val="2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</p:grpSp>
      </p:grpSp>
      <p:sp>
        <p:nvSpPr>
          <p:cNvPr id="37" name="任意多边形: 形状 36">
            <a:extLst>
              <a:ext uri="{FF2B5EF4-FFF2-40B4-BE49-F238E27FC236}">
                <a16:creationId xmlns:a16="http://schemas.microsoft.com/office/drawing/2014/main" id="{3580B341-7034-636F-9011-2774C18C0338}"/>
              </a:ext>
            </a:extLst>
          </p:cNvPr>
          <p:cNvSpPr/>
          <p:nvPr userDrawn="1"/>
        </p:nvSpPr>
        <p:spPr>
          <a:xfrm flipH="1">
            <a:off x="0" y="3657869"/>
            <a:ext cx="12192000" cy="3200130"/>
          </a:xfrm>
          <a:custGeom>
            <a:avLst/>
            <a:gdLst>
              <a:gd name="connsiteX0" fmla="*/ 12192000 w 12192000"/>
              <a:gd name="connsiteY0" fmla="*/ 0 h 3200130"/>
              <a:gd name="connsiteX1" fmla="*/ 12084972 w 12192000"/>
              <a:gd name="connsiteY1" fmla="*/ 22960 h 3200130"/>
              <a:gd name="connsiteX2" fmla="*/ 8075998 w 12192000"/>
              <a:gd name="connsiteY2" fmla="*/ 1233517 h 3200130"/>
              <a:gd name="connsiteX3" fmla="*/ 100350 w 12192000"/>
              <a:gd name="connsiteY3" fmla="*/ 1264802 h 3200130"/>
              <a:gd name="connsiteX4" fmla="*/ 0 w 12192000"/>
              <a:gd name="connsiteY4" fmla="*/ 1277167 h 3200130"/>
              <a:gd name="connsiteX5" fmla="*/ 0 w 12192000"/>
              <a:gd name="connsiteY5" fmla="*/ 2212162 h 3200130"/>
              <a:gd name="connsiteX6" fmla="*/ 4297 w 12192000"/>
              <a:gd name="connsiteY6" fmla="*/ 2215944 h 3200130"/>
              <a:gd name="connsiteX7" fmla="*/ 1119453 w 12192000"/>
              <a:gd name="connsiteY7" fmla="*/ 3123527 h 3200130"/>
              <a:gd name="connsiteX8" fmla="*/ 1217130 w 12192000"/>
              <a:gd name="connsiteY8" fmla="*/ 3200130 h 3200130"/>
              <a:gd name="connsiteX9" fmla="*/ 12192000 w 12192000"/>
              <a:gd name="connsiteY9" fmla="*/ 3200130 h 32001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192000" h="3200130">
                <a:moveTo>
                  <a:pt x="12192000" y="0"/>
                </a:moveTo>
                <a:lnTo>
                  <a:pt x="12084972" y="22960"/>
                </a:lnTo>
                <a:cubicBezTo>
                  <a:pt x="10822626" y="302776"/>
                  <a:pt x="10193764" y="988916"/>
                  <a:pt x="8075998" y="1233517"/>
                </a:cubicBezTo>
                <a:cubicBezTo>
                  <a:pt x="6355313" y="1432256"/>
                  <a:pt x="1868139" y="1081287"/>
                  <a:pt x="100350" y="1264802"/>
                </a:cubicBezTo>
                <a:lnTo>
                  <a:pt x="0" y="1277167"/>
                </a:lnTo>
                <a:lnTo>
                  <a:pt x="0" y="2212162"/>
                </a:lnTo>
                <a:lnTo>
                  <a:pt x="4297" y="2215944"/>
                </a:lnTo>
                <a:cubicBezTo>
                  <a:pt x="383475" y="2537517"/>
                  <a:pt x="844192" y="2889457"/>
                  <a:pt x="1119453" y="3123527"/>
                </a:cubicBezTo>
                <a:lnTo>
                  <a:pt x="1217130" y="3200130"/>
                </a:lnTo>
                <a:lnTo>
                  <a:pt x="12192000" y="320013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39" name="任意多边形: 形状 38">
            <a:extLst>
              <a:ext uri="{FF2B5EF4-FFF2-40B4-BE49-F238E27FC236}">
                <a16:creationId xmlns:a16="http://schemas.microsoft.com/office/drawing/2014/main" id="{C241C854-11C5-2786-178B-EF96C79BC95D}"/>
              </a:ext>
            </a:extLst>
          </p:cNvPr>
          <p:cNvSpPr/>
          <p:nvPr userDrawn="1"/>
        </p:nvSpPr>
        <p:spPr>
          <a:xfrm>
            <a:off x="0" y="0"/>
            <a:ext cx="1496724" cy="847640"/>
          </a:xfrm>
          <a:custGeom>
            <a:avLst/>
            <a:gdLst>
              <a:gd name="connsiteX0" fmla="*/ 0 w 1496724"/>
              <a:gd name="connsiteY0" fmla="*/ 0 h 847640"/>
              <a:gd name="connsiteX1" fmla="*/ 1496724 w 1496724"/>
              <a:gd name="connsiteY1" fmla="*/ 0 h 847640"/>
              <a:gd name="connsiteX2" fmla="*/ 1483997 w 1496724"/>
              <a:gd name="connsiteY2" fmla="*/ 34774 h 847640"/>
              <a:gd name="connsiteX3" fmla="*/ 257666 w 1496724"/>
              <a:gd name="connsiteY3" fmla="*/ 847640 h 847640"/>
              <a:gd name="connsiteX4" fmla="*/ 121587 w 1496724"/>
              <a:gd name="connsiteY4" fmla="*/ 840769 h 847640"/>
              <a:gd name="connsiteX5" fmla="*/ 0 w 1496724"/>
              <a:gd name="connsiteY5" fmla="*/ 822212 h 8476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96724" h="847640">
                <a:moveTo>
                  <a:pt x="0" y="0"/>
                </a:moveTo>
                <a:lnTo>
                  <a:pt x="1496724" y="0"/>
                </a:lnTo>
                <a:lnTo>
                  <a:pt x="1483997" y="34774"/>
                </a:lnTo>
                <a:cubicBezTo>
                  <a:pt x="1281952" y="512461"/>
                  <a:pt x="808951" y="847640"/>
                  <a:pt x="257666" y="847640"/>
                </a:cubicBezTo>
                <a:cubicBezTo>
                  <a:pt x="211726" y="847640"/>
                  <a:pt x="166329" y="845312"/>
                  <a:pt x="121587" y="840769"/>
                </a:cubicBezTo>
                <a:lnTo>
                  <a:pt x="0" y="822212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44" name="任意多边形: 形状 43">
            <a:extLst>
              <a:ext uri="{FF2B5EF4-FFF2-40B4-BE49-F238E27FC236}">
                <a16:creationId xmlns:a16="http://schemas.microsoft.com/office/drawing/2014/main" id="{60471648-BEFC-FCDF-1EE5-6083A47CB354}"/>
              </a:ext>
            </a:extLst>
          </p:cNvPr>
          <p:cNvSpPr/>
          <p:nvPr userDrawn="1"/>
        </p:nvSpPr>
        <p:spPr>
          <a:xfrm>
            <a:off x="10757257" y="0"/>
            <a:ext cx="1434743" cy="1256197"/>
          </a:xfrm>
          <a:custGeom>
            <a:avLst/>
            <a:gdLst>
              <a:gd name="connsiteX0" fmla="*/ 0 w 1434743"/>
              <a:gd name="connsiteY0" fmla="*/ 0 h 1256197"/>
              <a:gd name="connsiteX1" fmla="*/ 427773 w 1434743"/>
              <a:gd name="connsiteY1" fmla="*/ 0 h 1256197"/>
              <a:gd name="connsiteX2" fmla="*/ 430625 w 1434743"/>
              <a:gd name="connsiteY2" fmla="*/ 28292 h 1256197"/>
              <a:gd name="connsiteX3" fmla="*/ 1419556 w 1434743"/>
              <a:gd name="connsiteY3" fmla="*/ 834294 h 1256197"/>
              <a:gd name="connsiteX4" fmla="*/ 1434743 w 1434743"/>
              <a:gd name="connsiteY4" fmla="*/ 833527 h 1256197"/>
              <a:gd name="connsiteX5" fmla="*/ 1434743 w 1434743"/>
              <a:gd name="connsiteY5" fmla="*/ 1255430 h 1256197"/>
              <a:gd name="connsiteX6" fmla="*/ 1419557 w 1434743"/>
              <a:gd name="connsiteY6" fmla="*/ 1256197 h 1256197"/>
              <a:gd name="connsiteX7" fmla="*/ 17295 w 1434743"/>
              <a:gd name="connsiteY7" fmla="*/ 113320 h 12561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434743" h="1256197">
                <a:moveTo>
                  <a:pt x="0" y="0"/>
                </a:moveTo>
                <a:lnTo>
                  <a:pt x="427773" y="0"/>
                </a:lnTo>
                <a:lnTo>
                  <a:pt x="430625" y="28292"/>
                </a:lnTo>
                <a:cubicBezTo>
                  <a:pt x="524752" y="488277"/>
                  <a:pt x="931745" y="834294"/>
                  <a:pt x="1419556" y="834294"/>
                </a:cubicBezTo>
                <a:lnTo>
                  <a:pt x="1434743" y="833527"/>
                </a:lnTo>
                <a:lnTo>
                  <a:pt x="1434743" y="1255430"/>
                </a:lnTo>
                <a:lnTo>
                  <a:pt x="1419557" y="1256197"/>
                </a:lnTo>
                <a:cubicBezTo>
                  <a:pt x="727862" y="1256197"/>
                  <a:pt x="150762" y="765559"/>
                  <a:pt x="17295" y="113320"/>
                </a:cubicBezTo>
                <a:close/>
              </a:path>
            </a:pathLst>
          </a:custGeom>
          <a:solidFill>
            <a:schemeClr val="accent1">
              <a:lumMod val="20000"/>
              <a:lumOff val="80000"/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/>
          </a:p>
        </p:txBody>
      </p:sp>
      <p:grpSp>
        <p:nvGrpSpPr>
          <p:cNvPr id="50" name="组合 49">
            <a:extLst>
              <a:ext uri="{FF2B5EF4-FFF2-40B4-BE49-F238E27FC236}">
                <a16:creationId xmlns:a16="http://schemas.microsoft.com/office/drawing/2014/main" id="{F6F40A8C-8FA5-27A4-0A0E-2506D5D0FCF4}"/>
              </a:ext>
            </a:extLst>
          </p:cNvPr>
          <p:cNvGrpSpPr/>
          <p:nvPr userDrawn="1"/>
        </p:nvGrpSpPr>
        <p:grpSpPr>
          <a:xfrm>
            <a:off x="11069917" y="528926"/>
            <a:ext cx="424058" cy="97430"/>
            <a:chOff x="11465255" y="2712583"/>
            <a:chExt cx="424058" cy="97430"/>
          </a:xfrm>
        </p:grpSpPr>
        <p:sp>
          <p:nvSpPr>
            <p:cNvPr id="51" name="椭圆 50">
              <a:extLst>
                <a:ext uri="{FF2B5EF4-FFF2-40B4-BE49-F238E27FC236}">
                  <a16:creationId xmlns:a16="http://schemas.microsoft.com/office/drawing/2014/main" id="{85D8544F-EF81-CA5C-85AF-F42A9BB4CBD4}"/>
                </a:ext>
              </a:extLst>
            </p:cNvPr>
            <p:cNvSpPr/>
            <p:nvPr/>
          </p:nvSpPr>
          <p:spPr>
            <a:xfrm rot="5400000">
              <a:off x="11791883" y="2712583"/>
              <a:ext cx="97430" cy="97430"/>
            </a:xfrm>
            <a:prstGeom prst="ellipse">
              <a:avLst/>
            </a:prstGeom>
            <a:noFill/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2" name="椭圆 51">
              <a:extLst>
                <a:ext uri="{FF2B5EF4-FFF2-40B4-BE49-F238E27FC236}">
                  <a16:creationId xmlns:a16="http://schemas.microsoft.com/office/drawing/2014/main" id="{74B4F57D-FCBC-6BBA-3F24-342296DEE089}"/>
                </a:ext>
              </a:extLst>
            </p:cNvPr>
            <p:cNvSpPr/>
            <p:nvPr/>
          </p:nvSpPr>
          <p:spPr>
            <a:xfrm rot="5400000">
              <a:off x="11628569" y="2712583"/>
              <a:ext cx="97430" cy="97430"/>
            </a:xfrm>
            <a:prstGeom prst="ellipse">
              <a:avLst/>
            </a:prstGeom>
            <a:noFill/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3" name="椭圆 52">
              <a:extLst>
                <a:ext uri="{FF2B5EF4-FFF2-40B4-BE49-F238E27FC236}">
                  <a16:creationId xmlns:a16="http://schemas.microsoft.com/office/drawing/2014/main" id="{381324B9-8AD5-8E4D-9735-1443FC7EFA41}"/>
                </a:ext>
              </a:extLst>
            </p:cNvPr>
            <p:cNvSpPr/>
            <p:nvPr/>
          </p:nvSpPr>
          <p:spPr>
            <a:xfrm rot="5400000">
              <a:off x="11465255" y="2712583"/>
              <a:ext cx="97430" cy="97430"/>
            </a:xfrm>
            <a:prstGeom prst="ellipse">
              <a:avLst/>
            </a:prstGeom>
            <a:noFill/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54" name="文本框 53">
            <a:extLst>
              <a:ext uri="{FF2B5EF4-FFF2-40B4-BE49-F238E27FC236}">
                <a16:creationId xmlns:a16="http://schemas.microsoft.com/office/drawing/2014/main" id="{55B442D0-4D5A-7C8A-F761-7629CA76CFC5}"/>
              </a:ext>
            </a:extLst>
          </p:cNvPr>
          <p:cNvSpPr txBox="1"/>
          <p:nvPr userDrawn="1"/>
        </p:nvSpPr>
        <p:spPr>
          <a:xfrm>
            <a:off x="3470072" y="889506"/>
            <a:ext cx="8295861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1500">
                <a:solidFill>
                  <a:schemeClr val="bg1">
                    <a:alpha val="15000"/>
                  </a:schemeClr>
                </a:solidFill>
              </a:rPr>
              <a:t>CONTENTS</a:t>
            </a:r>
            <a:endParaRPr lang="zh-CN" altLang="en-US" sz="11500">
              <a:solidFill>
                <a:schemeClr val="bg1">
                  <a:alpha val="15000"/>
                </a:schemeClr>
              </a:solidFill>
            </a:endParaRPr>
          </a:p>
        </p:txBody>
      </p:sp>
      <p:sp>
        <p:nvSpPr>
          <p:cNvPr id="56" name="文本框 55">
            <a:extLst>
              <a:ext uri="{FF2B5EF4-FFF2-40B4-BE49-F238E27FC236}">
                <a16:creationId xmlns:a16="http://schemas.microsoft.com/office/drawing/2014/main" id="{59740322-3138-44BC-4B7A-38F72B41D2ED}"/>
              </a:ext>
            </a:extLst>
          </p:cNvPr>
          <p:cNvSpPr txBox="1"/>
          <p:nvPr/>
        </p:nvSpPr>
        <p:spPr>
          <a:xfrm flipH="1">
            <a:off x="2372424" y="209463"/>
            <a:ext cx="754200" cy="2157710"/>
          </a:xfrm>
          <a:prstGeom prst="rect">
            <a:avLst/>
          </a:prstGeom>
          <a:noFill/>
          <a:effectLst/>
        </p:spPr>
        <p:txBody>
          <a:bodyPr wrap="none" lIns="89035" tIns="44517" rIns="89035" bIns="44517" rtlCol="0">
            <a:spAutoFit/>
          </a:bodyPr>
          <a:lstStyle/>
          <a:p>
            <a:r>
              <a:rPr lang="en-US" altLang="zh-CN" sz="13437">
                <a:solidFill>
                  <a:schemeClr val="bg1">
                    <a:alpha val="25000"/>
                  </a:schemeClr>
                </a:solidFill>
              </a:rPr>
              <a:t>”</a:t>
            </a:r>
            <a:endParaRPr lang="zh-CN" altLang="en-US" sz="13437">
              <a:solidFill>
                <a:schemeClr val="bg1">
                  <a:alpha val="25000"/>
                </a:schemeClr>
              </a:solidFill>
            </a:endParaRPr>
          </a:p>
        </p:txBody>
      </p:sp>
      <p:sp>
        <p:nvSpPr>
          <p:cNvPr id="58" name="文本框 57">
            <a:extLst>
              <a:ext uri="{FF2B5EF4-FFF2-40B4-BE49-F238E27FC236}">
                <a16:creationId xmlns:a16="http://schemas.microsoft.com/office/drawing/2014/main" id="{B4666C8A-A859-76B3-EDBD-7AF7DB537310}"/>
              </a:ext>
            </a:extLst>
          </p:cNvPr>
          <p:cNvSpPr txBox="1"/>
          <p:nvPr>
            <p:custDataLst>
              <p:tags r:id="rId1"/>
            </p:custDataLst>
          </p:nvPr>
        </p:nvSpPr>
        <p:spPr>
          <a:xfrm>
            <a:off x="475443" y="464630"/>
            <a:ext cx="2828489" cy="1203632"/>
          </a:xfrm>
          <a:prstGeom prst="rect">
            <a:avLst/>
          </a:prstGeom>
          <a:noFill/>
          <a:effectLst/>
        </p:spPr>
        <p:txBody>
          <a:bodyPr wrap="square" lIns="123572" tIns="61785" rIns="123572" bIns="61785" rtlCol="0">
            <a:spAutoFit/>
          </a:bodyPr>
          <a:lstStyle/>
          <a:p>
            <a:r>
              <a:rPr lang="zh-CN" altLang="en-US" sz="7011">
                <a:gradFill>
                  <a:gsLst>
                    <a:gs pos="100000">
                      <a:schemeClr val="accent2">
                        <a:lumMod val="40000"/>
                        <a:lumOff val="60000"/>
                      </a:schemeClr>
                    </a:gs>
                    <a:gs pos="0">
                      <a:schemeClr val="bg1"/>
                    </a:gs>
                  </a:gsLst>
                  <a:lin ang="5400000" scaled="0"/>
                </a:gradFill>
                <a:effectLst>
                  <a:outerShdw blurRad="370980" dist="123660" dir="5400000" sx="102000" sy="102000" algn="ctr" rotWithShape="0">
                    <a:schemeClr val="accent2">
                      <a:lumMod val="50000"/>
                      <a:alpha val="35000"/>
                    </a:schemeClr>
                  </a:outerShdw>
                </a:effectLst>
                <a:latin typeface="+mj-ea"/>
                <a:ea typeface="+mj-ea"/>
                <a:cs typeface="OPPOSans H" panose="00020600040101010101" pitchFamily="18" charset="-122"/>
              </a:rPr>
              <a:t>目录</a:t>
            </a:r>
          </a:p>
        </p:txBody>
      </p:sp>
      <p:sp>
        <p:nvSpPr>
          <p:cNvPr id="59" name="椭圆 58">
            <a:extLst>
              <a:ext uri="{FF2B5EF4-FFF2-40B4-BE49-F238E27FC236}">
                <a16:creationId xmlns:a16="http://schemas.microsoft.com/office/drawing/2014/main" id="{7542669A-80C2-F68B-7B71-FFF0D9F8D508}"/>
              </a:ext>
            </a:extLst>
          </p:cNvPr>
          <p:cNvSpPr/>
          <p:nvPr/>
        </p:nvSpPr>
        <p:spPr>
          <a:xfrm rot="5400000">
            <a:off x="2825311" y="641003"/>
            <a:ext cx="152873" cy="152873"/>
          </a:xfrm>
          <a:prstGeom prst="ellipse">
            <a:avLst/>
          </a:prstGeom>
          <a:noFill/>
          <a:ln w="18550"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9035" tIns="44517" rIns="89035" bIns="44517" rtlCol="0" anchor="ctr"/>
          <a:lstStyle/>
          <a:p>
            <a:pPr algn="ctr"/>
            <a:endParaRPr lang="zh-CN" altLang="en-US" sz="1753"/>
          </a:p>
        </p:txBody>
      </p:sp>
      <p:grpSp>
        <p:nvGrpSpPr>
          <p:cNvPr id="78" name="组合 77">
            <a:extLst>
              <a:ext uri="{FF2B5EF4-FFF2-40B4-BE49-F238E27FC236}">
                <a16:creationId xmlns:a16="http://schemas.microsoft.com/office/drawing/2014/main" id="{0792C1AE-7CB1-3A12-80E2-E3A799FA526F}"/>
              </a:ext>
            </a:extLst>
          </p:cNvPr>
          <p:cNvGrpSpPr/>
          <p:nvPr/>
        </p:nvGrpSpPr>
        <p:grpSpPr>
          <a:xfrm>
            <a:off x="10228647" y="4663787"/>
            <a:ext cx="1224033" cy="2204651"/>
            <a:chOff x="147523" y="5106722"/>
            <a:chExt cx="965906" cy="1739729"/>
          </a:xfrm>
        </p:grpSpPr>
        <p:sp>
          <p:nvSpPr>
            <p:cNvPr id="79" name="任意多边形: 形状 78">
              <a:extLst>
                <a:ext uri="{FF2B5EF4-FFF2-40B4-BE49-F238E27FC236}">
                  <a16:creationId xmlns:a16="http://schemas.microsoft.com/office/drawing/2014/main" id="{DB52AB37-57A2-2277-6F93-CF573FD77ADC}"/>
                </a:ext>
              </a:extLst>
            </p:cNvPr>
            <p:cNvSpPr/>
            <p:nvPr/>
          </p:nvSpPr>
          <p:spPr>
            <a:xfrm>
              <a:off x="296443" y="5106722"/>
              <a:ext cx="528007" cy="765527"/>
            </a:xfrm>
            <a:custGeom>
              <a:avLst/>
              <a:gdLst>
                <a:gd name="connsiteX0" fmla="*/ 35403 w 625051"/>
                <a:gd name="connsiteY0" fmla="*/ 886936 h 906225"/>
                <a:gd name="connsiteX1" fmla="*/ 360448 w 625051"/>
                <a:gd name="connsiteY1" fmla="*/ 829677 h 906225"/>
                <a:gd name="connsiteX2" fmla="*/ 539036 w 625051"/>
                <a:gd name="connsiteY2" fmla="*/ 430923 h 906225"/>
                <a:gd name="connsiteX3" fmla="*/ 624942 w 625051"/>
                <a:gd name="connsiteY3" fmla="*/ -238 h 906225"/>
                <a:gd name="connsiteX4" fmla="*/ 445089 w 625051"/>
                <a:gd name="connsiteY4" fmla="*/ 123602 h 906225"/>
                <a:gd name="connsiteX5" fmla="*/ 93943 w 625051"/>
                <a:gd name="connsiteY5" fmla="*/ 433568 h 906225"/>
                <a:gd name="connsiteX6" fmla="*/ 37252 w 625051"/>
                <a:gd name="connsiteY6" fmla="*/ 878236 h 9062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25051" h="906225">
                  <a:moveTo>
                    <a:pt x="35403" y="886936"/>
                  </a:moveTo>
                  <a:cubicBezTo>
                    <a:pt x="146316" y="925923"/>
                    <a:pt x="269533" y="904218"/>
                    <a:pt x="360448" y="829677"/>
                  </a:cubicBezTo>
                  <a:cubicBezTo>
                    <a:pt x="474297" y="734121"/>
                    <a:pt x="509992" y="576693"/>
                    <a:pt x="539036" y="430923"/>
                  </a:cubicBezTo>
                  <a:cubicBezTo>
                    <a:pt x="567671" y="287203"/>
                    <a:pt x="596306" y="143483"/>
                    <a:pt x="624942" y="-238"/>
                  </a:cubicBezTo>
                  <a:lnTo>
                    <a:pt x="445089" y="123602"/>
                  </a:lnTo>
                  <a:cubicBezTo>
                    <a:pt x="315750" y="212660"/>
                    <a:pt x="183497" y="304571"/>
                    <a:pt x="93943" y="433568"/>
                  </a:cubicBezTo>
                  <a:cubicBezTo>
                    <a:pt x="4389" y="562564"/>
                    <a:pt x="-34701" y="738655"/>
                    <a:pt x="37252" y="878236"/>
                  </a:cubicBezTo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80" name="任意多边形: 形状 79">
              <a:extLst>
                <a:ext uri="{FF2B5EF4-FFF2-40B4-BE49-F238E27FC236}">
                  <a16:creationId xmlns:a16="http://schemas.microsoft.com/office/drawing/2014/main" id="{739CC855-8063-BA22-E9A9-511564F3D2A9}"/>
                </a:ext>
              </a:extLst>
            </p:cNvPr>
            <p:cNvSpPr/>
            <p:nvPr/>
          </p:nvSpPr>
          <p:spPr>
            <a:xfrm>
              <a:off x="315476" y="5569450"/>
              <a:ext cx="241568" cy="735673"/>
            </a:xfrm>
            <a:custGeom>
              <a:avLst/>
              <a:gdLst>
                <a:gd name="connsiteX0" fmla="*/ 28245 w 285966"/>
                <a:gd name="connsiteY0" fmla="*/ 861171 h 870885"/>
                <a:gd name="connsiteX1" fmla="*/ 4092 w 285966"/>
                <a:gd name="connsiteY1" fmla="*/ 460262 h 870885"/>
                <a:gd name="connsiteX2" fmla="*/ 125669 w 285966"/>
                <a:gd name="connsiteY2" fmla="*/ 129674 h 870885"/>
                <a:gd name="connsiteX3" fmla="*/ 266764 w 285966"/>
                <a:gd name="connsiteY3" fmla="*/ 1819 h 870885"/>
                <a:gd name="connsiteX4" fmla="*/ 279812 w 285966"/>
                <a:gd name="connsiteY4" fmla="*/ 24141 h 870885"/>
                <a:gd name="connsiteX5" fmla="*/ 73012 w 285966"/>
                <a:gd name="connsiteY5" fmla="*/ 273660 h 870885"/>
                <a:gd name="connsiteX6" fmla="*/ 28517 w 285966"/>
                <a:gd name="connsiteY6" fmla="*/ 634658 h 870885"/>
                <a:gd name="connsiteX7" fmla="*/ 53174 w 285966"/>
                <a:gd name="connsiteY7" fmla="*/ 854298 h 870885"/>
                <a:gd name="connsiteX8" fmla="*/ 44146 w 285966"/>
                <a:gd name="connsiteY8" fmla="*/ 870197 h 870885"/>
                <a:gd name="connsiteX9" fmla="*/ 28246 w 285966"/>
                <a:gd name="connsiteY9" fmla="*/ 861169 h 8708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85966" h="870885">
                  <a:moveTo>
                    <a:pt x="28245" y="861171"/>
                  </a:moveTo>
                  <a:cubicBezTo>
                    <a:pt x="10042" y="728576"/>
                    <a:pt x="-8676" y="594278"/>
                    <a:pt x="4092" y="460262"/>
                  </a:cubicBezTo>
                  <a:cubicBezTo>
                    <a:pt x="15433" y="341241"/>
                    <a:pt x="51744" y="224991"/>
                    <a:pt x="125669" y="129674"/>
                  </a:cubicBezTo>
                  <a:cubicBezTo>
                    <a:pt x="164909" y="79176"/>
                    <a:pt x="212656" y="35910"/>
                    <a:pt x="266764" y="1819"/>
                  </a:cubicBezTo>
                  <a:cubicBezTo>
                    <a:pt x="280874" y="-7087"/>
                    <a:pt x="293860" y="15274"/>
                    <a:pt x="279812" y="24141"/>
                  </a:cubicBezTo>
                  <a:cubicBezTo>
                    <a:pt x="186189" y="83310"/>
                    <a:pt x="113776" y="170682"/>
                    <a:pt x="73012" y="273660"/>
                  </a:cubicBezTo>
                  <a:cubicBezTo>
                    <a:pt x="27989" y="388177"/>
                    <a:pt x="20759" y="513009"/>
                    <a:pt x="28517" y="634658"/>
                  </a:cubicBezTo>
                  <a:cubicBezTo>
                    <a:pt x="33209" y="708224"/>
                    <a:pt x="43153" y="781308"/>
                    <a:pt x="53174" y="854298"/>
                  </a:cubicBezTo>
                  <a:cubicBezTo>
                    <a:pt x="54813" y="861147"/>
                    <a:pt x="50867" y="868095"/>
                    <a:pt x="44146" y="870197"/>
                  </a:cubicBezTo>
                  <a:cubicBezTo>
                    <a:pt x="37268" y="872051"/>
                    <a:pt x="30179" y="868025"/>
                    <a:pt x="28246" y="861169"/>
                  </a:cubicBezTo>
                  <a:close/>
                </a:path>
              </a:pathLst>
            </a:custGeom>
            <a:solidFill>
              <a:schemeClr val="accent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81" name="任意多边形: 形状 80">
              <a:extLst>
                <a:ext uri="{FF2B5EF4-FFF2-40B4-BE49-F238E27FC236}">
                  <a16:creationId xmlns:a16="http://schemas.microsoft.com/office/drawing/2014/main" id="{AA5981F3-8AEA-92E4-B675-920F92B0AD4A}"/>
                </a:ext>
              </a:extLst>
            </p:cNvPr>
            <p:cNvSpPr/>
            <p:nvPr/>
          </p:nvSpPr>
          <p:spPr>
            <a:xfrm>
              <a:off x="487540" y="5872293"/>
              <a:ext cx="625889" cy="320887"/>
            </a:xfrm>
            <a:custGeom>
              <a:avLst/>
              <a:gdLst>
                <a:gd name="connsiteX0" fmla="*/ -110 w 740923"/>
                <a:gd name="connsiteY0" fmla="*/ 268036 h 379864"/>
                <a:gd name="connsiteX1" fmla="*/ 215788 w 740923"/>
                <a:gd name="connsiteY1" fmla="*/ 379467 h 379864"/>
                <a:gd name="connsiteX2" fmla="*/ 498214 w 740923"/>
                <a:gd name="connsiteY2" fmla="*/ 225582 h 379864"/>
                <a:gd name="connsiteX3" fmla="*/ 740813 w 740923"/>
                <a:gd name="connsiteY3" fmla="*/ 11385 h 379864"/>
                <a:gd name="connsiteX4" fmla="*/ 580253 w 740923"/>
                <a:gd name="connsiteY4" fmla="*/ 3701 h 379864"/>
                <a:gd name="connsiteX5" fmla="*/ 236366 w 740923"/>
                <a:gd name="connsiteY5" fmla="*/ 28628 h 379864"/>
                <a:gd name="connsiteX6" fmla="*/ 4853 w 740923"/>
                <a:gd name="connsiteY6" fmla="*/ 263765 h 3798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40923" h="379864">
                  <a:moveTo>
                    <a:pt x="-110" y="268036"/>
                  </a:moveTo>
                  <a:cubicBezTo>
                    <a:pt x="47458" y="340334"/>
                    <a:pt x="129301" y="382575"/>
                    <a:pt x="215788" y="379467"/>
                  </a:cubicBezTo>
                  <a:cubicBezTo>
                    <a:pt x="325079" y="374279"/>
                    <a:pt x="416194" y="298000"/>
                    <a:pt x="498214" y="225582"/>
                  </a:cubicBezTo>
                  <a:lnTo>
                    <a:pt x="740813" y="11385"/>
                  </a:lnTo>
                  <a:lnTo>
                    <a:pt x="580253" y="3701"/>
                  </a:lnTo>
                  <a:cubicBezTo>
                    <a:pt x="464787" y="-1825"/>
                    <a:pt x="346343" y="-6978"/>
                    <a:pt x="236366" y="28628"/>
                  </a:cubicBezTo>
                  <a:cubicBezTo>
                    <a:pt x="126389" y="64235"/>
                    <a:pt x="24963" y="149930"/>
                    <a:pt x="4853" y="263765"/>
                  </a:cubicBezTo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82" name="任意多边形: 形状 81">
              <a:extLst>
                <a:ext uri="{FF2B5EF4-FFF2-40B4-BE49-F238E27FC236}">
                  <a16:creationId xmlns:a16="http://schemas.microsoft.com/office/drawing/2014/main" id="{135479C1-4C3B-107C-F209-A5046B48E2D4}"/>
                </a:ext>
              </a:extLst>
            </p:cNvPr>
            <p:cNvSpPr/>
            <p:nvPr/>
          </p:nvSpPr>
          <p:spPr>
            <a:xfrm>
              <a:off x="294535" y="6023528"/>
              <a:ext cx="455366" cy="352682"/>
            </a:xfrm>
            <a:custGeom>
              <a:avLst/>
              <a:gdLst>
                <a:gd name="connsiteX0" fmla="*/ 1591 w 539059"/>
                <a:gd name="connsiteY0" fmla="*/ 399858 h 417502"/>
                <a:gd name="connsiteX1" fmla="*/ 372425 w 539059"/>
                <a:gd name="connsiteY1" fmla="*/ 17459 h 417502"/>
                <a:gd name="connsiteX2" fmla="*/ 528403 w 539059"/>
                <a:gd name="connsiteY2" fmla="*/ 1354 h 417502"/>
                <a:gd name="connsiteX3" fmla="*/ 524297 w 539059"/>
                <a:gd name="connsiteY3" fmla="*/ 26883 h 417502"/>
                <a:gd name="connsiteX4" fmla="*/ 275381 w 539059"/>
                <a:gd name="connsiteY4" fmla="*/ 92738 h 417502"/>
                <a:gd name="connsiteX5" fmla="*/ 104296 w 539059"/>
                <a:gd name="connsiteY5" fmla="*/ 277361 h 417502"/>
                <a:gd name="connsiteX6" fmla="*/ 25206 w 539059"/>
                <a:gd name="connsiteY6" fmla="*/ 410387 h 417502"/>
                <a:gd name="connsiteX7" fmla="*/ 1591 w 539059"/>
                <a:gd name="connsiteY7" fmla="*/ 399859 h 4175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39059" h="417502">
                  <a:moveTo>
                    <a:pt x="1591" y="399858"/>
                  </a:moveTo>
                  <a:cubicBezTo>
                    <a:pt x="89207" y="244828"/>
                    <a:pt x="190835" y="72528"/>
                    <a:pt x="372425" y="17459"/>
                  </a:cubicBezTo>
                  <a:cubicBezTo>
                    <a:pt x="422916" y="2199"/>
                    <a:pt x="475859" y="-3268"/>
                    <a:pt x="528403" y="1354"/>
                  </a:cubicBezTo>
                  <a:cubicBezTo>
                    <a:pt x="544963" y="2782"/>
                    <a:pt x="540828" y="28309"/>
                    <a:pt x="524297" y="26883"/>
                  </a:cubicBezTo>
                  <a:cubicBezTo>
                    <a:pt x="436222" y="19570"/>
                    <a:pt x="348317" y="42827"/>
                    <a:pt x="275381" y="92738"/>
                  </a:cubicBezTo>
                  <a:cubicBezTo>
                    <a:pt x="205195" y="140511"/>
                    <a:pt x="150549" y="206928"/>
                    <a:pt x="104296" y="277361"/>
                  </a:cubicBezTo>
                  <a:cubicBezTo>
                    <a:pt x="75965" y="320503"/>
                    <a:pt x="50588" y="365475"/>
                    <a:pt x="25206" y="410387"/>
                  </a:cubicBezTo>
                  <a:cubicBezTo>
                    <a:pt x="17094" y="424740"/>
                    <a:pt x="-6615" y="414379"/>
                    <a:pt x="1591" y="399859"/>
                  </a:cubicBezTo>
                  <a:close/>
                </a:path>
              </a:pathLst>
            </a:custGeom>
            <a:solidFill>
              <a:schemeClr val="accent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83" name="任意多边形: 形状 82">
              <a:extLst>
                <a:ext uri="{FF2B5EF4-FFF2-40B4-BE49-F238E27FC236}">
                  <a16:creationId xmlns:a16="http://schemas.microsoft.com/office/drawing/2014/main" id="{796B382B-9EEE-4B8A-EE08-CEBB519FA062}"/>
                </a:ext>
              </a:extLst>
            </p:cNvPr>
            <p:cNvSpPr/>
            <p:nvPr/>
          </p:nvSpPr>
          <p:spPr>
            <a:xfrm>
              <a:off x="147523" y="6290892"/>
              <a:ext cx="375664" cy="555559"/>
            </a:xfrm>
            <a:custGeom>
              <a:avLst/>
              <a:gdLst>
                <a:gd name="connsiteX0" fmla="*/ 35238 w 444708"/>
                <a:gd name="connsiteY0" fmla="*/ 246537 h 657667"/>
                <a:gd name="connsiteX1" fmla="*/ 150213 w 444708"/>
                <a:gd name="connsiteY1" fmla="*/ 89389 h 657667"/>
                <a:gd name="connsiteX2" fmla="*/ 150213 w 444708"/>
                <a:gd name="connsiteY2" fmla="*/ -238 h 657667"/>
                <a:gd name="connsiteX3" fmla="*/ 300536 w 444708"/>
                <a:gd name="connsiteY3" fmla="*/ -238 h 657667"/>
                <a:gd name="connsiteX4" fmla="*/ 300536 w 444708"/>
                <a:gd name="connsiteY4" fmla="*/ 92213 h 657667"/>
                <a:gd name="connsiteX5" fmla="*/ 409251 w 444708"/>
                <a:gd name="connsiteY5" fmla="*/ 246537 h 657667"/>
                <a:gd name="connsiteX6" fmla="*/ 444598 w 444708"/>
                <a:gd name="connsiteY6" fmla="*/ 657430 h 657667"/>
                <a:gd name="connsiteX7" fmla="*/ -110 w 444708"/>
                <a:gd name="connsiteY7" fmla="*/ 657430 h 6576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44708" h="657667">
                  <a:moveTo>
                    <a:pt x="35238" y="246537"/>
                  </a:moveTo>
                  <a:cubicBezTo>
                    <a:pt x="41255" y="176811"/>
                    <a:pt x="85579" y="116229"/>
                    <a:pt x="150213" y="89389"/>
                  </a:cubicBezTo>
                  <a:lnTo>
                    <a:pt x="150213" y="-238"/>
                  </a:lnTo>
                  <a:lnTo>
                    <a:pt x="300536" y="-238"/>
                  </a:lnTo>
                  <a:lnTo>
                    <a:pt x="300536" y="92213"/>
                  </a:lnTo>
                  <a:cubicBezTo>
                    <a:pt x="361911" y="120335"/>
                    <a:pt x="403433" y="179277"/>
                    <a:pt x="409251" y="246537"/>
                  </a:cubicBezTo>
                  <a:lnTo>
                    <a:pt x="444598" y="657430"/>
                  </a:lnTo>
                  <a:lnTo>
                    <a:pt x="-110" y="657430"/>
                  </a:lnTo>
                  <a:close/>
                </a:path>
              </a:pathLst>
            </a:custGeom>
            <a:solidFill>
              <a:schemeClr val="accent4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</p:grpSp>
      <p:grpSp>
        <p:nvGrpSpPr>
          <p:cNvPr id="61" name="人物备份" hidden="1">
            <a:extLst>
              <a:ext uri="{FF2B5EF4-FFF2-40B4-BE49-F238E27FC236}">
                <a16:creationId xmlns:a16="http://schemas.microsoft.com/office/drawing/2014/main" id="{DD0A9330-5F5E-2620-4EF2-5C0A163AB5EE}"/>
              </a:ext>
            </a:extLst>
          </p:cNvPr>
          <p:cNvGrpSpPr/>
          <p:nvPr/>
        </p:nvGrpSpPr>
        <p:grpSpPr>
          <a:xfrm>
            <a:off x="7403363" y="2592267"/>
            <a:ext cx="3149197" cy="5363212"/>
            <a:chOff x="9108239" y="8850648"/>
            <a:chExt cx="2510961" cy="4276270"/>
          </a:xfrm>
        </p:grpSpPr>
        <p:sp>
          <p:nvSpPr>
            <p:cNvPr id="62" name="任意多边形: 形状 61">
              <a:extLst>
                <a:ext uri="{FF2B5EF4-FFF2-40B4-BE49-F238E27FC236}">
                  <a16:creationId xmlns:a16="http://schemas.microsoft.com/office/drawing/2014/main" id="{340FDB6E-8310-BF72-A721-EF1536D73747}"/>
                </a:ext>
              </a:extLst>
            </p:cNvPr>
            <p:cNvSpPr/>
            <p:nvPr/>
          </p:nvSpPr>
          <p:spPr>
            <a:xfrm>
              <a:off x="9381792" y="9981849"/>
              <a:ext cx="930368" cy="409797"/>
            </a:xfrm>
            <a:custGeom>
              <a:avLst/>
              <a:gdLst>
                <a:gd name="connsiteX0" fmla="*/ 174656 w 930368"/>
                <a:gd name="connsiteY0" fmla="*/ 209374 h 409797"/>
                <a:gd name="connsiteX1" fmla="*/ 187906 w 930368"/>
                <a:gd name="connsiteY1" fmla="*/ 220718 h 409797"/>
                <a:gd name="connsiteX2" fmla="*/ 699912 w 930368"/>
                <a:gd name="connsiteY2" fmla="*/ 119725 h 409797"/>
                <a:gd name="connsiteX3" fmla="*/ 741051 w 930368"/>
                <a:gd name="connsiteY3" fmla="*/ -195 h 409797"/>
                <a:gd name="connsiteX4" fmla="*/ 930141 w 930368"/>
                <a:gd name="connsiteY4" fmla="*/ 38229 h 409797"/>
                <a:gd name="connsiteX5" fmla="*/ 877954 w 930368"/>
                <a:gd name="connsiteY5" fmla="*/ 257608 h 409797"/>
                <a:gd name="connsiteX6" fmla="*/ 800268 w 930368"/>
                <a:gd name="connsiteY6" fmla="*/ 322198 h 409797"/>
                <a:gd name="connsiteX7" fmla="*/ 207289 w 930368"/>
                <a:gd name="connsiteY7" fmla="*/ 351906 h 409797"/>
                <a:gd name="connsiteX8" fmla="*/ 57461 w 930368"/>
                <a:gd name="connsiteY8" fmla="*/ 396150 h 409797"/>
                <a:gd name="connsiteX9" fmla="*/ 13227 w 930368"/>
                <a:gd name="connsiteY9" fmla="*/ 246331 h 409797"/>
                <a:gd name="connsiteX10" fmla="*/ 163045 w 930368"/>
                <a:gd name="connsiteY10" fmla="*/ 202087 h 409797"/>
                <a:gd name="connsiteX11" fmla="*/ 174656 w 930368"/>
                <a:gd name="connsiteY11" fmla="*/ 209374 h 4097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930368" h="409797">
                  <a:moveTo>
                    <a:pt x="174656" y="209374"/>
                  </a:moveTo>
                  <a:cubicBezTo>
                    <a:pt x="179361" y="212803"/>
                    <a:pt x="183791" y="216594"/>
                    <a:pt x="187906" y="220718"/>
                  </a:cubicBezTo>
                  <a:lnTo>
                    <a:pt x="699912" y="119725"/>
                  </a:lnTo>
                  <a:lnTo>
                    <a:pt x="741051" y="-195"/>
                  </a:lnTo>
                  <a:lnTo>
                    <a:pt x="930141" y="38229"/>
                  </a:lnTo>
                  <a:lnTo>
                    <a:pt x="877954" y="257608"/>
                  </a:lnTo>
                  <a:cubicBezTo>
                    <a:pt x="869295" y="294013"/>
                    <a:pt x="837644" y="320331"/>
                    <a:pt x="800268" y="322198"/>
                  </a:cubicBezTo>
                  <a:lnTo>
                    <a:pt x="207289" y="351906"/>
                  </a:lnTo>
                  <a:cubicBezTo>
                    <a:pt x="178133" y="405503"/>
                    <a:pt x="111048" y="425306"/>
                    <a:pt x="57461" y="396150"/>
                  </a:cubicBezTo>
                  <a:cubicBezTo>
                    <a:pt x="3873" y="366994"/>
                    <a:pt x="-15930" y="299919"/>
                    <a:pt x="13227" y="246331"/>
                  </a:cubicBezTo>
                  <a:cubicBezTo>
                    <a:pt x="42382" y="192743"/>
                    <a:pt x="109457" y="172931"/>
                    <a:pt x="163045" y="202087"/>
                  </a:cubicBezTo>
                  <a:cubicBezTo>
                    <a:pt x="167065" y="204278"/>
                    <a:pt x="170941" y="206707"/>
                    <a:pt x="174656" y="209374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63" name="任意多边形: 形状 62">
              <a:extLst>
                <a:ext uri="{FF2B5EF4-FFF2-40B4-BE49-F238E27FC236}">
                  <a16:creationId xmlns:a16="http://schemas.microsoft.com/office/drawing/2014/main" id="{5A22469C-B9D9-E897-C06C-A483101B268B}"/>
                </a:ext>
              </a:extLst>
            </p:cNvPr>
            <p:cNvSpPr/>
            <p:nvPr/>
          </p:nvSpPr>
          <p:spPr>
            <a:xfrm>
              <a:off x="10063282" y="9708959"/>
              <a:ext cx="343218" cy="439567"/>
            </a:xfrm>
            <a:custGeom>
              <a:avLst/>
              <a:gdLst>
                <a:gd name="connsiteX0" fmla="*/ 5945 w 343218"/>
                <a:gd name="connsiteY0" fmla="*/ 368897 h 439567"/>
                <a:gd name="connsiteX1" fmla="*/ 2535 w 343218"/>
                <a:gd name="connsiteY1" fmla="*/ 329616 h 439567"/>
                <a:gd name="connsiteX2" fmla="*/ 82450 w 343218"/>
                <a:gd name="connsiteY2" fmla="*/ 105788 h 439567"/>
                <a:gd name="connsiteX3" fmla="*/ 237002 w 343218"/>
                <a:gd name="connsiteY3" fmla="*/ 2337 h 439567"/>
                <a:gd name="connsiteX4" fmla="*/ 340606 w 343218"/>
                <a:gd name="connsiteY4" fmla="*/ 156157 h 439567"/>
                <a:gd name="connsiteX5" fmla="*/ 329033 w 343218"/>
                <a:gd name="connsiteY5" fmla="*/ 394320 h 439567"/>
                <a:gd name="connsiteX6" fmla="*/ 279427 w 343218"/>
                <a:gd name="connsiteY6" fmla="*/ 439316 h 439567"/>
                <a:gd name="connsiteX7" fmla="*/ 272531 w 343218"/>
                <a:gd name="connsiteY7" fmla="*/ 438468 h 439567"/>
                <a:gd name="connsiteX8" fmla="*/ 37930 w 343218"/>
                <a:gd name="connsiteY8" fmla="*/ 391977 h 439567"/>
                <a:gd name="connsiteX9" fmla="*/ 5945 w 343218"/>
                <a:gd name="connsiteY9" fmla="*/ 368897 h 4395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43218" h="439567">
                  <a:moveTo>
                    <a:pt x="5945" y="368897"/>
                  </a:moveTo>
                  <a:cubicBezTo>
                    <a:pt x="-856" y="356925"/>
                    <a:pt x="-2103" y="342580"/>
                    <a:pt x="2535" y="329616"/>
                  </a:cubicBezTo>
                  <a:lnTo>
                    <a:pt x="82450" y="105788"/>
                  </a:lnTo>
                  <a:cubicBezTo>
                    <a:pt x="96566" y="34541"/>
                    <a:pt x="165756" y="-11779"/>
                    <a:pt x="237002" y="2337"/>
                  </a:cubicBezTo>
                  <a:cubicBezTo>
                    <a:pt x="307964" y="16396"/>
                    <a:pt x="354255" y="85119"/>
                    <a:pt x="340606" y="156157"/>
                  </a:cubicBezTo>
                  <a:lnTo>
                    <a:pt x="329033" y="394320"/>
                  </a:lnTo>
                  <a:cubicBezTo>
                    <a:pt x="327757" y="420437"/>
                    <a:pt x="305554" y="440583"/>
                    <a:pt x="279427" y="439316"/>
                  </a:cubicBezTo>
                  <a:cubicBezTo>
                    <a:pt x="277112" y="439202"/>
                    <a:pt x="274807" y="438916"/>
                    <a:pt x="272531" y="438468"/>
                  </a:cubicBezTo>
                  <a:lnTo>
                    <a:pt x="37930" y="391977"/>
                  </a:lnTo>
                  <a:cubicBezTo>
                    <a:pt x="24414" y="389310"/>
                    <a:pt x="12736" y="380880"/>
                    <a:pt x="5945" y="368897"/>
                  </a:cubicBezTo>
                  <a:close/>
                </a:path>
              </a:pathLst>
            </a:custGeom>
            <a:solidFill>
              <a:srgbClr val="FD4A4C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64" name="任意多边形: 形状 63">
              <a:extLst>
                <a:ext uri="{FF2B5EF4-FFF2-40B4-BE49-F238E27FC236}">
                  <a16:creationId xmlns:a16="http://schemas.microsoft.com/office/drawing/2014/main" id="{A7A1B829-1411-D5D3-9832-5CB91D4BE5E2}"/>
                </a:ext>
              </a:extLst>
            </p:cNvPr>
            <p:cNvSpPr/>
            <p:nvPr/>
          </p:nvSpPr>
          <p:spPr>
            <a:xfrm>
              <a:off x="9718915" y="12400389"/>
              <a:ext cx="222161" cy="580615"/>
            </a:xfrm>
            <a:custGeom>
              <a:avLst/>
              <a:gdLst>
                <a:gd name="connsiteX0" fmla="*/ 222142 w 222161"/>
                <a:gd name="connsiteY0" fmla="*/ 580615 h 580615"/>
                <a:gd name="connsiteX1" fmla="*/ 71609 w 222161"/>
                <a:gd name="connsiteY1" fmla="*/ 580606 h 580615"/>
                <a:gd name="connsiteX2" fmla="*/ 0 w 222161"/>
                <a:gd name="connsiteY2" fmla="*/ 0 h 580615"/>
                <a:gd name="connsiteX3" fmla="*/ 222161 w 222161"/>
                <a:gd name="connsiteY3" fmla="*/ 10 h 580615"/>
                <a:gd name="connsiteX4" fmla="*/ 222142 w 222161"/>
                <a:gd name="connsiteY4" fmla="*/ 580615 h 5806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2161" h="580615">
                  <a:moveTo>
                    <a:pt x="222142" y="580615"/>
                  </a:moveTo>
                  <a:lnTo>
                    <a:pt x="71609" y="580606"/>
                  </a:lnTo>
                  <a:lnTo>
                    <a:pt x="0" y="0"/>
                  </a:lnTo>
                  <a:lnTo>
                    <a:pt x="222161" y="10"/>
                  </a:lnTo>
                  <a:lnTo>
                    <a:pt x="222142" y="580615"/>
                  </a:ln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65" name="任意多边形: 形状 64">
              <a:extLst>
                <a:ext uri="{FF2B5EF4-FFF2-40B4-BE49-F238E27FC236}">
                  <a16:creationId xmlns:a16="http://schemas.microsoft.com/office/drawing/2014/main" id="{CADB31F2-A514-7754-D47F-F56E153B2941}"/>
                </a:ext>
              </a:extLst>
            </p:cNvPr>
            <p:cNvSpPr/>
            <p:nvPr/>
          </p:nvSpPr>
          <p:spPr>
            <a:xfrm>
              <a:off x="9494077" y="12931846"/>
              <a:ext cx="485365" cy="195072"/>
            </a:xfrm>
            <a:custGeom>
              <a:avLst/>
              <a:gdLst>
                <a:gd name="connsiteX0" fmla="*/ 485129 w 485365"/>
                <a:gd name="connsiteY0" fmla="*/ 194877 h 195072"/>
                <a:gd name="connsiteX1" fmla="*/ -227 w 485365"/>
                <a:gd name="connsiteY1" fmla="*/ 194858 h 195072"/>
                <a:gd name="connsiteX2" fmla="*/ -227 w 485365"/>
                <a:gd name="connsiteY2" fmla="*/ 188714 h 195072"/>
                <a:gd name="connsiteX3" fmla="*/ 188692 w 485365"/>
                <a:gd name="connsiteY3" fmla="*/ -195 h 195072"/>
                <a:gd name="connsiteX4" fmla="*/ 188701 w 485365"/>
                <a:gd name="connsiteY4" fmla="*/ -195 h 195072"/>
                <a:gd name="connsiteX5" fmla="*/ 485138 w 485365"/>
                <a:gd name="connsiteY5" fmla="*/ -185 h 1950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85365" h="195072">
                  <a:moveTo>
                    <a:pt x="485129" y="194877"/>
                  </a:moveTo>
                  <a:lnTo>
                    <a:pt x="-227" y="194858"/>
                  </a:lnTo>
                  <a:lnTo>
                    <a:pt x="-227" y="188714"/>
                  </a:lnTo>
                  <a:cubicBezTo>
                    <a:pt x="-218" y="84387"/>
                    <a:pt x="84355" y="-195"/>
                    <a:pt x="188692" y="-195"/>
                  </a:cubicBezTo>
                  <a:lnTo>
                    <a:pt x="188701" y="-195"/>
                  </a:lnTo>
                  <a:lnTo>
                    <a:pt x="485138" y="-185"/>
                  </a:lnTo>
                  <a:close/>
                </a:path>
              </a:pathLst>
            </a:custGeom>
            <a:solidFill>
              <a:schemeClr val="accent4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66" name="任意多边形: 形状 65">
              <a:extLst>
                <a:ext uri="{FF2B5EF4-FFF2-40B4-BE49-F238E27FC236}">
                  <a16:creationId xmlns:a16="http://schemas.microsoft.com/office/drawing/2014/main" id="{A9ACF09E-5EA6-9820-2947-FCDBC703B823}"/>
                </a:ext>
              </a:extLst>
            </p:cNvPr>
            <p:cNvSpPr/>
            <p:nvPr/>
          </p:nvSpPr>
          <p:spPr>
            <a:xfrm>
              <a:off x="10941810" y="12285499"/>
              <a:ext cx="424672" cy="594502"/>
            </a:xfrm>
            <a:custGeom>
              <a:avLst/>
              <a:gdLst>
                <a:gd name="connsiteX0" fmla="*/ 424672 w 424672"/>
                <a:gd name="connsiteY0" fmla="*/ 537743 h 594502"/>
                <a:gd name="connsiteX1" fmla="*/ 285265 w 424672"/>
                <a:gd name="connsiteY1" fmla="*/ 594503 h 594502"/>
                <a:gd name="connsiteX2" fmla="*/ 0 w 424672"/>
                <a:gd name="connsiteY2" fmla="*/ 83763 h 594502"/>
                <a:gd name="connsiteX3" fmla="*/ 205769 w 424672"/>
                <a:gd name="connsiteY3" fmla="*/ 0 h 594502"/>
                <a:gd name="connsiteX4" fmla="*/ 424672 w 424672"/>
                <a:gd name="connsiteY4" fmla="*/ 537743 h 5945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24672" h="594502">
                  <a:moveTo>
                    <a:pt x="424672" y="537743"/>
                  </a:moveTo>
                  <a:lnTo>
                    <a:pt x="285265" y="594503"/>
                  </a:lnTo>
                  <a:lnTo>
                    <a:pt x="0" y="83763"/>
                  </a:lnTo>
                  <a:lnTo>
                    <a:pt x="205769" y="0"/>
                  </a:lnTo>
                  <a:lnTo>
                    <a:pt x="424672" y="537743"/>
                  </a:ln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67" name="任意多边形: 形状 66">
              <a:extLst>
                <a:ext uri="{FF2B5EF4-FFF2-40B4-BE49-F238E27FC236}">
                  <a16:creationId xmlns:a16="http://schemas.microsoft.com/office/drawing/2014/main" id="{CDFB2E85-B0E4-D24C-0908-6B4CC326DB4B}"/>
                </a:ext>
              </a:extLst>
            </p:cNvPr>
            <p:cNvSpPr/>
            <p:nvPr/>
          </p:nvSpPr>
          <p:spPr>
            <a:xfrm>
              <a:off x="10991216" y="12763244"/>
              <a:ext cx="465839" cy="363674"/>
            </a:xfrm>
            <a:custGeom>
              <a:avLst/>
              <a:gdLst>
                <a:gd name="connsiteX0" fmla="*/ 465613 w 465839"/>
                <a:gd name="connsiteY0" fmla="*/ 180465 h 363674"/>
                <a:gd name="connsiteX1" fmla="*/ 16080 w 465839"/>
                <a:gd name="connsiteY1" fmla="*/ 363479 h 363674"/>
                <a:gd name="connsiteX2" fmla="*/ 13766 w 465839"/>
                <a:gd name="connsiteY2" fmla="*/ 357792 h 363674"/>
                <a:gd name="connsiteX3" fmla="*/ 117493 w 465839"/>
                <a:gd name="connsiteY3" fmla="*/ 111581 h 363674"/>
                <a:gd name="connsiteX4" fmla="*/ 117512 w 465839"/>
                <a:gd name="connsiteY4" fmla="*/ 111581 h 363674"/>
                <a:gd name="connsiteX5" fmla="*/ 392070 w 465839"/>
                <a:gd name="connsiteY5" fmla="*/ -195 h 363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65839" h="363674">
                  <a:moveTo>
                    <a:pt x="465613" y="180465"/>
                  </a:moveTo>
                  <a:lnTo>
                    <a:pt x="16080" y="363479"/>
                  </a:lnTo>
                  <a:lnTo>
                    <a:pt x="13766" y="357792"/>
                  </a:lnTo>
                  <a:cubicBezTo>
                    <a:pt x="-25572" y="261162"/>
                    <a:pt x="20872" y="150929"/>
                    <a:pt x="117493" y="111581"/>
                  </a:cubicBezTo>
                  <a:lnTo>
                    <a:pt x="117512" y="111581"/>
                  </a:lnTo>
                  <a:lnTo>
                    <a:pt x="392070" y="-195"/>
                  </a:lnTo>
                  <a:close/>
                </a:path>
              </a:pathLst>
            </a:custGeom>
            <a:solidFill>
              <a:schemeClr val="accent4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68" name="任意多边形: 形状 67">
              <a:extLst>
                <a:ext uri="{FF2B5EF4-FFF2-40B4-BE49-F238E27FC236}">
                  <a16:creationId xmlns:a16="http://schemas.microsoft.com/office/drawing/2014/main" id="{43484AD3-CA42-4AEF-4BA7-28D72E5C58DA}"/>
                </a:ext>
              </a:extLst>
            </p:cNvPr>
            <p:cNvSpPr/>
            <p:nvPr/>
          </p:nvSpPr>
          <p:spPr>
            <a:xfrm>
              <a:off x="9600767" y="9546709"/>
              <a:ext cx="1763991" cy="3219450"/>
            </a:xfrm>
            <a:custGeom>
              <a:avLst/>
              <a:gdLst>
                <a:gd name="connsiteX0" fmla="*/ 477004 w 1763991"/>
                <a:gd name="connsiteY0" fmla="*/ 1023181 h 3219450"/>
                <a:gd name="connsiteX1" fmla="*/ 407748 w 1763991"/>
                <a:gd name="connsiteY1" fmla="*/ 656735 h 3219450"/>
                <a:gd name="connsiteX2" fmla="*/ 407748 w 1763991"/>
                <a:gd name="connsiteY2" fmla="*/ 656735 h 3219450"/>
                <a:gd name="connsiteX3" fmla="*/ 464983 w 1763991"/>
                <a:gd name="connsiteY3" fmla="*/ 338333 h 3219450"/>
                <a:gd name="connsiteX4" fmla="*/ 718177 w 1763991"/>
                <a:gd name="connsiteY4" fmla="*/ -195 h 3219450"/>
                <a:gd name="connsiteX5" fmla="*/ 960007 w 1763991"/>
                <a:gd name="connsiteY5" fmla="*/ 6920 h 3219450"/>
                <a:gd name="connsiteX6" fmla="*/ 960007 w 1763991"/>
                <a:gd name="connsiteY6" fmla="*/ 6920 h 3219450"/>
                <a:gd name="connsiteX7" fmla="*/ 1019996 w 1763991"/>
                <a:gd name="connsiteY7" fmla="*/ 880991 h 3219450"/>
                <a:gd name="connsiteX8" fmla="*/ 975542 w 1763991"/>
                <a:gd name="connsiteY8" fmla="*/ 1052003 h 3219450"/>
                <a:gd name="connsiteX9" fmla="*/ 1430228 w 1763991"/>
                <a:gd name="connsiteY9" fmla="*/ 2299369 h 3219450"/>
                <a:gd name="connsiteX10" fmla="*/ 1763765 w 1763991"/>
                <a:gd name="connsiteY10" fmla="*/ 3037004 h 3219450"/>
                <a:gd name="connsiteX11" fmla="*/ 1189941 w 1763991"/>
                <a:gd name="connsiteY11" fmla="*/ 3211216 h 3219450"/>
                <a:gd name="connsiteX12" fmla="*/ 818171 w 1763991"/>
                <a:gd name="connsiteY12" fmla="*/ 2129434 h 3219450"/>
                <a:gd name="connsiteX13" fmla="*/ 486072 w 1763991"/>
                <a:gd name="connsiteY13" fmla="*/ 3219255 h 3219450"/>
                <a:gd name="connsiteX14" fmla="*/ -227 w 1763991"/>
                <a:gd name="connsiteY14" fmla="*/ 3200596 h 3219450"/>
                <a:gd name="connsiteX15" fmla="*/ 369648 w 1763991"/>
                <a:gd name="connsiteY15" fmla="*/ 1514852 h 3219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763991" h="3219450">
                  <a:moveTo>
                    <a:pt x="477004" y="1023181"/>
                  </a:moveTo>
                  <a:lnTo>
                    <a:pt x="407748" y="656735"/>
                  </a:lnTo>
                  <a:lnTo>
                    <a:pt x="407748" y="656735"/>
                  </a:lnTo>
                  <a:cubicBezTo>
                    <a:pt x="377249" y="547426"/>
                    <a:pt x="398318" y="430173"/>
                    <a:pt x="464983" y="338333"/>
                  </a:cubicBezTo>
                  <a:lnTo>
                    <a:pt x="718177" y="-195"/>
                  </a:lnTo>
                  <a:lnTo>
                    <a:pt x="960007" y="6920"/>
                  </a:lnTo>
                  <a:lnTo>
                    <a:pt x="960007" y="6920"/>
                  </a:lnTo>
                  <a:cubicBezTo>
                    <a:pt x="1074364" y="284041"/>
                    <a:pt x="1095415" y="590850"/>
                    <a:pt x="1019996" y="880991"/>
                  </a:cubicBezTo>
                  <a:lnTo>
                    <a:pt x="975542" y="1052003"/>
                  </a:lnTo>
                  <a:cubicBezTo>
                    <a:pt x="1174901" y="1231816"/>
                    <a:pt x="1308565" y="1735984"/>
                    <a:pt x="1430228" y="2299369"/>
                  </a:cubicBezTo>
                  <a:lnTo>
                    <a:pt x="1763765" y="3037004"/>
                  </a:lnTo>
                  <a:lnTo>
                    <a:pt x="1189941" y="3211216"/>
                  </a:lnTo>
                  <a:lnTo>
                    <a:pt x="818171" y="2129434"/>
                  </a:lnTo>
                  <a:lnTo>
                    <a:pt x="486072" y="3219255"/>
                  </a:lnTo>
                  <a:lnTo>
                    <a:pt x="-227" y="3200596"/>
                  </a:lnTo>
                  <a:lnTo>
                    <a:pt x="369648" y="1514852"/>
                  </a:lnTo>
                  <a:close/>
                </a:path>
              </a:pathLst>
            </a:custGeom>
            <a:solidFill>
              <a:schemeClr val="accent4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69" name="任意多边形: 形状 68">
              <a:extLst>
                <a:ext uri="{FF2B5EF4-FFF2-40B4-BE49-F238E27FC236}">
                  <a16:creationId xmlns:a16="http://schemas.microsoft.com/office/drawing/2014/main" id="{D934CBDF-ED1F-D172-D04C-1C100E823580}"/>
                </a:ext>
              </a:extLst>
            </p:cNvPr>
            <p:cNvSpPr/>
            <p:nvPr/>
          </p:nvSpPr>
          <p:spPr>
            <a:xfrm>
              <a:off x="10227404" y="9006458"/>
              <a:ext cx="471836" cy="471836"/>
            </a:xfrm>
            <a:custGeom>
              <a:avLst/>
              <a:gdLst>
                <a:gd name="connsiteX0" fmla="*/ 471836 w 471836"/>
                <a:gd name="connsiteY0" fmla="*/ 235918 h 471836"/>
                <a:gd name="connsiteX1" fmla="*/ 235918 w 471836"/>
                <a:gd name="connsiteY1" fmla="*/ 471836 h 471836"/>
                <a:gd name="connsiteX2" fmla="*/ 0 w 471836"/>
                <a:gd name="connsiteY2" fmla="*/ 235918 h 471836"/>
                <a:gd name="connsiteX3" fmla="*/ 235918 w 471836"/>
                <a:gd name="connsiteY3" fmla="*/ 0 h 471836"/>
                <a:gd name="connsiteX4" fmla="*/ 471836 w 471836"/>
                <a:gd name="connsiteY4" fmla="*/ 235918 h 4718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1836" h="471836">
                  <a:moveTo>
                    <a:pt x="471836" y="235918"/>
                  </a:moveTo>
                  <a:cubicBezTo>
                    <a:pt x="471836" y="366212"/>
                    <a:pt x="366212" y="471836"/>
                    <a:pt x="235918" y="471836"/>
                  </a:cubicBezTo>
                  <a:cubicBezTo>
                    <a:pt x="105624" y="471836"/>
                    <a:pt x="0" y="366212"/>
                    <a:pt x="0" y="235918"/>
                  </a:cubicBezTo>
                  <a:cubicBezTo>
                    <a:pt x="0" y="105624"/>
                    <a:pt x="105624" y="0"/>
                    <a:pt x="235918" y="0"/>
                  </a:cubicBezTo>
                  <a:cubicBezTo>
                    <a:pt x="366212" y="0"/>
                    <a:pt x="471836" y="105624"/>
                    <a:pt x="471836" y="23591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70" name="任意多边形: 形状 69">
              <a:extLst>
                <a:ext uri="{FF2B5EF4-FFF2-40B4-BE49-F238E27FC236}">
                  <a16:creationId xmlns:a16="http://schemas.microsoft.com/office/drawing/2014/main" id="{A671FC91-48A2-8B61-D391-5E7C32F0BCA7}"/>
                </a:ext>
              </a:extLst>
            </p:cNvPr>
            <p:cNvSpPr/>
            <p:nvPr/>
          </p:nvSpPr>
          <p:spPr>
            <a:xfrm>
              <a:off x="10205363" y="8850648"/>
              <a:ext cx="1413837" cy="1236648"/>
            </a:xfrm>
            <a:custGeom>
              <a:avLst/>
              <a:gdLst>
                <a:gd name="connsiteX0" fmla="*/ 1188954 w 1413837"/>
                <a:gd name="connsiteY0" fmla="*/ 927371 h 1236648"/>
                <a:gd name="connsiteX1" fmla="*/ 1096428 w 1413837"/>
                <a:gd name="connsiteY1" fmla="*/ 654470 h 1236648"/>
                <a:gd name="connsiteX2" fmla="*/ 908481 w 1413837"/>
                <a:gd name="connsiteY2" fmla="*/ 450206 h 1236648"/>
                <a:gd name="connsiteX3" fmla="*/ 745622 w 1413837"/>
                <a:gd name="connsiteY3" fmla="*/ 438014 h 1236648"/>
                <a:gd name="connsiteX4" fmla="*/ 628531 w 1413837"/>
                <a:gd name="connsiteY4" fmla="*/ 365539 h 1236648"/>
                <a:gd name="connsiteX5" fmla="*/ 613167 w 1413837"/>
                <a:gd name="connsiteY5" fmla="*/ 241656 h 1236648"/>
                <a:gd name="connsiteX6" fmla="*/ 403808 w 1413837"/>
                <a:gd name="connsiteY6" fmla="*/ 29611 h 1236648"/>
                <a:gd name="connsiteX7" fmla="*/ 160473 w 1413837"/>
                <a:gd name="connsiteY7" fmla="*/ 16362 h 1236648"/>
                <a:gd name="connsiteX8" fmla="*/ 2329 w 1413837"/>
                <a:gd name="connsiteY8" fmla="*/ 193936 h 1236648"/>
                <a:gd name="connsiteX9" fmla="*/ 111238 w 1413837"/>
                <a:gd name="connsiteY9" fmla="*/ 396371 h 1236648"/>
                <a:gd name="connsiteX10" fmla="*/ 275592 w 1413837"/>
                <a:gd name="connsiteY10" fmla="*/ 457502 h 1236648"/>
                <a:gd name="connsiteX11" fmla="*/ 252484 w 1413837"/>
                <a:gd name="connsiteY11" fmla="*/ 625276 h 1236648"/>
                <a:gd name="connsiteX12" fmla="*/ 254780 w 1413837"/>
                <a:gd name="connsiteY12" fmla="*/ 627609 h 1236648"/>
                <a:gd name="connsiteX13" fmla="*/ 558522 w 1413837"/>
                <a:gd name="connsiteY13" fmla="*/ 528187 h 1236648"/>
                <a:gd name="connsiteX14" fmla="*/ 581087 w 1413837"/>
                <a:gd name="connsiteY14" fmla="*/ 500422 h 1236648"/>
                <a:gd name="connsiteX15" fmla="*/ 588440 w 1413837"/>
                <a:gd name="connsiteY15" fmla="*/ 511214 h 1236648"/>
                <a:gd name="connsiteX16" fmla="*/ 742755 w 1413837"/>
                <a:gd name="connsiteY16" fmla="*/ 618284 h 1236648"/>
                <a:gd name="connsiteX17" fmla="*/ 892403 w 1413837"/>
                <a:gd name="connsiteY17" fmla="*/ 730794 h 1236648"/>
                <a:gd name="connsiteX18" fmla="*/ 948771 w 1413837"/>
                <a:gd name="connsiteY18" fmla="*/ 1065388 h 1236648"/>
                <a:gd name="connsiteX19" fmla="*/ 1260067 w 1413837"/>
                <a:gd name="connsiteY19" fmla="*/ 1224360 h 1236648"/>
                <a:gd name="connsiteX20" fmla="*/ 1413610 w 1413837"/>
                <a:gd name="connsiteY20" fmla="*/ 1080457 h 1236648"/>
                <a:gd name="connsiteX21" fmla="*/ 1188954 w 1413837"/>
                <a:gd name="connsiteY21" fmla="*/ 927371 h 12366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1413837" h="1236648">
                  <a:moveTo>
                    <a:pt x="1188954" y="927371"/>
                  </a:moveTo>
                  <a:cubicBezTo>
                    <a:pt x="1145120" y="841750"/>
                    <a:pt x="1130165" y="744538"/>
                    <a:pt x="1096428" y="654470"/>
                  </a:cubicBezTo>
                  <a:cubicBezTo>
                    <a:pt x="1062690" y="564392"/>
                    <a:pt x="1001406" y="475028"/>
                    <a:pt x="908481" y="450206"/>
                  </a:cubicBezTo>
                  <a:cubicBezTo>
                    <a:pt x="855769" y="436119"/>
                    <a:pt x="799762" y="444720"/>
                    <a:pt x="745622" y="438014"/>
                  </a:cubicBezTo>
                  <a:cubicBezTo>
                    <a:pt x="698016" y="432118"/>
                    <a:pt x="646762" y="407810"/>
                    <a:pt x="628531" y="365539"/>
                  </a:cubicBezTo>
                  <a:cubicBezTo>
                    <a:pt x="632199" y="323619"/>
                    <a:pt x="626959" y="281404"/>
                    <a:pt x="613167" y="241656"/>
                  </a:cubicBezTo>
                  <a:cubicBezTo>
                    <a:pt x="579211" y="145159"/>
                    <a:pt x="498220" y="68987"/>
                    <a:pt x="403808" y="29611"/>
                  </a:cubicBezTo>
                  <a:cubicBezTo>
                    <a:pt x="327113" y="-2384"/>
                    <a:pt x="238787" y="-11413"/>
                    <a:pt x="160473" y="16362"/>
                  </a:cubicBezTo>
                  <a:cubicBezTo>
                    <a:pt x="82148" y="44146"/>
                    <a:pt x="16407" y="112031"/>
                    <a:pt x="2329" y="193936"/>
                  </a:cubicBezTo>
                  <a:cubicBezTo>
                    <a:pt x="-11749" y="275832"/>
                    <a:pt x="33400" y="367282"/>
                    <a:pt x="111238" y="396371"/>
                  </a:cubicBezTo>
                  <a:cubicBezTo>
                    <a:pt x="167121" y="417259"/>
                    <a:pt x="239092" y="410306"/>
                    <a:pt x="275592" y="457502"/>
                  </a:cubicBezTo>
                  <a:cubicBezTo>
                    <a:pt x="312558" y="505327"/>
                    <a:pt x="286060" y="575012"/>
                    <a:pt x="252484" y="625276"/>
                  </a:cubicBezTo>
                  <a:lnTo>
                    <a:pt x="254780" y="627609"/>
                  </a:lnTo>
                  <a:cubicBezTo>
                    <a:pt x="364441" y="628895"/>
                    <a:pt x="482989" y="607702"/>
                    <a:pt x="558522" y="528187"/>
                  </a:cubicBezTo>
                  <a:cubicBezTo>
                    <a:pt x="566724" y="519501"/>
                    <a:pt x="574267" y="510223"/>
                    <a:pt x="581087" y="500422"/>
                  </a:cubicBezTo>
                  <a:cubicBezTo>
                    <a:pt x="583402" y="504137"/>
                    <a:pt x="585831" y="507756"/>
                    <a:pt x="588440" y="511214"/>
                  </a:cubicBezTo>
                  <a:cubicBezTo>
                    <a:pt x="626474" y="561716"/>
                    <a:pt x="686015" y="590376"/>
                    <a:pt x="742755" y="618284"/>
                  </a:cubicBezTo>
                  <a:cubicBezTo>
                    <a:pt x="799486" y="646202"/>
                    <a:pt x="858322" y="677530"/>
                    <a:pt x="892403" y="730794"/>
                  </a:cubicBezTo>
                  <a:cubicBezTo>
                    <a:pt x="953972" y="827044"/>
                    <a:pt x="913558" y="956679"/>
                    <a:pt x="948771" y="1065388"/>
                  </a:cubicBezTo>
                  <a:cubicBezTo>
                    <a:pt x="990834" y="1195242"/>
                    <a:pt x="1130213" y="1266423"/>
                    <a:pt x="1260067" y="1224360"/>
                  </a:cubicBezTo>
                  <a:cubicBezTo>
                    <a:pt x="1330133" y="1201662"/>
                    <a:pt x="1386426" y="1148903"/>
                    <a:pt x="1413610" y="1080457"/>
                  </a:cubicBezTo>
                  <a:cubicBezTo>
                    <a:pt x="1317760" y="1088467"/>
                    <a:pt x="1232778" y="1012981"/>
                    <a:pt x="1188954" y="927371"/>
                  </a:cubicBezTo>
                  <a:close/>
                </a:path>
              </a:pathLst>
            </a:custGeom>
            <a:solidFill>
              <a:schemeClr val="tx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71" name="任意多边形: 形状 70">
              <a:extLst>
                <a:ext uri="{FF2B5EF4-FFF2-40B4-BE49-F238E27FC236}">
                  <a16:creationId xmlns:a16="http://schemas.microsoft.com/office/drawing/2014/main" id="{70534859-F36E-C89C-3429-62BD7B5D10A2}"/>
                </a:ext>
              </a:extLst>
            </p:cNvPr>
            <p:cNvSpPr/>
            <p:nvPr/>
          </p:nvSpPr>
          <p:spPr>
            <a:xfrm>
              <a:off x="9108239" y="9403693"/>
              <a:ext cx="541751" cy="978215"/>
            </a:xfrm>
            <a:custGeom>
              <a:avLst/>
              <a:gdLst>
                <a:gd name="connsiteX0" fmla="*/ -227 w 541751"/>
                <a:gd name="connsiteY0" fmla="*/ 978021 h 978215"/>
                <a:gd name="connsiteX1" fmla="*/ 9755 w 541751"/>
                <a:gd name="connsiteY1" fmla="*/ 735600 h 978215"/>
                <a:gd name="connsiteX2" fmla="*/ 352141 w 541751"/>
                <a:gd name="connsiteY2" fmla="*/ 54858 h 978215"/>
                <a:gd name="connsiteX3" fmla="*/ 396946 w 541751"/>
                <a:gd name="connsiteY3" fmla="*/ 10309 h 978215"/>
                <a:gd name="connsiteX4" fmla="*/ 474137 w 541751"/>
                <a:gd name="connsiteY4" fmla="*/ 5271 h 978215"/>
                <a:gd name="connsiteX5" fmla="*/ 536430 w 541751"/>
                <a:gd name="connsiteY5" fmla="*/ 68402 h 978215"/>
                <a:gd name="connsiteX6" fmla="*/ 540764 w 541751"/>
                <a:gd name="connsiteY6" fmla="*/ 87786 h 978215"/>
                <a:gd name="connsiteX7" fmla="*/ 530839 w 541751"/>
                <a:gd name="connsiteY7" fmla="*/ 144736 h 978215"/>
                <a:gd name="connsiteX8" fmla="*/ 187987 w 541751"/>
                <a:gd name="connsiteY8" fmla="*/ 826402 h 9782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41751" h="978215">
                  <a:moveTo>
                    <a:pt x="-227" y="978021"/>
                  </a:moveTo>
                  <a:lnTo>
                    <a:pt x="9755" y="735600"/>
                  </a:lnTo>
                  <a:lnTo>
                    <a:pt x="352141" y="54858"/>
                  </a:lnTo>
                  <a:cubicBezTo>
                    <a:pt x="361799" y="35503"/>
                    <a:pt x="377534" y="19853"/>
                    <a:pt x="396946" y="10309"/>
                  </a:cubicBezTo>
                  <a:cubicBezTo>
                    <a:pt x="420959" y="-1664"/>
                    <a:pt x="448772" y="-3483"/>
                    <a:pt x="474137" y="5271"/>
                  </a:cubicBezTo>
                  <a:cubicBezTo>
                    <a:pt x="503617" y="15434"/>
                    <a:pt x="526658" y="38789"/>
                    <a:pt x="536430" y="68402"/>
                  </a:cubicBezTo>
                  <a:cubicBezTo>
                    <a:pt x="538497" y="74708"/>
                    <a:pt x="539945" y="81204"/>
                    <a:pt x="540764" y="87786"/>
                  </a:cubicBezTo>
                  <a:cubicBezTo>
                    <a:pt x="543203" y="107331"/>
                    <a:pt x="539745" y="127162"/>
                    <a:pt x="530839" y="144736"/>
                  </a:cubicBezTo>
                  <a:lnTo>
                    <a:pt x="187987" y="826402"/>
                  </a:ln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72" name="任意多边形: 形状 71">
              <a:extLst>
                <a:ext uri="{FF2B5EF4-FFF2-40B4-BE49-F238E27FC236}">
                  <a16:creationId xmlns:a16="http://schemas.microsoft.com/office/drawing/2014/main" id="{ECC1F485-5C80-ADD3-048F-7C218B0062EA}"/>
                </a:ext>
              </a:extLst>
            </p:cNvPr>
            <p:cNvSpPr/>
            <p:nvPr/>
          </p:nvSpPr>
          <p:spPr>
            <a:xfrm>
              <a:off x="9148053" y="9408473"/>
              <a:ext cx="400002" cy="738949"/>
            </a:xfrm>
            <a:custGeom>
              <a:avLst/>
              <a:gdLst>
                <a:gd name="connsiteX0" fmla="*/ 399775 w 400002"/>
                <a:gd name="connsiteY0" fmla="*/ -195 h 738949"/>
                <a:gd name="connsiteX1" fmla="*/ 28110 w 400002"/>
                <a:gd name="connsiteY1" fmla="*/ 738755 h 738949"/>
                <a:gd name="connsiteX2" fmla="*/ -227 w 400002"/>
                <a:gd name="connsiteY2" fmla="*/ 724505 h 738949"/>
                <a:gd name="connsiteX3" fmla="*/ 359237 w 400002"/>
                <a:gd name="connsiteY3" fmla="*/ 9806 h 738949"/>
                <a:gd name="connsiteX4" fmla="*/ 399775 w 400002"/>
                <a:gd name="connsiteY4" fmla="*/ -195 h 7389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00002" h="738949">
                  <a:moveTo>
                    <a:pt x="399775" y="-195"/>
                  </a:moveTo>
                  <a:lnTo>
                    <a:pt x="28110" y="738755"/>
                  </a:lnTo>
                  <a:lnTo>
                    <a:pt x="-227" y="724505"/>
                  </a:lnTo>
                  <a:lnTo>
                    <a:pt x="359237" y="9806"/>
                  </a:lnTo>
                  <a:cubicBezTo>
                    <a:pt x="371839" y="3501"/>
                    <a:pt x="385688" y="81"/>
                    <a:pt x="399775" y="-195"/>
                  </a:cubicBezTo>
                  <a:close/>
                </a:path>
              </a:pathLst>
            </a:custGeom>
            <a:solidFill>
              <a:schemeClr val="accent4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73" name="任意多边形: 形状 72">
              <a:extLst>
                <a:ext uri="{FF2B5EF4-FFF2-40B4-BE49-F238E27FC236}">
                  <a16:creationId xmlns:a16="http://schemas.microsoft.com/office/drawing/2014/main" id="{3ECE8854-ED50-6918-0CAC-8A01979CD989}"/>
                </a:ext>
              </a:extLst>
            </p:cNvPr>
            <p:cNvSpPr/>
            <p:nvPr/>
          </p:nvSpPr>
          <p:spPr>
            <a:xfrm>
              <a:off x="9258677" y="9451392"/>
              <a:ext cx="385828" cy="751674"/>
            </a:xfrm>
            <a:custGeom>
              <a:avLst/>
              <a:gdLst>
                <a:gd name="connsiteX0" fmla="*/ 385602 w 385828"/>
                <a:gd name="connsiteY0" fmla="*/ 40696 h 751674"/>
                <a:gd name="connsiteX1" fmla="*/ 28110 w 385828"/>
                <a:gd name="connsiteY1" fmla="*/ 751480 h 751674"/>
                <a:gd name="connsiteX2" fmla="*/ -227 w 385828"/>
                <a:gd name="connsiteY2" fmla="*/ 737221 h 751674"/>
                <a:gd name="connsiteX3" fmla="*/ 370657 w 385828"/>
                <a:gd name="connsiteY3" fmla="*/ -195 h 751674"/>
                <a:gd name="connsiteX4" fmla="*/ 381468 w 385828"/>
                <a:gd name="connsiteY4" fmla="*/ 22189 h 751674"/>
                <a:gd name="connsiteX5" fmla="*/ 385602 w 385828"/>
                <a:gd name="connsiteY5" fmla="*/ 40696 h 751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85828" h="751674">
                  <a:moveTo>
                    <a:pt x="385602" y="40696"/>
                  </a:moveTo>
                  <a:lnTo>
                    <a:pt x="28110" y="751480"/>
                  </a:lnTo>
                  <a:lnTo>
                    <a:pt x="-227" y="737221"/>
                  </a:lnTo>
                  <a:lnTo>
                    <a:pt x="370657" y="-195"/>
                  </a:lnTo>
                  <a:cubicBezTo>
                    <a:pt x="375229" y="6768"/>
                    <a:pt x="378858" y="14292"/>
                    <a:pt x="381468" y="22189"/>
                  </a:cubicBezTo>
                  <a:cubicBezTo>
                    <a:pt x="383440" y="28208"/>
                    <a:pt x="384821" y="34409"/>
                    <a:pt x="385602" y="40696"/>
                  </a:cubicBezTo>
                  <a:close/>
                </a:path>
              </a:pathLst>
            </a:custGeom>
            <a:solidFill>
              <a:schemeClr val="accent4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74" name="任意多边形: 形状 73">
              <a:extLst>
                <a:ext uri="{FF2B5EF4-FFF2-40B4-BE49-F238E27FC236}">
                  <a16:creationId xmlns:a16="http://schemas.microsoft.com/office/drawing/2014/main" id="{701F08D8-2D7E-9916-4698-FF91B977BCBF}"/>
                </a:ext>
              </a:extLst>
            </p:cNvPr>
            <p:cNvSpPr/>
            <p:nvPr/>
          </p:nvSpPr>
          <p:spPr>
            <a:xfrm>
              <a:off x="9204812" y="9413664"/>
              <a:ext cx="404107" cy="762304"/>
            </a:xfrm>
            <a:custGeom>
              <a:avLst/>
              <a:gdLst>
                <a:gd name="connsiteX0" fmla="*/ 403881 w 404107"/>
                <a:gd name="connsiteY0" fmla="*/ 14997 h 762304"/>
                <a:gd name="connsiteX1" fmla="*/ 28110 w 404107"/>
                <a:gd name="connsiteY1" fmla="*/ 762110 h 762304"/>
                <a:gd name="connsiteX2" fmla="*/ -227 w 404107"/>
                <a:gd name="connsiteY2" fmla="*/ 747861 h 762304"/>
                <a:gd name="connsiteX3" fmla="*/ 376010 w 404107"/>
                <a:gd name="connsiteY3" fmla="*/ -195 h 762304"/>
                <a:gd name="connsiteX4" fmla="*/ 387717 w 404107"/>
                <a:gd name="connsiteY4" fmla="*/ 4729 h 762304"/>
                <a:gd name="connsiteX5" fmla="*/ 403881 w 404107"/>
                <a:gd name="connsiteY5" fmla="*/ 14997 h 7623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04107" h="762304">
                  <a:moveTo>
                    <a:pt x="403881" y="14997"/>
                  </a:moveTo>
                  <a:lnTo>
                    <a:pt x="28110" y="762110"/>
                  </a:lnTo>
                  <a:lnTo>
                    <a:pt x="-227" y="747861"/>
                  </a:lnTo>
                  <a:lnTo>
                    <a:pt x="376010" y="-195"/>
                  </a:lnTo>
                  <a:cubicBezTo>
                    <a:pt x="380021" y="1176"/>
                    <a:pt x="383926" y="2824"/>
                    <a:pt x="387717" y="4729"/>
                  </a:cubicBezTo>
                  <a:cubicBezTo>
                    <a:pt x="393422" y="7616"/>
                    <a:pt x="398842" y="11044"/>
                    <a:pt x="403881" y="14997"/>
                  </a:cubicBezTo>
                  <a:close/>
                </a:path>
              </a:pathLst>
            </a:custGeom>
            <a:solidFill>
              <a:schemeClr val="accent4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75" name="任意多边形: 形状 74">
              <a:extLst>
                <a:ext uri="{FF2B5EF4-FFF2-40B4-BE49-F238E27FC236}">
                  <a16:creationId xmlns:a16="http://schemas.microsoft.com/office/drawing/2014/main" id="{4BF0F391-8E59-7CD5-79BB-4315BD2F0199}"/>
                </a:ext>
              </a:extLst>
            </p:cNvPr>
            <p:cNvSpPr/>
            <p:nvPr/>
          </p:nvSpPr>
          <p:spPr>
            <a:xfrm>
              <a:off x="9113410" y="10291345"/>
              <a:ext cx="37814" cy="80286"/>
            </a:xfrm>
            <a:custGeom>
              <a:avLst/>
              <a:gdLst>
                <a:gd name="connsiteX0" fmla="*/ 37587 w 37814"/>
                <a:gd name="connsiteY0" fmla="*/ 49640 h 80286"/>
                <a:gd name="connsiteX1" fmla="*/ -227 w 37814"/>
                <a:gd name="connsiteY1" fmla="*/ 80091 h 80286"/>
                <a:gd name="connsiteX2" fmla="*/ 2945 w 37814"/>
                <a:gd name="connsiteY2" fmla="*/ -195 h 80286"/>
                <a:gd name="connsiteX3" fmla="*/ 37587 w 37814"/>
                <a:gd name="connsiteY3" fmla="*/ 49640 h 80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814" h="80286">
                  <a:moveTo>
                    <a:pt x="37587" y="49640"/>
                  </a:moveTo>
                  <a:lnTo>
                    <a:pt x="-227" y="80091"/>
                  </a:lnTo>
                  <a:lnTo>
                    <a:pt x="2945" y="-195"/>
                  </a:lnTo>
                  <a:cubicBezTo>
                    <a:pt x="15928" y="4310"/>
                    <a:pt x="29977" y="23856"/>
                    <a:pt x="37587" y="49640"/>
                  </a:cubicBezTo>
                  <a:close/>
                </a:path>
              </a:pathLst>
            </a:custGeom>
            <a:solidFill>
              <a:schemeClr val="accent4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76" name="任意多边形: 形状 75">
              <a:extLst>
                <a:ext uri="{FF2B5EF4-FFF2-40B4-BE49-F238E27FC236}">
                  <a16:creationId xmlns:a16="http://schemas.microsoft.com/office/drawing/2014/main" id="{2DA57234-1832-74ED-9F04-74B08CC38EB7}"/>
                </a:ext>
              </a:extLst>
            </p:cNvPr>
            <p:cNvSpPr/>
            <p:nvPr/>
          </p:nvSpPr>
          <p:spPr>
            <a:xfrm>
              <a:off x="9323055" y="9492749"/>
              <a:ext cx="899598" cy="599909"/>
            </a:xfrm>
            <a:custGeom>
              <a:avLst/>
              <a:gdLst>
                <a:gd name="connsiteX0" fmla="*/ 217811 w 899598"/>
                <a:gd name="connsiteY0" fmla="*/ 85074 h 599909"/>
                <a:gd name="connsiteX1" fmla="*/ 220326 w 899598"/>
                <a:gd name="connsiteY1" fmla="*/ 102333 h 599909"/>
                <a:gd name="connsiteX2" fmla="*/ 672372 w 899598"/>
                <a:gd name="connsiteY2" fmla="*/ 363109 h 599909"/>
                <a:gd name="connsiteX3" fmla="*/ 782243 w 899598"/>
                <a:gd name="connsiteY3" fmla="*/ 299863 h 599909"/>
                <a:gd name="connsiteX4" fmla="*/ 899372 w 899598"/>
                <a:gd name="connsiteY4" fmla="*/ 453206 h 599909"/>
                <a:gd name="connsiteX5" fmla="*/ 715749 w 899598"/>
                <a:gd name="connsiteY5" fmla="*/ 584089 h 599909"/>
                <a:gd name="connsiteX6" fmla="*/ 614746 w 899598"/>
                <a:gd name="connsiteY6" fmla="*/ 581622 h 599909"/>
                <a:gd name="connsiteX7" fmla="*/ 148612 w 899598"/>
                <a:gd name="connsiteY7" fmla="*/ 213890 h 599909"/>
                <a:gd name="connsiteX8" fmla="*/ 6670 w 899598"/>
                <a:gd name="connsiteY8" fmla="*/ 148644 h 599909"/>
                <a:gd name="connsiteX9" fmla="*/ 71917 w 899598"/>
                <a:gd name="connsiteY9" fmla="*/ 6702 h 599909"/>
                <a:gd name="connsiteX10" fmla="*/ 213858 w 899598"/>
                <a:gd name="connsiteY10" fmla="*/ 71948 h 599909"/>
                <a:gd name="connsiteX11" fmla="*/ 217811 w 899598"/>
                <a:gd name="connsiteY11" fmla="*/ 85074 h 5999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899598" h="599909">
                  <a:moveTo>
                    <a:pt x="217811" y="85074"/>
                  </a:moveTo>
                  <a:cubicBezTo>
                    <a:pt x="219097" y="90751"/>
                    <a:pt x="219944" y="96523"/>
                    <a:pt x="220326" y="102333"/>
                  </a:cubicBezTo>
                  <a:lnTo>
                    <a:pt x="672372" y="363109"/>
                  </a:lnTo>
                  <a:lnTo>
                    <a:pt x="782243" y="299863"/>
                  </a:lnTo>
                  <a:lnTo>
                    <a:pt x="899372" y="453206"/>
                  </a:lnTo>
                  <a:lnTo>
                    <a:pt x="715749" y="584089"/>
                  </a:lnTo>
                  <a:cubicBezTo>
                    <a:pt x="685269" y="605806"/>
                    <a:pt x="644121" y="604796"/>
                    <a:pt x="614746" y="581622"/>
                  </a:cubicBezTo>
                  <a:lnTo>
                    <a:pt x="148612" y="213890"/>
                  </a:lnTo>
                  <a:cubicBezTo>
                    <a:pt x="91395" y="235064"/>
                    <a:pt x="27854" y="205851"/>
                    <a:pt x="6670" y="148644"/>
                  </a:cubicBezTo>
                  <a:cubicBezTo>
                    <a:pt x="-14504" y="91427"/>
                    <a:pt x="14709" y="27886"/>
                    <a:pt x="71917" y="6702"/>
                  </a:cubicBezTo>
                  <a:cubicBezTo>
                    <a:pt x="129133" y="-14472"/>
                    <a:pt x="192674" y="14741"/>
                    <a:pt x="213858" y="71948"/>
                  </a:cubicBezTo>
                  <a:cubicBezTo>
                    <a:pt x="215439" y="76235"/>
                    <a:pt x="216763" y="80616"/>
                    <a:pt x="217811" y="85074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77" name="任意多边形: 形状 76">
              <a:extLst>
                <a:ext uri="{FF2B5EF4-FFF2-40B4-BE49-F238E27FC236}">
                  <a16:creationId xmlns:a16="http://schemas.microsoft.com/office/drawing/2014/main" id="{8E05C3B7-195A-F05B-2D16-F602974B3023}"/>
                </a:ext>
              </a:extLst>
            </p:cNvPr>
            <p:cNvSpPr/>
            <p:nvPr/>
          </p:nvSpPr>
          <p:spPr>
            <a:xfrm>
              <a:off x="10000897" y="9654753"/>
              <a:ext cx="443545" cy="421431"/>
            </a:xfrm>
            <a:custGeom>
              <a:avLst/>
              <a:gdLst>
                <a:gd name="connsiteX0" fmla="*/ 740 w 443545"/>
                <a:gd name="connsiteY0" fmla="*/ 175044 h 421431"/>
                <a:gd name="connsiteX1" fmla="*/ 24010 w 443545"/>
                <a:gd name="connsiteY1" fmla="*/ 143211 h 421431"/>
                <a:gd name="connsiteX2" fmla="*/ 231446 w 443545"/>
                <a:gd name="connsiteY2" fmla="*/ 27216 h 421431"/>
                <a:gd name="connsiteX3" fmla="*/ 415907 w 443545"/>
                <a:gd name="connsiteY3" fmla="*/ 50962 h 421431"/>
                <a:gd name="connsiteX4" fmla="*/ 392732 w 443545"/>
                <a:gd name="connsiteY4" fmla="*/ 234985 h 421431"/>
                <a:gd name="connsiteX5" fmla="*/ 227331 w 443545"/>
                <a:gd name="connsiteY5" fmla="*/ 406730 h 421431"/>
                <a:gd name="connsiteX6" fmla="*/ 160380 w 443545"/>
                <a:gd name="connsiteY6" fmla="*/ 407987 h 421431"/>
                <a:gd name="connsiteX7" fmla="*/ 155741 w 443545"/>
                <a:gd name="connsiteY7" fmla="*/ 402815 h 421431"/>
                <a:gd name="connsiteX8" fmla="*/ 9637 w 443545"/>
                <a:gd name="connsiteY8" fmla="*/ 213458 h 421431"/>
                <a:gd name="connsiteX9" fmla="*/ 740 w 443545"/>
                <a:gd name="connsiteY9" fmla="*/ 175044 h 4214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43545" h="421431">
                  <a:moveTo>
                    <a:pt x="740" y="175044"/>
                  </a:moveTo>
                  <a:cubicBezTo>
                    <a:pt x="3493" y="161547"/>
                    <a:pt x="11990" y="149926"/>
                    <a:pt x="24010" y="143211"/>
                  </a:cubicBezTo>
                  <a:lnTo>
                    <a:pt x="231446" y="27216"/>
                  </a:lnTo>
                  <a:cubicBezTo>
                    <a:pt x="288939" y="-17161"/>
                    <a:pt x="371530" y="-6531"/>
                    <a:pt x="415907" y="50962"/>
                  </a:cubicBezTo>
                  <a:cubicBezTo>
                    <a:pt x="460112" y="108236"/>
                    <a:pt x="449758" y="190465"/>
                    <a:pt x="392732" y="234985"/>
                  </a:cubicBezTo>
                  <a:lnTo>
                    <a:pt x="227331" y="406730"/>
                  </a:lnTo>
                  <a:cubicBezTo>
                    <a:pt x="209195" y="425570"/>
                    <a:pt x="179210" y="426133"/>
                    <a:pt x="160380" y="407987"/>
                  </a:cubicBezTo>
                  <a:cubicBezTo>
                    <a:pt x="158703" y="406378"/>
                    <a:pt x="157151" y="404644"/>
                    <a:pt x="155741" y="402815"/>
                  </a:cubicBezTo>
                  <a:lnTo>
                    <a:pt x="9637" y="213458"/>
                  </a:lnTo>
                  <a:cubicBezTo>
                    <a:pt x="1217" y="202562"/>
                    <a:pt x="-2031" y="188531"/>
                    <a:pt x="740" y="175044"/>
                  </a:cubicBez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</p:grpSp>
      <p:grpSp>
        <p:nvGrpSpPr>
          <p:cNvPr id="40" name="组合 39">
            <a:extLst>
              <a:ext uri="{FF2B5EF4-FFF2-40B4-BE49-F238E27FC236}">
                <a16:creationId xmlns:a16="http://schemas.microsoft.com/office/drawing/2014/main" id="{6C19BA00-D5E1-0AFF-3A39-1427ABC52920}"/>
              </a:ext>
            </a:extLst>
          </p:cNvPr>
          <p:cNvGrpSpPr/>
          <p:nvPr userDrawn="1"/>
        </p:nvGrpSpPr>
        <p:grpSpPr>
          <a:xfrm>
            <a:off x="7403363" y="2592267"/>
            <a:ext cx="3149197" cy="4269821"/>
            <a:chOff x="7403363" y="2592267"/>
            <a:chExt cx="3149197" cy="4269821"/>
          </a:xfrm>
        </p:grpSpPr>
        <p:sp>
          <p:nvSpPr>
            <p:cNvPr id="85" name="任意多边形: 形状 84">
              <a:extLst>
                <a:ext uri="{FF2B5EF4-FFF2-40B4-BE49-F238E27FC236}">
                  <a16:creationId xmlns:a16="http://schemas.microsoft.com/office/drawing/2014/main" id="{5FE9E82D-49B2-91F5-9CD2-E97A65ADCC43}"/>
                </a:ext>
              </a:extLst>
            </p:cNvPr>
            <p:cNvSpPr/>
            <p:nvPr/>
          </p:nvSpPr>
          <p:spPr>
            <a:xfrm>
              <a:off x="7746448" y="4010997"/>
              <a:ext cx="1166849" cy="513959"/>
            </a:xfrm>
            <a:custGeom>
              <a:avLst/>
              <a:gdLst>
                <a:gd name="connsiteX0" fmla="*/ 174656 w 930368"/>
                <a:gd name="connsiteY0" fmla="*/ 209374 h 409797"/>
                <a:gd name="connsiteX1" fmla="*/ 187906 w 930368"/>
                <a:gd name="connsiteY1" fmla="*/ 220718 h 409797"/>
                <a:gd name="connsiteX2" fmla="*/ 699912 w 930368"/>
                <a:gd name="connsiteY2" fmla="*/ 119725 h 409797"/>
                <a:gd name="connsiteX3" fmla="*/ 741051 w 930368"/>
                <a:gd name="connsiteY3" fmla="*/ -195 h 409797"/>
                <a:gd name="connsiteX4" fmla="*/ 930141 w 930368"/>
                <a:gd name="connsiteY4" fmla="*/ 38229 h 409797"/>
                <a:gd name="connsiteX5" fmla="*/ 877954 w 930368"/>
                <a:gd name="connsiteY5" fmla="*/ 257608 h 409797"/>
                <a:gd name="connsiteX6" fmla="*/ 800268 w 930368"/>
                <a:gd name="connsiteY6" fmla="*/ 322198 h 409797"/>
                <a:gd name="connsiteX7" fmla="*/ 207289 w 930368"/>
                <a:gd name="connsiteY7" fmla="*/ 351906 h 409797"/>
                <a:gd name="connsiteX8" fmla="*/ 57461 w 930368"/>
                <a:gd name="connsiteY8" fmla="*/ 396150 h 409797"/>
                <a:gd name="connsiteX9" fmla="*/ 13227 w 930368"/>
                <a:gd name="connsiteY9" fmla="*/ 246331 h 409797"/>
                <a:gd name="connsiteX10" fmla="*/ 163045 w 930368"/>
                <a:gd name="connsiteY10" fmla="*/ 202087 h 409797"/>
                <a:gd name="connsiteX11" fmla="*/ 174656 w 930368"/>
                <a:gd name="connsiteY11" fmla="*/ 209374 h 4097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930368" h="409797">
                  <a:moveTo>
                    <a:pt x="174656" y="209374"/>
                  </a:moveTo>
                  <a:cubicBezTo>
                    <a:pt x="179361" y="212803"/>
                    <a:pt x="183791" y="216594"/>
                    <a:pt x="187906" y="220718"/>
                  </a:cubicBezTo>
                  <a:lnTo>
                    <a:pt x="699912" y="119725"/>
                  </a:lnTo>
                  <a:lnTo>
                    <a:pt x="741051" y="-195"/>
                  </a:lnTo>
                  <a:lnTo>
                    <a:pt x="930141" y="38229"/>
                  </a:lnTo>
                  <a:lnTo>
                    <a:pt x="877954" y="257608"/>
                  </a:lnTo>
                  <a:cubicBezTo>
                    <a:pt x="869295" y="294013"/>
                    <a:pt x="837644" y="320331"/>
                    <a:pt x="800268" y="322198"/>
                  </a:cubicBezTo>
                  <a:lnTo>
                    <a:pt x="207289" y="351906"/>
                  </a:lnTo>
                  <a:cubicBezTo>
                    <a:pt x="178133" y="405503"/>
                    <a:pt x="111048" y="425306"/>
                    <a:pt x="57461" y="396150"/>
                  </a:cubicBezTo>
                  <a:cubicBezTo>
                    <a:pt x="3873" y="366994"/>
                    <a:pt x="-15930" y="299919"/>
                    <a:pt x="13227" y="246331"/>
                  </a:cubicBezTo>
                  <a:cubicBezTo>
                    <a:pt x="42382" y="192743"/>
                    <a:pt x="109457" y="172931"/>
                    <a:pt x="163045" y="202087"/>
                  </a:cubicBezTo>
                  <a:cubicBezTo>
                    <a:pt x="167065" y="204278"/>
                    <a:pt x="170941" y="206707"/>
                    <a:pt x="174656" y="209374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92" name="任意多边形: 形状 91">
              <a:extLst>
                <a:ext uri="{FF2B5EF4-FFF2-40B4-BE49-F238E27FC236}">
                  <a16:creationId xmlns:a16="http://schemas.microsoft.com/office/drawing/2014/main" id="{3F9650CB-781E-A5BD-0055-0DAC532EA986}"/>
                </a:ext>
              </a:extLst>
            </p:cNvPr>
            <p:cNvSpPr/>
            <p:nvPr/>
          </p:nvSpPr>
          <p:spPr>
            <a:xfrm>
              <a:off x="8806997" y="2787681"/>
              <a:ext cx="591767" cy="591767"/>
            </a:xfrm>
            <a:custGeom>
              <a:avLst/>
              <a:gdLst>
                <a:gd name="connsiteX0" fmla="*/ 471836 w 471836"/>
                <a:gd name="connsiteY0" fmla="*/ 235918 h 471836"/>
                <a:gd name="connsiteX1" fmla="*/ 235918 w 471836"/>
                <a:gd name="connsiteY1" fmla="*/ 471836 h 471836"/>
                <a:gd name="connsiteX2" fmla="*/ 0 w 471836"/>
                <a:gd name="connsiteY2" fmla="*/ 235918 h 471836"/>
                <a:gd name="connsiteX3" fmla="*/ 235918 w 471836"/>
                <a:gd name="connsiteY3" fmla="*/ 0 h 471836"/>
                <a:gd name="connsiteX4" fmla="*/ 471836 w 471836"/>
                <a:gd name="connsiteY4" fmla="*/ 235918 h 4718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1836" h="471836">
                  <a:moveTo>
                    <a:pt x="471836" y="235918"/>
                  </a:moveTo>
                  <a:cubicBezTo>
                    <a:pt x="471836" y="366212"/>
                    <a:pt x="366212" y="471836"/>
                    <a:pt x="235918" y="471836"/>
                  </a:cubicBezTo>
                  <a:cubicBezTo>
                    <a:pt x="105624" y="471836"/>
                    <a:pt x="0" y="366212"/>
                    <a:pt x="0" y="235918"/>
                  </a:cubicBezTo>
                  <a:cubicBezTo>
                    <a:pt x="0" y="105624"/>
                    <a:pt x="105624" y="0"/>
                    <a:pt x="235918" y="0"/>
                  </a:cubicBezTo>
                  <a:cubicBezTo>
                    <a:pt x="366212" y="0"/>
                    <a:pt x="471836" y="105624"/>
                    <a:pt x="471836" y="23591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93" name="任意多边形: 形状 92">
              <a:extLst>
                <a:ext uri="{FF2B5EF4-FFF2-40B4-BE49-F238E27FC236}">
                  <a16:creationId xmlns:a16="http://schemas.microsoft.com/office/drawing/2014/main" id="{40CF3C36-FC67-525D-43FE-F584EA88C2F6}"/>
                </a:ext>
              </a:extLst>
            </p:cNvPr>
            <p:cNvSpPr/>
            <p:nvPr/>
          </p:nvSpPr>
          <p:spPr>
            <a:xfrm>
              <a:off x="8779354" y="2592267"/>
              <a:ext cx="1773206" cy="1550979"/>
            </a:xfrm>
            <a:custGeom>
              <a:avLst/>
              <a:gdLst>
                <a:gd name="connsiteX0" fmla="*/ 1188954 w 1413837"/>
                <a:gd name="connsiteY0" fmla="*/ 927371 h 1236648"/>
                <a:gd name="connsiteX1" fmla="*/ 1096428 w 1413837"/>
                <a:gd name="connsiteY1" fmla="*/ 654470 h 1236648"/>
                <a:gd name="connsiteX2" fmla="*/ 908481 w 1413837"/>
                <a:gd name="connsiteY2" fmla="*/ 450206 h 1236648"/>
                <a:gd name="connsiteX3" fmla="*/ 745622 w 1413837"/>
                <a:gd name="connsiteY3" fmla="*/ 438014 h 1236648"/>
                <a:gd name="connsiteX4" fmla="*/ 628531 w 1413837"/>
                <a:gd name="connsiteY4" fmla="*/ 365539 h 1236648"/>
                <a:gd name="connsiteX5" fmla="*/ 613167 w 1413837"/>
                <a:gd name="connsiteY5" fmla="*/ 241656 h 1236648"/>
                <a:gd name="connsiteX6" fmla="*/ 403808 w 1413837"/>
                <a:gd name="connsiteY6" fmla="*/ 29611 h 1236648"/>
                <a:gd name="connsiteX7" fmla="*/ 160473 w 1413837"/>
                <a:gd name="connsiteY7" fmla="*/ 16362 h 1236648"/>
                <a:gd name="connsiteX8" fmla="*/ 2329 w 1413837"/>
                <a:gd name="connsiteY8" fmla="*/ 193936 h 1236648"/>
                <a:gd name="connsiteX9" fmla="*/ 111238 w 1413837"/>
                <a:gd name="connsiteY9" fmla="*/ 396371 h 1236648"/>
                <a:gd name="connsiteX10" fmla="*/ 275592 w 1413837"/>
                <a:gd name="connsiteY10" fmla="*/ 457502 h 1236648"/>
                <a:gd name="connsiteX11" fmla="*/ 252484 w 1413837"/>
                <a:gd name="connsiteY11" fmla="*/ 625276 h 1236648"/>
                <a:gd name="connsiteX12" fmla="*/ 254780 w 1413837"/>
                <a:gd name="connsiteY12" fmla="*/ 627609 h 1236648"/>
                <a:gd name="connsiteX13" fmla="*/ 558522 w 1413837"/>
                <a:gd name="connsiteY13" fmla="*/ 528187 h 1236648"/>
                <a:gd name="connsiteX14" fmla="*/ 581087 w 1413837"/>
                <a:gd name="connsiteY14" fmla="*/ 500422 h 1236648"/>
                <a:gd name="connsiteX15" fmla="*/ 588440 w 1413837"/>
                <a:gd name="connsiteY15" fmla="*/ 511214 h 1236648"/>
                <a:gd name="connsiteX16" fmla="*/ 742755 w 1413837"/>
                <a:gd name="connsiteY16" fmla="*/ 618284 h 1236648"/>
                <a:gd name="connsiteX17" fmla="*/ 892403 w 1413837"/>
                <a:gd name="connsiteY17" fmla="*/ 730794 h 1236648"/>
                <a:gd name="connsiteX18" fmla="*/ 948771 w 1413837"/>
                <a:gd name="connsiteY18" fmla="*/ 1065388 h 1236648"/>
                <a:gd name="connsiteX19" fmla="*/ 1260067 w 1413837"/>
                <a:gd name="connsiteY19" fmla="*/ 1224360 h 1236648"/>
                <a:gd name="connsiteX20" fmla="*/ 1413610 w 1413837"/>
                <a:gd name="connsiteY20" fmla="*/ 1080457 h 1236648"/>
                <a:gd name="connsiteX21" fmla="*/ 1188954 w 1413837"/>
                <a:gd name="connsiteY21" fmla="*/ 927371 h 12366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1413837" h="1236648">
                  <a:moveTo>
                    <a:pt x="1188954" y="927371"/>
                  </a:moveTo>
                  <a:cubicBezTo>
                    <a:pt x="1145120" y="841750"/>
                    <a:pt x="1130165" y="744538"/>
                    <a:pt x="1096428" y="654470"/>
                  </a:cubicBezTo>
                  <a:cubicBezTo>
                    <a:pt x="1062690" y="564392"/>
                    <a:pt x="1001406" y="475028"/>
                    <a:pt x="908481" y="450206"/>
                  </a:cubicBezTo>
                  <a:cubicBezTo>
                    <a:pt x="855769" y="436119"/>
                    <a:pt x="799762" y="444720"/>
                    <a:pt x="745622" y="438014"/>
                  </a:cubicBezTo>
                  <a:cubicBezTo>
                    <a:pt x="698016" y="432118"/>
                    <a:pt x="646762" y="407810"/>
                    <a:pt x="628531" y="365539"/>
                  </a:cubicBezTo>
                  <a:cubicBezTo>
                    <a:pt x="632199" y="323619"/>
                    <a:pt x="626959" y="281404"/>
                    <a:pt x="613167" y="241656"/>
                  </a:cubicBezTo>
                  <a:cubicBezTo>
                    <a:pt x="579211" y="145159"/>
                    <a:pt x="498220" y="68987"/>
                    <a:pt x="403808" y="29611"/>
                  </a:cubicBezTo>
                  <a:cubicBezTo>
                    <a:pt x="327113" y="-2384"/>
                    <a:pt x="238787" y="-11413"/>
                    <a:pt x="160473" y="16362"/>
                  </a:cubicBezTo>
                  <a:cubicBezTo>
                    <a:pt x="82148" y="44146"/>
                    <a:pt x="16407" y="112031"/>
                    <a:pt x="2329" y="193936"/>
                  </a:cubicBezTo>
                  <a:cubicBezTo>
                    <a:pt x="-11749" y="275832"/>
                    <a:pt x="33400" y="367282"/>
                    <a:pt x="111238" y="396371"/>
                  </a:cubicBezTo>
                  <a:cubicBezTo>
                    <a:pt x="167121" y="417259"/>
                    <a:pt x="239092" y="410306"/>
                    <a:pt x="275592" y="457502"/>
                  </a:cubicBezTo>
                  <a:cubicBezTo>
                    <a:pt x="312558" y="505327"/>
                    <a:pt x="286060" y="575012"/>
                    <a:pt x="252484" y="625276"/>
                  </a:cubicBezTo>
                  <a:lnTo>
                    <a:pt x="254780" y="627609"/>
                  </a:lnTo>
                  <a:cubicBezTo>
                    <a:pt x="364441" y="628895"/>
                    <a:pt x="482989" y="607702"/>
                    <a:pt x="558522" y="528187"/>
                  </a:cubicBezTo>
                  <a:cubicBezTo>
                    <a:pt x="566724" y="519501"/>
                    <a:pt x="574267" y="510223"/>
                    <a:pt x="581087" y="500422"/>
                  </a:cubicBezTo>
                  <a:cubicBezTo>
                    <a:pt x="583402" y="504137"/>
                    <a:pt x="585831" y="507756"/>
                    <a:pt x="588440" y="511214"/>
                  </a:cubicBezTo>
                  <a:cubicBezTo>
                    <a:pt x="626474" y="561716"/>
                    <a:pt x="686015" y="590376"/>
                    <a:pt x="742755" y="618284"/>
                  </a:cubicBezTo>
                  <a:cubicBezTo>
                    <a:pt x="799486" y="646202"/>
                    <a:pt x="858322" y="677530"/>
                    <a:pt x="892403" y="730794"/>
                  </a:cubicBezTo>
                  <a:cubicBezTo>
                    <a:pt x="953972" y="827044"/>
                    <a:pt x="913558" y="956679"/>
                    <a:pt x="948771" y="1065388"/>
                  </a:cubicBezTo>
                  <a:cubicBezTo>
                    <a:pt x="990834" y="1195242"/>
                    <a:pt x="1130213" y="1266423"/>
                    <a:pt x="1260067" y="1224360"/>
                  </a:cubicBezTo>
                  <a:cubicBezTo>
                    <a:pt x="1330133" y="1201662"/>
                    <a:pt x="1386426" y="1148903"/>
                    <a:pt x="1413610" y="1080457"/>
                  </a:cubicBezTo>
                  <a:cubicBezTo>
                    <a:pt x="1317760" y="1088467"/>
                    <a:pt x="1232778" y="1012981"/>
                    <a:pt x="1188954" y="927371"/>
                  </a:cubicBezTo>
                  <a:close/>
                </a:path>
              </a:pathLst>
            </a:custGeom>
            <a:solidFill>
              <a:schemeClr val="tx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94" name="任意多边形: 形状 93">
              <a:extLst>
                <a:ext uri="{FF2B5EF4-FFF2-40B4-BE49-F238E27FC236}">
                  <a16:creationId xmlns:a16="http://schemas.microsoft.com/office/drawing/2014/main" id="{5692D2BA-04A7-56B2-523C-EF838049866C}"/>
                </a:ext>
              </a:extLst>
            </p:cNvPr>
            <p:cNvSpPr/>
            <p:nvPr/>
          </p:nvSpPr>
          <p:spPr>
            <a:xfrm>
              <a:off x="7403363" y="3285885"/>
              <a:ext cx="679453" cy="1226858"/>
            </a:xfrm>
            <a:custGeom>
              <a:avLst/>
              <a:gdLst>
                <a:gd name="connsiteX0" fmla="*/ -227 w 541751"/>
                <a:gd name="connsiteY0" fmla="*/ 978021 h 978215"/>
                <a:gd name="connsiteX1" fmla="*/ 9755 w 541751"/>
                <a:gd name="connsiteY1" fmla="*/ 735600 h 978215"/>
                <a:gd name="connsiteX2" fmla="*/ 352141 w 541751"/>
                <a:gd name="connsiteY2" fmla="*/ 54858 h 978215"/>
                <a:gd name="connsiteX3" fmla="*/ 396946 w 541751"/>
                <a:gd name="connsiteY3" fmla="*/ 10309 h 978215"/>
                <a:gd name="connsiteX4" fmla="*/ 474137 w 541751"/>
                <a:gd name="connsiteY4" fmla="*/ 5271 h 978215"/>
                <a:gd name="connsiteX5" fmla="*/ 536430 w 541751"/>
                <a:gd name="connsiteY5" fmla="*/ 68402 h 978215"/>
                <a:gd name="connsiteX6" fmla="*/ 540764 w 541751"/>
                <a:gd name="connsiteY6" fmla="*/ 87786 h 978215"/>
                <a:gd name="connsiteX7" fmla="*/ 530839 w 541751"/>
                <a:gd name="connsiteY7" fmla="*/ 144736 h 978215"/>
                <a:gd name="connsiteX8" fmla="*/ 187987 w 541751"/>
                <a:gd name="connsiteY8" fmla="*/ 826402 h 9782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41751" h="978215">
                  <a:moveTo>
                    <a:pt x="-227" y="978021"/>
                  </a:moveTo>
                  <a:lnTo>
                    <a:pt x="9755" y="735600"/>
                  </a:lnTo>
                  <a:lnTo>
                    <a:pt x="352141" y="54858"/>
                  </a:lnTo>
                  <a:cubicBezTo>
                    <a:pt x="361799" y="35503"/>
                    <a:pt x="377534" y="19853"/>
                    <a:pt x="396946" y="10309"/>
                  </a:cubicBezTo>
                  <a:cubicBezTo>
                    <a:pt x="420959" y="-1664"/>
                    <a:pt x="448772" y="-3483"/>
                    <a:pt x="474137" y="5271"/>
                  </a:cubicBezTo>
                  <a:cubicBezTo>
                    <a:pt x="503617" y="15434"/>
                    <a:pt x="526658" y="38789"/>
                    <a:pt x="536430" y="68402"/>
                  </a:cubicBezTo>
                  <a:cubicBezTo>
                    <a:pt x="538497" y="74708"/>
                    <a:pt x="539945" y="81204"/>
                    <a:pt x="540764" y="87786"/>
                  </a:cubicBezTo>
                  <a:cubicBezTo>
                    <a:pt x="543203" y="107331"/>
                    <a:pt x="539745" y="127162"/>
                    <a:pt x="530839" y="144736"/>
                  </a:cubicBezTo>
                  <a:lnTo>
                    <a:pt x="187987" y="826402"/>
                  </a:ln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95" name="任意多边形: 形状 94">
              <a:extLst>
                <a:ext uri="{FF2B5EF4-FFF2-40B4-BE49-F238E27FC236}">
                  <a16:creationId xmlns:a16="http://schemas.microsoft.com/office/drawing/2014/main" id="{ECA4B462-4502-F4CA-5C6A-2A112D9D0331}"/>
                </a:ext>
              </a:extLst>
            </p:cNvPr>
            <p:cNvSpPr/>
            <p:nvPr/>
          </p:nvSpPr>
          <p:spPr>
            <a:xfrm>
              <a:off x="7453297" y="3291880"/>
              <a:ext cx="501674" cy="926775"/>
            </a:xfrm>
            <a:custGeom>
              <a:avLst/>
              <a:gdLst>
                <a:gd name="connsiteX0" fmla="*/ 399775 w 400002"/>
                <a:gd name="connsiteY0" fmla="*/ -195 h 738949"/>
                <a:gd name="connsiteX1" fmla="*/ 28110 w 400002"/>
                <a:gd name="connsiteY1" fmla="*/ 738755 h 738949"/>
                <a:gd name="connsiteX2" fmla="*/ -227 w 400002"/>
                <a:gd name="connsiteY2" fmla="*/ 724505 h 738949"/>
                <a:gd name="connsiteX3" fmla="*/ 359237 w 400002"/>
                <a:gd name="connsiteY3" fmla="*/ 9806 h 738949"/>
                <a:gd name="connsiteX4" fmla="*/ 399775 w 400002"/>
                <a:gd name="connsiteY4" fmla="*/ -195 h 7389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00002" h="738949">
                  <a:moveTo>
                    <a:pt x="399775" y="-195"/>
                  </a:moveTo>
                  <a:lnTo>
                    <a:pt x="28110" y="738755"/>
                  </a:lnTo>
                  <a:lnTo>
                    <a:pt x="-227" y="724505"/>
                  </a:lnTo>
                  <a:lnTo>
                    <a:pt x="359237" y="9806"/>
                  </a:lnTo>
                  <a:cubicBezTo>
                    <a:pt x="371839" y="3501"/>
                    <a:pt x="385688" y="81"/>
                    <a:pt x="399775" y="-195"/>
                  </a:cubicBezTo>
                  <a:close/>
                </a:path>
              </a:pathLst>
            </a:custGeom>
            <a:solidFill>
              <a:schemeClr val="accent4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96" name="任意多边形: 形状 95">
              <a:extLst>
                <a:ext uri="{FF2B5EF4-FFF2-40B4-BE49-F238E27FC236}">
                  <a16:creationId xmlns:a16="http://schemas.microsoft.com/office/drawing/2014/main" id="{3D083DA8-08AD-AC6F-C0AC-E249A9285A4A}"/>
                </a:ext>
              </a:extLst>
            </p:cNvPr>
            <p:cNvSpPr/>
            <p:nvPr/>
          </p:nvSpPr>
          <p:spPr>
            <a:xfrm>
              <a:off x="7592039" y="3345708"/>
              <a:ext cx="483898" cy="942734"/>
            </a:xfrm>
            <a:custGeom>
              <a:avLst/>
              <a:gdLst>
                <a:gd name="connsiteX0" fmla="*/ 385602 w 385828"/>
                <a:gd name="connsiteY0" fmla="*/ 40696 h 751674"/>
                <a:gd name="connsiteX1" fmla="*/ 28110 w 385828"/>
                <a:gd name="connsiteY1" fmla="*/ 751480 h 751674"/>
                <a:gd name="connsiteX2" fmla="*/ -227 w 385828"/>
                <a:gd name="connsiteY2" fmla="*/ 737221 h 751674"/>
                <a:gd name="connsiteX3" fmla="*/ 370657 w 385828"/>
                <a:gd name="connsiteY3" fmla="*/ -195 h 751674"/>
                <a:gd name="connsiteX4" fmla="*/ 381468 w 385828"/>
                <a:gd name="connsiteY4" fmla="*/ 22189 h 751674"/>
                <a:gd name="connsiteX5" fmla="*/ 385602 w 385828"/>
                <a:gd name="connsiteY5" fmla="*/ 40696 h 751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85828" h="751674">
                  <a:moveTo>
                    <a:pt x="385602" y="40696"/>
                  </a:moveTo>
                  <a:lnTo>
                    <a:pt x="28110" y="751480"/>
                  </a:lnTo>
                  <a:lnTo>
                    <a:pt x="-227" y="737221"/>
                  </a:lnTo>
                  <a:lnTo>
                    <a:pt x="370657" y="-195"/>
                  </a:lnTo>
                  <a:cubicBezTo>
                    <a:pt x="375229" y="6768"/>
                    <a:pt x="378858" y="14292"/>
                    <a:pt x="381468" y="22189"/>
                  </a:cubicBezTo>
                  <a:cubicBezTo>
                    <a:pt x="383440" y="28208"/>
                    <a:pt x="384821" y="34409"/>
                    <a:pt x="385602" y="40696"/>
                  </a:cubicBezTo>
                  <a:close/>
                </a:path>
              </a:pathLst>
            </a:custGeom>
            <a:solidFill>
              <a:schemeClr val="accent4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97" name="任意多边形: 形状 96">
              <a:extLst>
                <a:ext uri="{FF2B5EF4-FFF2-40B4-BE49-F238E27FC236}">
                  <a16:creationId xmlns:a16="http://schemas.microsoft.com/office/drawing/2014/main" id="{96FD2041-F020-9D9A-3AAB-77FBFDA9A071}"/>
                </a:ext>
              </a:extLst>
            </p:cNvPr>
            <p:cNvSpPr/>
            <p:nvPr/>
          </p:nvSpPr>
          <p:spPr>
            <a:xfrm>
              <a:off x="7524483" y="3298390"/>
              <a:ext cx="506823" cy="956066"/>
            </a:xfrm>
            <a:custGeom>
              <a:avLst/>
              <a:gdLst>
                <a:gd name="connsiteX0" fmla="*/ 403881 w 404107"/>
                <a:gd name="connsiteY0" fmla="*/ 14997 h 762304"/>
                <a:gd name="connsiteX1" fmla="*/ 28110 w 404107"/>
                <a:gd name="connsiteY1" fmla="*/ 762110 h 762304"/>
                <a:gd name="connsiteX2" fmla="*/ -227 w 404107"/>
                <a:gd name="connsiteY2" fmla="*/ 747861 h 762304"/>
                <a:gd name="connsiteX3" fmla="*/ 376010 w 404107"/>
                <a:gd name="connsiteY3" fmla="*/ -195 h 762304"/>
                <a:gd name="connsiteX4" fmla="*/ 387717 w 404107"/>
                <a:gd name="connsiteY4" fmla="*/ 4729 h 762304"/>
                <a:gd name="connsiteX5" fmla="*/ 403881 w 404107"/>
                <a:gd name="connsiteY5" fmla="*/ 14997 h 7623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04107" h="762304">
                  <a:moveTo>
                    <a:pt x="403881" y="14997"/>
                  </a:moveTo>
                  <a:lnTo>
                    <a:pt x="28110" y="762110"/>
                  </a:lnTo>
                  <a:lnTo>
                    <a:pt x="-227" y="747861"/>
                  </a:lnTo>
                  <a:lnTo>
                    <a:pt x="376010" y="-195"/>
                  </a:lnTo>
                  <a:cubicBezTo>
                    <a:pt x="380021" y="1176"/>
                    <a:pt x="383926" y="2824"/>
                    <a:pt x="387717" y="4729"/>
                  </a:cubicBezTo>
                  <a:cubicBezTo>
                    <a:pt x="393422" y="7616"/>
                    <a:pt x="398842" y="11044"/>
                    <a:pt x="403881" y="14997"/>
                  </a:cubicBezTo>
                  <a:close/>
                </a:path>
              </a:pathLst>
            </a:custGeom>
            <a:solidFill>
              <a:schemeClr val="accent4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98" name="任意多边形: 形状 97">
              <a:extLst>
                <a:ext uri="{FF2B5EF4-FFF2-40B4-BE49-F238E27FC236}">
                  <a16:creationId xmlns:a16="http://schemas.microsoft.com/office/drawing/2014/main" id="{4796A33A-3DDA-AB7D-B67D-BFED73332A74}"/>
                </a:ext>
              </a:extLst>
            </p:cNvPr>
            <p:cNvSpPr/>
            <p:nvPr/>
          </p:nvSpPr>
          <p:spPr>
            <a:xfrm>
              <a:off x="7409848" y="4399160"/>
              <a:ext cx="47426" cy="100693"/>
            </a:xfrm>
            <a:custGeom>
              <a:avLst/>
              <a:gdLst>
                <a:gd name="connsiteX0" fmla="*/ 37587 w 37814"/>
                <a:gd name="connsiteY0" fmla="*/ 49640 h 80286"/>
                <a:gd name="connsiteX1" fmla="*/ -227 w 37814"/>
                <a:gd name="connsiteY1" fmla="*/ 80091 h 80286"/>
                <a:gd name="connsiteX2" fmla="*/ 2945 w 37814"/>
                <a:gd name="connsiteY2" fmla="*/ -195 h 80286"/>
                <a:gd name="connsiteX3" fmla="*/ 37587 w 37814"/>
                <a:gd name="connsiteY3" fmla="*/ 49640 h 80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814" h="80286">
                  <a:moveTo>
                    <a:pt x="37587" y="49640"/>
                  </a:moveTo>
                  <a:lnTo>
                    <a:pt x="-227" y="80091"/>
                  </a:lnTo>
                  <a:lnTo>
                    <a:pt x="2945" y="-195"/>
                  </a:lnTo>
                  <a:cubicBezTo>
                    <a:pt x="15928" y="4310"/>
                    <a:pt x="29977" y="23856"/>
                    <a:pt x="37587" y="49640"/>
                  </a:cubicBezTo>
                  <a:close/>
                </a:path>
              </a:pathLst>
            </a:custGeom>
            <a:solidFill>
              <a:schemeClr val="accent4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2" name="任意多边形: 形状 101">
              <a:extLst>
                <a:ext uri="{FF2B5EF4-FFF2-40B4-BE49-F238E27FC236}">
                  <a16:creationId xmlns:a16="http://schemas.microsoft.com/office/drawing/2014/main" id="{B66F6B3F-402D-020B-81FB-83C4F083EA33}"/>
                </a:ext>
              </a:extLst>
            </p:cNvPr>
            <p:cNvSpPr/>
            <p:nvPr userDrawn="1"/>
          </p:nvSpPr>
          <p:spPr>
            <a:xfrm>
              <a:off x="8156240" y="3465009"/>
              <a:ext cx="1890574" cy="3397079"/>
            </a:xfrm>
            <a:custGeom>
              <a:avLst/>
              <a:gdLst>
                <a:gd name="connsiteX0" fmla="*/ 765565 w 1890574"/>
                <a:gd name="connsiteY0" fmla="*/ 0 h 3397079"/>
                <a:gd name="connsiteX1" fmla="*/ 1068864 w 1890574"/>
                <a:gd name="connsiteY1" fmla="*/ 8923 h 3397079"/>
                <a:gd name="connsiteX2" fmla="*/ 1144100 w 1890574"/>
                <a:gd name="connsiteY2" fmla="*/ 1105166 h 3397079"/>
                <a:gd name="connsiteX3" fmla="*/ 1088347 w 1890574"/>
                <a:gd name="connsiteY3" fmla="*/ 1319645 h 3397079"/>
                <a:gd name="connsiteX4" fmla="*/ 1658605 w 1890574"/>
                <a:gd name="connsiteY4" fmla="*/ 2884067 h 3397079"/>
                <a:gd name="connsiteX5" fmla="*/ 1890574 w 1890574"/>
                <a:gd name="connsiteY5" fmla="*/ 3397079 h 3397079"/>
                <a:gd name="connsiteX6" fmla="*/ 1140525 w 1890574"/>
                <a:gd name="connsiteY6" fmla="*/ 3397079 h 3397079"/>
                <a:gd name="connsiteX7" fmla="*/ 890976 w 1890574"/>
                <a:gd name="connsiteY7" fmla="*/ 2670938 h 3397079"/>
                <a:gd name="connsiteX8" fmla="*/ 669700 w 1890574"/>
                <a:gd name="connsiteY8" fmla="*/ 3397079 h 3397079"/>
                <a:gd name="connsiteX9" fmla="*/ 0 w 1890574"/>
                <a:gd name="connsiteY9" fmla="*/ 3397079 h 3397079"/>
                <a:gd name="connsiteX10" fmla="*/ 328447 w 1890574"/>
                <a:gd name="connsiteY10" fmla="*/ 1900141 h 3397079"/>
                <a:gd name="connsiteX11" fmla="*/ 463091 w 1890574"/>
                <a:gd name="connsiteY11" fmla="*/ 1283497 h 3397079"/>
                <a:gd name="connsiteX12" fmla="*/ 376231 w 1890574"/>
                <a:gd name="connsiteY12" fmla="*/ 823908 h 3397079"/>
                <a:gd name="connsiteX13" fmla="*/ 448014 w 1890574"/>
                <a:gd name="connsiteY13" fmla="*/ 424575 h 3397079"/>
                <a:gd name="connsiteX14" fmla="*/ 765565 w 1890574"/>
                <a:gd name="connsiteY14" fmla="*/ 0 h 3397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890574" h="3397079">
                  <a:moveTo>
                    <a:pt x="765565" y="0"/>
                  </a:moveTo>
                  <a:lnTo>
                    <a:pt x="1068864" y="8923"/>
                  </a:lnTo>
                  <a:cubicBezTo>
                    <a:pt x="1212288" y="356483"/>
                    <a:pt x="1238690" y="741277"/>
                    <a:pt x="1144100" y="1105166"/>
                  </a:cubicBezTo>
                  <a:lnTo>
                    <a:pt x="1088347" y="1319645"/>
                  </a:lnTo>
                  <a:cubicBezTo>
                    <a:pt x="1338379" y="1545163"/>
                    <a:pt x="1506018" y="2177481"/>
                    <a:pt x="1658605" y="2884067"/>
                  </a:cubicBezTo>
                  <a:lnTo>
                    <a:pt x="1890574" y="3397079"/>
                  </a:lnTo>
                  <a:lnTo>
                    <a:pt x="1140525" y="3397079"/>
                  </a:lnTo>
                  <a:lnTo>
                    <a:pt x="890976" y="2670938"/>
                  </a:lnTo>
                  <a:lnTo>
                    <a:pt x="669700" y="3397079"/>
                  </a:lnTo>
                  <a:lnTo>
                    <a:pt x="0" y="3397079"/>
                  </a:lnTo>
                  <a:lnTo>
                    <a:pt x="328447" y="1900141"/>
                  </a:lnTo>
                  <a:lnTo>
                    <a:pt x="463091" y="1283497"/>
                  </a:lnTo>
                  <a:lnTo>
                    <a:pt x="376231" y="823908"/>
                  </a:lnTo>
                  <a:cubicBezTo>
                    <a:pt x="337980" y="686815"/>
                    <a:pt x="364404" y="539759"/>
                    <a:pt x="448014" y="424575"/>
                  </a:cubicBezTo>
                  <a:lnTo>
                    <a:pt x="765565" y="0"/>
                  </a:lnTo>
                  <a:close/>
                </a:path>
              </a:pathLst>
            </a:custGeom>
            <a:solidFill>
              <a:schemeClr val="accent4"/>
            </a:solidFill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pPr lvl="0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99" name="任意多边形: 形状 98">
              <a:extLst>
                <a:ext uri="{FF2B5EF4-FFF2-40B4-BE49-F238E27FC236}">
                  <a16:creationId xmlns:a16="http://schemas.microsoft.com/office/drawing/2014/main" id="{B51B5890-04A2-64AE-259F-7B5BE1795781}"/>
                </a:ext>
              </a:extLst>
            </p:cNvPr>
            <p:cNvSpPr/>
            <p:nvPr/>
          </p:nvSpPr>
          <p:spPr>
            <a:xfrm>
              <a:off x="7672781" y="3397577"/>
              <a:ext cx="1128258" cy="752394"/>
            </a:xfrm>
            <a:custGeom>
              <a:avLst/>
              <a:gdLst>
                <a:gd name="connsiteX0" fmla="*/ 217811 w 899598"/>
                <a:gd name="connsiteY0" fmla="*/ 85074 h 599909"/>
                <a:gd name="connsiteX1" fmla="*/ 220326 w 899598"/>
                <a:gd name="connsiteY1" fmla="*/ 102333 h 599909"/>
                <a:gd name="connsiteX2" fmla="*/ 672372 w 899598"/>
                <a:gd name="connsiteY2" fmla="*/ 363109 h 599909"/>
                <a:gd name="connsiteX3" fmla="*/ 782243 w 899598"/>
                <a:gd name="connsiteY3" fmla="*/ 299863 h 599909"/>
                <a:gd name="connsiteX4" fmla="*/ 899372 w 899598"/>
                <a:gd name="connsiteY4" fmla="*/ 453206 h 599909"/>
                <a:gd name="connsiteX5" fmla="*/ 715749 w 899598"/>
                <a:gd name="connsiteY5" fmla="*/ 584089 h 599909"/>
                <a:gd name="connsiteX6" fmla="*/ 614746 w 899598"/>
                <a:gd name="connsiteY6" fmla="*/ 581622 h 599909"/>
                <a:gd name="connsiteX7" fmla="*/ 148612 w 899598"/>
                <a:gd name="connsiteY7" fmla="*/ 213890 h 599909"/>
                <a:gd name="connsiteX8" fmla="*/ 6670 w 899598"/>
                <a:gd name="connsiteY8" fmla="*/ 148644 h 599909"/>
                <a:gd name="connsiteX9" fmla="*/ 71917 w 899598"/>
                <a:gd name="connsiteY9" fmla="*/ 6702 h 599909"/>
                <a:gd name="connsiteX10" fmla="*/ 213858 w 899598"/>
                <a:gd name="connsiteY10" fmla="*/ 71948 h 599909"/>
                <a:gd name="connsiteX11" fmla="*/ 217811 w 899598"/>
                <a:gd name="connsiteY11" fmla="*/ 85074 h 5999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899598" h="599909">
                  <a:moveTo>
                    <a:pt x="217811" y="85074"/>
                  </a:moveTo>
                  <a:cubicBezTo>
                    <a:pt x="219097" y="90751"/>
                    <a:pt x="219944" y="96523"/>
                    <a:pt x="220326" y="102333"/>
                  </a:cubicBezTo>
                  <a:lnTo>
                    <a:pt x="672372" y="363109"/>
                  </a:lnTo>
                  <a:lnTo>
                    <a:pt x="782243" y="299863"/>
                  </a:lnTo>
                  <a:lnTo>
                    <a:pt x="899372" y="453206"/>
                  </a:lnTo>
                  <a:lnTo>
                    <a:pt x="715749" y="584089"/>
                  </a:lnTo>
                  <a:cubicBezTo>
                    <a:pt x="685269" y="605806"/>
                    <a:pt x="644121" y="604796"/>
                    <a:pt x="614746" y="581622"/>
                  </a:cubicBezTo>
                  <a:lnTo>
                    <a:pt x="148612" y="213890"/>
                  </a:lnTo>
                  <a:cubicBezTo>
                    <a:pt x="91395" y="235064"/>
                    <a:pt x="27854" y="205851"/>
                    <a:pt x="6670" y="148644"/>
                  </a:cubicBezTo>
                  <a:cubicBezTo>
                    <a:pt x="-14504" y="91427"/>
                    <a:pt x="14709" y="27886"/>
                    <a:pt x="71917" y="6702"/>
                  </a:cubicBezTo>
                  <a:cubicBezTo>
                    <a:pt x="129133" y="-14472"/>
                    <a:pt x="192674" y="14741"/>
                    <a:pt x="213858" y="71948"/>
                  </a:cubicBezTo>
                  <a:cubicBezTo>
                    <a:pt x="215439" y="76235"/>
                    <a:pt x="216763" y="80616"/>
                    <a:pt x="217811" y="85074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0" name="任意多边形: 形状 99">
              <a:extLst>
                <a:ext uri="{FF2B5EF4-FFF2-40B4-BE49-F238E27FC236}">
                  <a16:creationId xmlns:a16="http://schemas.microsoft.com/office/drawing/2014/main" id="{0DF61E5C-8527-AD07-5C79-66096A4BC694}"/>
                </a:ext>
              </a:extLst>
            </p:cNvPr>
            <p:cNvSpPr/>
            <p:nvPr userDrawn="1"/>
          </p:nvSpPr>
          <p:spPr>
            <a:xfrm>
              <a:off x="8546972" y="3600759"/>
              <a:ext cx="556285" cy="528550"/>
            </a:xfrm>
            <a:custGeom>
              <a:avLst/>
              <a:gdLst>
                <a:gd name="connsiteX0" fmla="*/ 740 w 443545"/>
                <a:gd name="connsiteY0" fmla="*/ 175044 h 421431"/>
                <a:gd name="connsiteX1" fmla="*/ 24010 w 443545"/>
                <a:gd name="connsiteY1" fmla="*/ 143211 h 421431"/>
                <a:gd name="connsiteX2" fmla="*/ 231446 w 443545"/>
                <a:gd name="connsiteY2" fmla="*/ 27216 h 421431"/>
                <a:gd name="connsiteX3" fmla="*/ 415907 w 443545"/>
                <a:gd name="connsiteY3" fmla="*/ 50962 h 421431"/>
                <a:gd name="connsiteX4" fmla="*/ 392732 w 443545"/>
                <a:gd name="connsiteY4" fmla="*/ 234985 h 421431"/>
                <a:gd name="connsiteX5" fmla="*/ 227331 w 443545"/>
                <a:gd name="connsiteY5" fmla="*/ 406730 h 421431"/>
                <a:gd name="connsiteX6" fmla="*/ 160380 w 443545"/>
                <a:gd name="connsiteY6" fmla="*/ 407987 h 421431"/>
                <a:gd name="connsiteX7" fmla="*/ 155741 w 443545"/>
                <a:gd name="connsiteY7" fmla="*/ 402815 h 421431"/>
                <a:gd name="connsiteX8" fmla="*/ 9637 w 443545"/>
                <a:gd name="connsiteY8" fmla="*/ 213458 h 421431"/>
                <a:gd name="connsiteX9" fmla="*/ 740 w 443545"/>
                <a:gd name="connsiteY9" fmla="*/ 175044 h 4214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43545" h="421431">
                  <a:moveTo>
                    <a:pt x="740" y="175044"/>
                  </a:moveTo>
                  <a:cubicBezTo>
                    <a:pt x="3493" y="161547"/>
                    <a:pt x="11990" y="149926"/>
                    <a:pt x="24010" y="143211"/>
                  </a:cubicBezTo>
                  <a:lnTo>
                    <a:pt x="231446" y="27216"/>
                  </a:lnTo>
                  <a:cubicBezTo>
                    <a:pt x="288939" y="-17161"/>
                    <a:pt x="371530" y="-6531"/>
                    <a:pt x="415907" y="50962"/>
                  </a:cubicBezTo>
                  <a:cubicBezTo>
                    <a:pt x="460112" y="108236"/>
                    <a:pt x="449758" y="190465"/>
                    <a:pt x="392732" y="234985"/>
                  </a:cubicBezTo>
                  <a:lnTo>
                    <a:pt x="227331" y="406730"/>
                  </a:lnTo>
                  <a:cubicBezTo>
                    <a:pt x="209195" y="425570"/>
                    <a:pt x="179210" y="426133"/>
                    <a:pt x="160380" y="407987"/>
                  </a:cubicBezTo>
                  <a:cubicBezTo>
                    <a:pt x="158703" y="406378"/>
                    <a:pt x="157151" y="404644"/>
                    <a:pt x="155741" y="402815"/>
                  </a:cubicBezTo>
                  <a:lnTo>
                    <a:pt x="9637" y="213458"/>
                  </a:lnTo>
                  <a:cubicBezTo>
                    <a:pt x="1217" y="202562"/>
                    <a:pt x="-2031" y="188531"/>
                    <a:pt x="740" y="175044"/>
                  </a:cubicBez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164761957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46">
          <p15:clr>
            <a:srgbClr val="9FCC3B"/>
          </p15:clr>
        </p15:guide>
        <p15:guide id="2" pos="438">
          <p15:clr>
            <a:srgbClr val="9FCC3B"/>
          </p15:clr>
        </p15:guide>
        <p15:guide id="3" pos="665">
          <p15:clr>
            <a:srgbClr val="9FCC3B"/>
          </p15:clr>
        </p15:guide>
        <p15:guide id="4" pos="7242">
          <p15:clr>
            <a:srgbClr val="9FCC3B"/>
          </p15:clr>
        </p15:guide>
        <p15:guide id="5" pos="7015">
          <p15:clr>
            <a:srgbClr val="9FCC3B"/>
          </p15:clr>
        </p15:guide>
        <p15:guide id="6" orient="horz" pos="459">
          <p15:clr>
            <a:srgbClr val="9FCC3B"/>
          </p15:clr>
        </p15:guide>
        <p15:guide id="7" orient="horz" pos="3974">
          <p15:clr>
            <a:srgbClr val="9FCC3B"/>
          </p15:clr>
        </p15:guide>
        <p15:guide id="8" orient="horz" pos="3861">
          <p15:clr>
            <a:srgbClr val="9FCC3B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过渡页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" name="组合 48">
            <a:extLst>
              <a:ext uri="{FF2B5EF4-FFF2-40B4-BE49-F238E27FC236}">
                <a16:creationId xmlns:a16="http://schemas.microsoft.com/office/drawing/2014/main" id="{3914C049-D5B9-E188-0C5C-B7957810B38C}"/>
              </a:ext>
            </a:extLst>
          </p:cNvPr>
          <p:cNvGrpSpPr/>
          <p:nvPr userDrawn="1"/>
        </p:nvGrpSpPr>
        <p:grpSpPr>
          <a:xfrm>
            <a:off x="12120" y="-59657"/>
            <a:ext cx="12167761" cy="6977314"/>
            <a:chOff x="12120" y="-59657"/>
            <a:chExt cx="12167761" cy="6977314"/>
          </a:xfrm>
        </p:grpSpPr>
        <p:sp>
          <p:nvSpPr>
            <p:cNvPr id="3" name="任意多边形: 形状 2">
              <a:extLst>
                <a:ext uri="{FF2B5EF4-FFF2-40B4-BE49-F238E27FC236}">
                  <a16:creationId xmlns:a16="http://schemas.microsoft.com/office/drawing/2014/main" id="{3A926E04-276D-49F4-83E1-7387272E44D1}"/>
                </a:ext>
              </a:extLst>
            </p:cNvPr>
            <p:cNvSpPr/>
            <p:nvPr/>
          </p:nvSpPr>
          <p:spPr>
            <a:xfrm flipH="1">
              <a:off x="12120" y="-59657"/>
              <a:ext cx="12167761" cy="6880363"/>
            </a:xfrm>
            <a:custGeom>
              <a:avLst/>
              <a:gdLst>
                <a:gd name="connsiteX0" fmla="*/ 0 w 12167761"/>
                <a:gd name="connsiteY0" fmla="*/ 0 h 12167761"/>
                <a:gd name="connsiteX1" fmla="*/ 12167761 w 12167761"/>
                <a:gd name="connsiteY1" fmla="*/ 0 h 12167761"/>
                <a:gd name="connsiteX2" fmla="*/ 12167761 w 12167761"/>
                <a:gd name="connsiteY2" fmla="*/ 12167761 h 12167761"/>
                <a:gd name="connsiteX3" fmla="*/ 0 w 12167761"/>
                <a:gd name="connsiteY3" fmla="*/ 12167761 h 121677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167761" h="12167761">
                  <a:moveTo>
                    <a:pt x="0" y="0"/>
                  </a:moveTo>
                  <a:lnTo>
                    <a:pt x="12167761" y="0"/>
                  </a:lnTo>
                  <a:lnTo>
                    <a:pt x="12167761" y="12167761"/>
                  </a:lnTo>
                  <a:lnTo>
                    <a:pt x="0" y="12167761"/>
                  </a:lnTo>
                  <a:close/>
                </a:path>
              </a:pathLst>
            </a:custGeom>
            <a:noFill/>
            <a:ln w="6350" cap="flat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>
                      <a:alpha val="2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4" name="任意多边形: 形状 3">
              <a:extLst>
                <a:ext uri="{FF2B5EF4-FFF2-40B4-BE49-F238E27FC236}">
                  <a16:creationId xmlns:a16="http://schemas.microsoft.com/office/drawing/2014/main" id="{7655B34B-ED83-7637-6F5A-5759C2CAE021}"/>
                </a:ext>
              </a:extLst>
            </p:cNvPr>
            <p:cNvSpPr/>
            <p:nvPr/>
          </p:nvSpPr>
          <p:spPr>
            <a:xfrm flipH="1">
              <a:off x="12120" y="6893419"/>
              <a:ext cx="12167761" cy="24238"/>
            </a:xfrm>
            <a:custGeom>
              <a:avLst/>
              <a:gdLst>
                <a:gd name="connsiteX0" fmla="*/ 0 w 12167761"/>
                <a:gd name="connsiteY0" fmla="*/ 0 h 24238"/>
                <a:gd name="connsiteX1" fmla="*/ 12167761 w 12167761"/>
                <a:gd name="connsiteY1" fmla="*/ 0 h 242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2167761" h="24238">
                  <a:moveTo>
                    <a:pt x="0" y="0"/>
                  </a:moveTo>
                  <a:lnTo>
                    <a:pt x="12167761" y="0"/>
                  </a:lnTo>
                </a:path>
              </a:pathLst>
            </a:custGeom>
            <a:ln w="6350" cap="flat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>
                      <a:alpha val="2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5" name="任意多边形: 形状 4">
              <a:extLst>
                <a:ext uri="{FF2B5EF4-FFF2-40B4-BE49-F238E27FC236}">
                  <a16:creationId xmlns:a16="http://schemas.microsoft.com/office/drawing/2014/main" id="{189D1A9B-0075-97E8-67BF-958AE1564DAC}"/>
                </a:ext>
              </a:extLst>
            </p:cNvPr>
            <p:cNvSpPr/>
            <p:nvPr/>
          </p:nvSpPr>
          <p:spPr>
            <a:xfrm flipH="1">
              <a:off x="12120" y="6313875"/>
              <a:ext cx="12167761" cy="24238"/>
            </a:xfrm>
            <a:custGeom>
              <a:avLst/>
              <a:gdLst>
                <a:gd name="connsiteX0" fmla="*/ 0 w 12167761"/>
                <a:gd name="connsiteY0" fmla="*/ 0 h 24238"/>
                <a:gd name="connsiteX1" fmla="*/ 12167761 w 12167761"/>
                <a:gd name="connsiteY1" fmla="*/ 0 h 242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2167761" h="24238">
                  <a:moveTo>
                    <a:pt x="0" y="0"/>
                  </a:moveTo>
                  <a:lnTo>
                    <a:pt x="12167761" y="0"/>
                  </a:lnTo>
                </a:path>
              </a:pathLst>
            </a:custGeom>
            <a:ln w="6350" cap="flat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>
                      <a:alpha val="2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6" name="任意多边形: 形状 5">
              <a:extLst>
                <a:ext uri="{FF2B5EF4-FFF2-40B4-BE49-F238E27FC236}">
                  <a16:creationId xmlns:a16="http://schemas.microsoft.com/office/drawing/2014/main" id="{19C8B711-C2F4-2ED0-D314-2CB2715268B1}"/>
                </a:ext>
              </a:extLst>
            </p:cNvPr>
            <p:cNvSpPr/>
            <p:nvPr/>
          </p:nvSpPr>
          <p:spPr>
            <a:xfrm flipH="1">
              <a:off x="12120" y="5734573"/>
              <a:ext cx="12167761" cy="24238"/>
            </a:xfrm>
            <a:custGeom>
              <a:avLst/>
              <a:gdLst>
                <a:gd name="connsiteX0" fmla="*/ 0 w 12167761"/>
                <a:gd name="connsiteY0" fmla="*/ 0 h 24238"/>
                <a:gd name="connsiteX1" fmla="*/ 12167761 w 12167761"/>
                <a:gd name="connsiteY1" fmla="*/ 0 h 242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2167761" h="24238">
                  <a:moveTo>
                    <a:pt x="0" y="0"/>
                  </a:moveTo>
                  <a:lnTo>
                    <a:pt x="12167761" y="0"/>
                  </a:lnTo>
                </a:path>
              </a:pathLst>
            </a:custGeom>
            <a:ln w="6350" cap="flat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>
                      <a:alpha val="2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7" name="任意多边形: 形状 6">
              <a:extLst>
                <a:ext uri="{FF2B5EF4-FFF2-40B4-BE49-F238E27FC236}">
                  <a16:creationId xmlns:a16="http://schemas.microsoft.com/office/drawing/2014/main" id="{5775912C-7725-E6F8-3EC1-FE3BEB762796}"/>
                </a:ext>
              </a:extLst>
            </p:cNvPr>
            <p:cNvSpPr/>
            <p:nvPr/>
          </p:nvSpPr>
          <p:spPr>
            <a:xfrm flipH="1">
              <a:off x="12120" y="5155029"/>
              <a:ext cx="12167761" cy="24238"/>
            </a:xfrm>
            <a:custGeom>
              <a:avLst/>
              <a:gdLst>
                <a:gd name="connsiteX0" fmla="*/ 0 w 12167761"/>
                <a:gd name="connsiteY0" fmla="*/ 0 h 24238"/>
                <a:gd name="connsiteX1" fmla="*/ 12167761 w 12167761"/>
                <a:gd name="connsiteY1" fmla="*/ 0 h 242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2167761" h="24238">
                  <a:moveTo>
                    <a:pt x="0" y="0"/>
                  </a:moveTo>
                  <a:lnTo>
                    <a:pt x="12167761" y="0"/>
                  </a:lnTo>
                </a:path>
              </a:pathLst>
            </a:custGeom>
            <a:ln w="6350" cap="flat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>
                      <a:alpha val="2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8" name="任意多边形: 形状 7">
              <a:extLst>
                <a:ext uri="{FF2B5EF4-FFF2-40B4-BE49-F238E27FC236}">
                  <a16:creationId xmlns:a16="http://schemas.microsoft.com/office/drawing/2014/main" id="{1968C78C-C162-822E-7B3E-F1B40BFDCA2E}"/>
                </a:ext>
              </a:extLst>
            </p:cNvPr>
            <p:cNvSpPr/>
            <p:nvPr/>
          </p:nvSpPr>
          <p:spPr>
            <a:xfrm flipH="1">
              <a:off x="12120" y="4575727"/>
              <a:ext cx="12167761" cy="24238"/>
            </a:xfrm>
            <a:custGeom>
              <a:avLst/>
              <a:gdLst>
                <a:gd name="connsiteX0" fmla="*/ 0 w 12167761"/>
                <a:gd name="connsiteY0" fmla="*/ 0 h 24238"/>
                <a:gd name="connsiteX1" fmla="*/ 12167761 w 12167761"/>
                <a:gd name="connsiteY1" fmla="*/ 0 h 242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2167761" h="24238">
                  <a:moveTo>
                    <a:pt x="0" y="0"/>
                  </a:moveTo>
                  <a:lnTo>
                    <a:pt x="12167761" y="0"/>
                  </a:lnTo>
                </a:path>
              </a:pathLst>
            </a:custGeom>
            <a:ln w="6350" cap="flat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>
                      <a:alpha val="2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9" name="任意多边形: 形状 8">
              <a:extLst>
                <a:ext uri="{FF2B5EF4-FFF2-40B4-BE49-F238E27FC236}">
                  <a16:creationId xmlns:a16="http://schemas.microsoft.com/office/drawing/2014/main" id="{DC51EB56-6133-EBF0-3347-877F4AE81DE9}"/>
                </a:ext>
              </a:extLst>
            </p:cNvPr>
            <p:cNvSpPr/>
            <p:nvPr/>
          </p:nvSpPr>
          <p:spPr>
            <a:xfrm flipH="1">
              <a:off x="12120" y="3996183"/>
              <a:ext cx="12167761" cy="24238"/>
            </a:xfrm>
            <a:custGeom>
              <a:avLst/>
              <a:gdLst>
                <a:gd name="connsiteX0" fmla="*/ 0 w 12167761"/>
                <a:gd name="connsiteY0" fmla="*/ 0 h 24238"/>
                <a:gd name="connsiteX1" fmla="*/ 12167761 w 12167761"/>
                <a:gd name="connsiteY1" fmla="*/ 0 h 242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2167761" h="24238">
                  <a:moveTo>
                    <a:pt x="0" y="0"/>
                  </a:moveTo>
                  <a:lnTo>
                    <a:pt x="12167761" y="0"/>
                  </a:lnTo>
                </a:path>
              </a:pathLst>
            </a:custGeom>
            <a:ln w="6350" cap="flat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>
                      <a:alpha val="2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" name="任意多边形: 形状 9">
              <a:extLst>
                <a:ext uri="{FF2B5EF4-FFF2-40B4-BE49-F238E27FC236}">
                  <a16:creationId xmlns:a16="http://schemas.microsoft.com/office/drawing/2014/main" id="{3F26A35C-C47E-B1A7-F28B-AE18EDDC25E8}"/>
                </a:ext>
              </a:extLst>
            </p:cNvPr>
            <p:cNvSpPr/>
            <p:nvPr/>
          </p:nvSpPr>
          <p:spPr>
            <a:xfrm flipH="1">
              <a:off x="12120" y="3416881"/>
              <a:ext cx="12167761" cy="24238"/>
            </a:xfrm>
            <a:custGeom>
              <a:avLst/>
              <a:gdLst>
                <a:gd name="connsiteX0" fmla="*/ 0 w 12167761"/>
                <a:gd name="connsiteY0" fmla="*/ 0 h 24238"/>
                <a:gd name="connsiteX1" fmla="*/ 12167761 w 12167761"/>
                <a:gd name="connsiteY1" fmla="*/ 0 h 242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2167761" h="24238">
                  <a:moveTo>
                    <a:pt x="0" y="0"/>
                  </a:moveTo>
                  <a:lnTo>
                    <a:pt x="12167761" y="0"/>
                  </a:lnTo>
                </a:path>
              </a:pathLst>
            </a:custGeom>
            <a:ln w="6350" cap="flat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>
                      <a:alpha val="2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1" name="任意多边形: 形状 10">
              <a:extLst>
                <a:ext uri="{FF2B5EF4-FFF2-40B4-BE49-F238E27FC236}">
                  <a16:creationId xmlns:a16="http://schemas.microsoft.com/office/drawing/2014/main" id="{B89F88CF-1F3D-A1C0-F290-1C1D2E760ACD}"/>
                </a:ext>
              </a:extLst>
            </p:cNvPr>
            <p:cNvSpPr/>
            <p:nvPr/>
          </p:nvSpPr>
          <p:spPr>
            <a:xfrm flipH="1">
              <a:off x="12120" y="2837337"/>
              <a:ext cx="12167761" cy="24238"/>
            </a:xfrm>
            <a:custGeom>
              <a:avLst/>
              <a:gdLst>
                <a:gd name="connsiteX0" fmla="*/ 0 w 12167761"/>
                <a:gd name="connsiteY0" fmla="*/ 0 h 24238"/>
                <a:gd name="connsiteX1" fmla="*/ 12167761 w 12167761"/>
                <a:gd name="connsiteY1" fmla="*/ 0 h 242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2167761" h="24238">
                  <a:moveTo>
                    <a:pt x="0" y="0"/>
                  </a:moveTo>
                  <a:lnTo>
                    <a:pt x="12167761" y="0"/>
                  </a:lnTo>
                </a:path>
              </a:pathLst>
            </a:custGeom>
            <a:ln w="6350" cap="flat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>
                      <a:alpha val="2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2" name="任意多边形: 形状 11">
              <a:extLst>
                <a:ext uri="{FF2B5EF4-FFF2-40B4-BE49-F238E27FC236}">
                  <a16:creationId xmlns:a16="http://schemas.microsoft.com/office/drawing/2014/main" id="{4F41E3B6-81FB-990A-DE2C-C2441A320D76}"/>
                </a:ext>
              </a:extLst>
            </p:cNvPr>
            <p:cNvSpPr/>
            <p:nvPr/>
          </p:nvSpPr>
          <p:spPr>
            <a:xfrm flipH="1">
              <a:off x="12120" y="2258035"/>
              <a:ext cx="12167761" cy="24238"/>
            </a:xfrm>
            <a:custGeom>
              <a:avLst/>
              <a:gdLst>
                <a:gd name="connsiteX0" fmla="*/ 0 w 12167761"/>
                <a:gd name="connsiteY0" fmla="*/ 0 h 24238"/>
                <a:gd name="connsiteX1" fmla="*/ 12167761 w 12167761"/>
                <a:gd name="connsiteY1" fmla="*/ 0 h 242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2167761" h="24238">
                  <a:moveTo>
                    <a:pt x="0" y="0"/>
                  </a:moveTo>
                  <a:lnTo>
                    <a:pt x="12167761" y="0"/>
                  </a:lnTo>
                </a:path>
              </a:pathLst>
            </a:custGeom>
            <a:ln w="6350" cap="flat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>
                      <a:alpha val="2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3" name="任意多边形: 形状 12">
              <a:extLst>
                <a:ext uri="{FF2B5EF4-FFF2-40B4-BE49-F238E27FC236}">
                  <a16:creationId xmlns:a16="http://schemas.microsoft.com/office/drawing/2014/main" id="{CF20288C-4871-9E4D-A5FD-936657AC523F}"/>
                </a:ext>
              </a:extLst>
            </p:cNvPr>
            <p:cNvSpPr/>
            <p:nvPr/>
          </p:nvSpPr>
          <p:spPr>
            <a:xfrm flipH="1">
              <a:off x="12120" y="1678491"/>
              <a:ext cx="12167761" cy="24238"/>
            </a:xfrm>
            <a:custGeom>
              <a:avLst/>
              <a:gdLst>
                <a:gd name="connsiteX0" fmla="*/ 0 w 12167761"/>
                <a:gd name="connsiteY0" fmla="*/ 0 h 24238"/>
                <a:gd name="connsiteX1" fmla="*/ 12167761 w 12167761"/>
                <a:gd name="connsiteY1" fmla="*/ 0 h 242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2167761" h="24238">
                  <a:moveTo>
                    <a:pt x="0" y="0"/>
                  </a:moveTo>
                  <a:lnTo>
                    <a:pt x="12167761" y="0"/>
                  </a:lnTo>
                </a:path>
              </a:pathLst>
            </a:custGeom>
            <a:ln w="6350" cap="flat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>
                      <a:alpha val="2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4" name="任意多边形: 形状 13">
              <a:extLst>
                <a:ext uri="{FF2B5EF4-FFF2-40B4-BE49-F238E27FC236}">
                  <a16:creationId xmlns:a16="http://schemas.microsoft.com/office/drawing/2014/main" id="{7F02C064-2570-9DED-00AB-763DA0EAF6DC}"/>
                </a:ext>
              </a:extLst>
            </p:cNvPr>
            <p:cNvSpPr/>
            <p:nvPr/>
          </p:nvSpPr>
          <p:spPr>
            <a:xfrm flipH="1">
              <a:off x="12120" y="1099189"/>
              <a:ext cx="12167761" cy="24238"/>
            </a:xfrm>
            <a:custGeom>
              <a:avLst/>
              <a:gdLst>
                <a:gd name="connsiteX0" fmla="*/ 0 w 12167761"/>
                <a:gd name="connsiteY0" fmla="*/ 0 h 24238"/>
                <a:gd name="connsiteX1" fmla="*/ 12167761 w 12167761"/>
                <a:gd name="connsiteY1" fmla="*/ 0 h 242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2167761" h="24238">
                  <a:moveTo>
                    <a:pt x="0" y="0"/>
                  </a:moveTo>
                  <a:lnTo>
                    <a:pt x="12167761" y="0"/>
                  </a:lnTo>
                </a:path>
              </a:pathLst>
            </a:custGeom>
            <a:ln w="6350" cap="flat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>
                      <a:alpha val="2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5" name="任意多边形: 形状 14">
              <a:extLst>
                <a:ext uri="{FF2B5EF4-FFF2-40B4-BE49-F238E27FC236}">
                  <a16:creationId xmlns:a16="http://schemas.microsoft.com/office/drawing/2014/main" id="{847AE288-0DFF-D88B-7D21-170694A98E33}"/>
                </a:ext>
              </a:extLst>
            </p:cNvPr>
            <p:cNvSpPr/>
            <p:nvPr/>
          </p:nvSpPr>
          <p:spPr>
            <a:xfrm flipH="1">
              <a:off x="12120" y="519645"/>
              <a:ext cx="12167761" cy="24238"/>
            </a:xfrm>
            <a:custGeom>
              <a:avLst/>
              <a:gdLst>
                <a:gd name="connsiteX0" fmla="*/ 0 w 12167761"/>
                <a:gd name="connsiteY0" fmla="*/ 0 h 24238"/>
                <a:gd name="connsiteX1" fmla="*/ 12167761 w 12167761"/>
                <a:gd name="connsiteY1" fmla="*/ 0 h 242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2167761" h="24238">
                  <a:moveTo>
                    <a:pt x="0" y="0"/>
                  </a:moveTo>
                  <a:lnTo>
                    <a:pt x="12167761" y="0"/>
                  </a:lnTo>
                </a:path>
              </a:pathLst>
            </a:custGeom>
            <a:ln w="6350" cap="flat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>
                      <a:alpha val="2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grpSp>
          <p:nvGrpSpPr>
            <p:cNvPr id="16" name="组合 15">
              <a:extLst>
                <a:ext uri="{FF2B5EF4-FFF2-40B4-BE49-F238E27FC236}">
                  <a16:creationId xmlns:a16="http://schemas.microsoft.com/office/drawing/2014/main" id="{39637F0F-08EF-8AF8-56C1-2A491092EBA9}"/>
                </a:ext>
              </a:extLst>
            </p:cNvPr>
            <p:cNvGrpSpPr/>
            <p:nvPr/>
          </p:nvGrpSpPr>
          <p:grpSpPr>
            <a:xfrm flipH="1">
              <a:off x="567183" y="-59657"/>
              <a:ext cx="11033396" cy="6928839"/>
              <a:chOff x="585361" y="6059"/>
              <a:chExt cx="11033396" cy="12167761"/>
            </a:xfrm>
          </p:grpSpPr>
          <p:sp>
            <p:nvSpPr>
              <p:cNvPr id="17" name="任意多边形: 形状 16">
                <a:extLst>
                  <a:ext uri="{FF2B5EF4-FFF2-40B4-BE49-F238E27FC236}">
                    <a16:creationId xmlns:a16="http://schemas.microsoft.com/office/drawing/2014/main" id="{4F3C201C-3A9E-37FE-A23A-902C35701575}"/>
                  </a:ext>
                </a:extLst>
              </p:cNvPr>
              <p:cNvSpPr/>
              <p:nvPr/>
            </p:nvSpPr>
            <p:spPr>
              <a:xfrm>
                <a:off x="11594519" y="6059"/>
                <a:ext cx="24238" cy="12167761"/>
              </a:xfrm>
              <a:custGeom>
                <a:avLst/>
                <a:gdLst>
                  <a:gd name="connsiteX0" fmla="*/ 0 w 24238"/>
                  <a:gd name="connsiteY0" fmla="*/ 0 h 12167761"/>
                  <a:gd name="connsiteX1" fmla="*/ 0 w 24238"/>
                  <a:gd name="connsiteY1" fmla="*/ 12167761 h 121677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4238" h="12167761">
                    <a:moveTo>
                      <a:pt x="0" y="0"/>
                    </a:moveTo>
                    <a:lnTo>
                      <a:pt x="0" y="12167761"/>
                    </a:lnTo>
                  </a:path>
                </a:pathLst>
              </a:custGeom>
              <a:ln w="6350" cap="flat">
                <a:gradFill flip="none" rotWithShape="1">
                  <a:gsLst>
                    <a:gs pos="0">
                      <a:schemeClr val="bg1">
                        <a:alpha val="0"/>
                      </a:schemeClr>
                    </a:gs>
                    <a:gs pos="100000">
                      <a:schemeClr val="bg1">
                        <a:alpha val="2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18" name="任意多边形: 形状 17">
                <a:extLst>
                  <a:ext uri="{FF2B5EF4-FFF2-40B4-BE49-F238E27FC236}">
                    <a16:creationId xmlns:a16="http://schemas.microsoft.com/office/drawing/2014/main" id="{6E1652B4-02F3-3BF1-B333-B03F9A4B54B6}"/>
                  </a:ext>
                </a:extLst>
              </p:cNvPr>
              <p:cNvSpPr/>
              <p:nvPr/>
            </p:nvSpPr>
            <p:spPr>
              <a:xfrm>
                <a:off x="11014975" y="6059"/>
                <a:ext cx="24238" cy="12167761"/>
              </a:xfrm>
              <a:custGeom>
                <a:avLst/>
                <a:gdLst>
                  <a:gd name="connsiteX0" fmla="*/ 0 w 24238"/>
                  <a:gd name="connsiteY0" fmla="*/ 0 h 12167761"/>
                  <a:gd name="connsiteX1" fmla="*/ 0 w 24238"/>
                  <a:gd name="connsiteY1" fmla="*/ 12167761 h 121677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4238" h="12167761">
                    <a:moveTo>
                      <a:pt x="0" y="0"/>
                    </a:moveTo>
                    <a:lnTo>
                      <a:pt x="0" y="12167761"/>
                    </a:lnTo>
                  </a:path>
                </a:pathLst>
              </a:custGeom>
              <a:ln w="6350" cap="flat">
                <a:gradFill flip="none" rotWithShape="1">
                  <a:gsLst>
                    <a:gs pos="0">
                      <a:schemeClr val="bg1">
                        <a:alpha val="0"/>
                      </a:schemeClr>
                    </a:gs>
                    <a:gs pos="100000">
                      <a:schemeClr val="bg1">
                        <a:alpha val="2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19" name="任意多边形: 形状 18">
                <a:extLst>
                  <a:ext uri="{FF2B5EF4-FFF2-40B4-BE49-F238E27FC236}">
                    <a16:creationId xmlns:a16="http://schemas.microsoft.com/office/drawing/2014/main" id="{D24306D9-F58E-9107-D9F2-5A1B91B5E6E8}"/>
                  </a:ext>
                </a:extLst>
              </p:cNvPr>
              <p:cNvSpPr/>
              <p:nvPr/>
            </p:nvSpPr>
            <p:spPr>
              <a:xfrm>
                <a:off x="10435673" y="6059"/>
                <a:ext cx="24238" cy="12167761"/>
              </a:xfrm>
              <a:custGeom>
                <a:avLst/>
                <a:gdLst>
                  <a:gd name="connsiteX0" fmla="*/ 0 w 24238"/>
                  <a:gd name="connsiteY0" fmla="*/ 0 h 12167761"/>
                  <a:gd name="connsiteX1" fmla="*/ 0 w 24238"/>
                  <a:gd name="connsiteY1" fmla="*/ 12167761 h 121677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4238" h="12167761">
                    <a:moveTo>
                      <a:pt x="0" y="0"/>
                    </a:moveTo>
                    <a:lnTo>
                      <a:pt x="0" y="12167761"/>
                    </a:lnTo>
                  </a:path>
                </a:pathLst>
              </a:custGeom>
              <a:ln w="6350" cap="flat">
                <a:gradFill flip="none" rotWithShape="1">
                  <a:gsLst>
                    <a:gs pos="0">
                      <a:schemeClr val="bg1">
                        <a:alpha val="0"/>
                      </a:schemeClr>
                    </a:gs>
                    <a:gs pos="100000">
                      <a:schemeClr val="bg1">
                        <a:alpha val="2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20" name="任意多边形: 形状 19">
                <a:extLst>
                  <a:ext uri="{FF2B5EF4-FFF2-40B4-BE49-F238E27FC236}">
                    <a16:creationId xmlns:a16="http://schemas.microsoft.com/office/drawing/2014/main" id="{BF0D6A30-BA65-EF77-3101-4EE4D24773F8}"/>
                  </a:ext>
                </a:extLst>
              </p:cNvPr>
              <p:cNvSpPr/>
              <p:nvPr/>
            </p:nvSpPr>
            <p:spPr>
              <a:xfrm>
                <a:off x="9856129" y="6059"/>
                <a:ext cx="24238" cy="12167761"/>
              </a:xfrm>
              <a:custGeom>
                <a:avLst/>
                <a:gdLst>
                  <a:gd name="connsiteX0" fmla="*/ 0 w 24238"/>
                  <a:gd name="connsiteY0" fmla="*/ 0 h 12167761"/>
                  <a:gd name="connsiteX1" fmla="*/ 0 w 24238"/>
                  <a:gd name="connsiteY1" fmla="*/ 12167761 h 121677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4238" h="12167761">
                    <a:moveTo>
                      <a:pt x="0" y="0"/>
                    </a:moveTo>
                    <a:lnTo>
                      <a:pt x="0" y="12167761"/>
                    </a:lnTo>
                  </a:path>
                </a:pathLst>
              </a:custGeom>
              <a:ln w="6350" cap="flat">
                <a:gradFill flip="none" rotWithShape="1">
                  <a:gsLst>
                    <a:gs pos="0">
                      <a:schemeClr val="bg1">
                        <a:alpha val="0"/>
                      </a:schemeClr>
                    </a:gs>
                    <a:gs pos="100000">
                      <a:schemeClr val="bg1">
                        <a:alpha val="2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21" name="任意多边形: 形状 20">
                <a:extLst>
                  <a:ext uri="{FF2B5EF4-FFF2-40B4-BE49-F238E27FC236}">
                    <a16:creationId xmlns:a16="http://schemas.microsoft.com/office/drawing/2014/main" id="{BAF01FD4-27D3-BC9A-82C5-9EFE47B83C51}"/>
                  </a:ext>
                </a:extLst>
              </p:cNvPr>
              <p:cNvSpPr/>
              <p:nvPr/>
            </p:nvSpPr>
            <p:spPr>
              <a:xfrm>
                <a:off x="9276827" y="6059"/>
                <a:ext cx="24238" cy="12167761"/>
              </a:xfrm>
              <a:custGeom>
                <a:avLst/>
                <a:gdLst>
                  <a:gd name="connsiteX0" fmla="*/ 0 w 24238"/>
                  <a:gd name="connsiteY0" fmla="*/ 0 h 12167761"/>
                  <a:gd name="connsiteX1" fmla="*/ 0 w 24238"/>
                  <a:gd name="connsiteY1" fmla="*/ 12167761 h 121677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4238" h="12167761">
                    <a:moveTo>
                      <a:pt x="0" y="0"/>
                    </a:moveTo>
                    <a:lnTo>
                      <a:pt x="0" y="12167761"/>
                    </a:lnTo>
                  </a:path>
                </a:pathLst>
              </a:custGeom>
              <a:ln w="6350" cap="flat">
                <a:gradFill flip="none" rotWithShape="1">
                  <a:gsLst>
                    <a:gs pos="0">
                      <a:schemeClr val="bg1">
                        <a:alpha val="0"/>
                      </a:schemeClr>
                    </a:gs>
                    <a:gs pos="100000">
                      <a:schemeClr val="bg1">
                        <a:alpha val="2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22" name="任意多边形: 形状 21">
                <a:extLst>
                  <a:ext uri="{FF2B5EF4-FFF2-40B4-BE49-F238E27FC236}">
                    <a16:creationId xmlns:a16="http://schemas.microsoft.com/office/drawing/2014/main" id="{D931F01B-8A41-01F8-BFCD-53E587C3687C}"/>
                  </a:ext>
                </a:extLst>
              </p:cNvPr>
              <p:cNvSpPr/>
              <p:nvPr/>
            </p:nvSpPr>
            <p:spPr>
              <a:xfrm>
                <a:off x="8697283" y="6059"/>
                <a:ext cx="24238" cy="12167761"/>
              </a:xfrm>
              <a:custGeom>
                <a:avLst/>
                <a:gdLst>
                  <a:gd name="connsiteX0" fmla="*/ 0 w 24238"/>
                  <a:gd name="connsiteY0" fmla="*/ 0 h 12167761"/>
                  <a:gd name="connsiteX1" fmla="*/ 0 w 24238"/>
                  <a:gd name="connsiteY1" fmla="*/ 12167761 h 121677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4238" h="12167761">
                    <a:moveTo>
                      <a:pt x="0" y="0"/>
                    </a:moveTo>
                    <a:lnTo>
                      <a:pt x="0" y="12167761"/>
                    </a:lnTo>
                  </a:path>
                </a:pathLst>
              </a:custGeom>
              <a:ln w="6350" cap="flat">
                <a:gradFill flip="none" rotWithShape="1">
                  <a:gsLst>
                    <a:gs pos="0">
                      <a:schemeClr val="bg1">
                        <a:alpha val="0"/>
                      </a:schemeClr>
                    </a:gs>
                    <a:gs pos="100000">
                      <a:schemeClr val="bg1">
                        <a:alpha val="2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23" name="任意多边形: 形状 22">
                <a:extLst>
                  <a:ext uri="{FF2B5EF4-FFF2-40B4-BE49-F238E27FC236}">
                    <a16:creationId xmlns:a16="http://schemas.microsoft.com/office/drawing/2014/main" id="{4C46F97C-429D-CAFA-47A3-3506D6AA5215}"/>
                  </a:ext>
                </a:extLst>
              </p:cNvPr>
              <p:cNvSpPr/>
              <p:nvPr/>
            </p:nvSpPr>
            <p:spPr>
              <a:xfrm>
                <a:off x="8117981" y="6059"/>
                <a:ext cx="24238" cy="12167761"/>
              </a:xfrm>
              <a:custGeom>
                <a:avLst/>
                <a:gdLst>
                  <a:gd name="connsiteX0" fmla="*/ 0 w 24238"/>
                  <a:gd name="connsiteY0" fmla="*/ 0 h 12167761"/>
                  <a:gd name="connsiteX1" fmla="*/ 0 w 24238"/>
                  <a:gd name="connsiteY1" fmla="*/ 12167761 h 121677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4238" h="12167761">
                    <a:moveTo>
                      <a:pt x="0" y="0"/>
                    </a:moveTo>
                    <a:lnTo>
                      <a:pt x="0" y="12167761"/>
                    </a:lnTo>
                  </a:path>
                </a:pathLst>
              </a:custGeom>
              <a:ln w="6350" cap="flat">
                <a:gradFill flip="none" rotWithShape="1">
                  <a:gsLst>
                    <a:gs pos="0">
                      <a:schemeClr val="bg1">
                        <a:alpha val="0"/>
                      </a:schemeClr>
                    </a:gs>
                    <a:gs pos="100000">
                      <a:schemeClr val="bg1">
                        <a:alpha val="2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24" name="任意多边形: 形状 23">
                <a:extLst>
                  <a:ext uri="{FF2B5EF4-FFF2-40B4-BE49-F238E27FC236}">
                    <a16:creationId xmlns:a16="http://schemas.microsoft.com/office/drawing/2014/main" id="{9DF402EA-AC4E-A341-56FC-56991DA5EE5B}"/>
                  </a:ext>
                </a:extLst>
              </p:cNvPr>
              <p:cNvSpPr/>
              <p:nvPr/>
            </p:nvSpPr>
            <p:spPr>
              <a:xfrm>
                <a:off x="7538437" y="6059"/>
                <a:ext cx="24238" cy="12167761"/>
              </a:xfrm>
              <a:custGeom>
                <a:avLst/>
                <a:gdLst>
                  <a:gd name="connsiteX0" fmla="*/ 0 w 24238"/>
                  <a:gd name="connsiteY0" fmla="*/ 0 h 12167761"/>
                  <a:gd name="connsiteX1" fmla="*/ 0 w 24238"/>
                  <a:gd name="connsiteY1" fmla="*/ 12167761 h 121677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4238" h="12167761">
                    <a:moveTo>
                      <a:pt x="0" y="0"/>
                    </a:moveTo>
                    <a:lnTo>
                      <a:pt x="0" y="12167761"/>
                    </a:lnTo>
                  </a:path>
                </a:pathLst>
              </a:custGeom>
              <a:ln w="6350" cap="flat">
                <a:gradFill flip="none" rotWithShape="1">
                  <a:gsLst>
                    <a:gs pos="0">
                      <a:schemeClr val="bg1">
                        <a:alpha val="0"/>
                      </a:schemeClr>
                    </a:gs>
                    <a:gs pos="100000">
                      <a:schemeClr val="bg1">
                        <a:alpha val="2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25" name="任意多边形: 形状 24">
                <a:extLst>
                  <a:ext uri="{FF2B5EF4-FFF2-40B4-BE49-F238E27FC236}">
                    <a16:creationId xmlns:a16="http://schemas.microsoft.com/office/drawing/2014/main" id="{D3E8CB9C-61E2-ABDE-D062-A5C1CA1F4B1B}"/>
                  </a:ext>
                </a:extLst>
              </p:cNvPr>
              <p:cNvSpPr/>
              <p:nvPr/>
            </p:nvSpPr>
            <p:spPr>
              <a:xfrm>
                <a:off x="6959135" y="6059"/>
                <a:ext cx="24238" cy="12167761"/>
              </a:xfrm>
              <a:custGeom>
                <a:avLst/>
                <a:gdLst>
                  <a:gd name="connsiteX0" fmla="*/ 0 w 24238"/>
                  <a:gd name="connsiteY0" fmla="*/ 0 h 12167761"/>
                  <a:gd name="connsiteX1" fmla="*/ 0 w 24238"/>
                  <a:gd name="connsiteY1" fmla="*/ 12167761 h 121677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4238" h="12167761">
                    <a:moveTo>
                      <a:pt x="0" y="0"/>
                    </a:moveTo>
                    <a:lnTo>
                      <a:pt x="0" y="12167761"/>
                    </a:lnTo>
                  </a:path>
                </a:pathLst>
              </a:custGeom>
              <a:ln w="6350" cap="flat">
                <a:gradFill flip="none" rotWithShape="1">
                  <a:gsLst>
                    <a:gs pos="0">
                      <a:schemeClr val="bg1">
                        <a:alpha val="0"/>
                      </a:schemeClr>
                    </a:gs>
                    <a:gs pos="100000">
                      <a:schemeClr val="bg1">
                        <a:alpha val="2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26" name="任意多边形: 形状 25">
                <a:extLst>
                  <a:ext uri="{FF2B5EF4-FFF2-40B4-BE49-F238E27FC236}">
                    <a16:creationId xmlns:a16="http://schemas.microsoft.com/office/drawing/2014/main" id="{D8AF50AA-6123-C12F-05BE-15349766EF23}"/>
                  </a:ext>
                </a:extLst>
              </p:cNvPr>
              <p:cNvSpPr/>
              <p:nvPr/>
            </p:nvSpPr>
            <p:spPr>
              <a:xfrm>
                <a:off x="6379591" y="6059"/>
                <a:ext cx="24238" cy="12167761"/>
              </a:xfrm>
              <a:custGeom>
                <a:avLst/>
                <a:gdLst>
                  <a:gd name="connsiteX0" fmla="*/ 0 w 24238"/>
                  <a:gd name="connsiteY0" fmla="*/ 0 h 12167761"/>
                  <a:gd name="connsiteX1" fmla="*/ 0 w 24238"/>
                  <a:gd name="connsiteY1" fmla="*/ 12167761 h 121677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4238" h="12167761">
                    <a:moveTo>
                      <a:pt x="0" y="0"/>
                    </a:moveTo>
                    <a:lnTo>
                      <a:pt x="0" y="12167761"/>
                    </a:lnTo>
                  </a:path>
                </a:pathLst>
              </a:custGeom>
              <a:ln w="6350" cap="flat">
                <a:gradFill flip="none" rotWithShape="1">
                  <a:gsLst>
                    <a:gs pos="0">
                      <a:schemeClr val="bg1">
                        <a:alpha val="0"/>
                      </a:schemeClr>
                    </a:gs>
                    <a:gs pos="100000">
                      <a:schemeClr val="bg1">
                        <a:alpha val="2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27" name="任意多边形: 形状 26">
                <a:extLst>
                  <a:ext uri="{FF2B5EF4-FFF2-40B4-BE49-F238E27FC236}">
                    <a16:creationId xmlns:a16="http://schemas.microsoft.com/office/drawing/2014/main" id="{CA13622B-2814-EDE5-5DF4-F895564DDCC2}"/>
                  </a:ext>
                </a:extLst>
              </p:cNvPr>
              <p:cNvSpPr/>
              <p:nvPr/>
            </p:nvSpPr>
            <p:spPr>
              <a:xfrm>
                <a:off x="5800289" y="6059"/>
                <a:ext cx="24238" cy="12167761"/>
              </a:xfrm>
              <a:custGeom>
                <a:avLst/>
                <a:gdLst>
                  <a:gd name="connsiteX0" fmla="*/ 0 w 24238"/>
                  <a:gd name="connsiteY0" fmla="*/ 0 h 12167761"/>
                  <a:gd name="connsiteX1" fmla="*/ 0 w 24238"/>
                  <a:gd name="connsiteY1" fmla="*/ 12167761 h 121677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4238" h="12167761">
                    <a:moveTo>
                      <a:pt x="0" y="0"/>
                    </a:moveTo>
                    <a:lnTo>
                      <a:pt x="0" y="12167761"/>
                    </a:lnTo>
                  </a:path>
                </a:pathLst>
              </a:custGeom>
              <a:ln w="6350" cap="flat">
                <a:gradFill flip="none" rotWithShape="1">
                  <a:gsLst>
                    <a:gs pos="0">
                      <a:schemeClr val="bg1">
                        <a:alpha val="0"/>
                      </a:schemeClr>
                    </a:gs>
                    <a:gs pos="100000">
                      <a:schemeClr val="bg1">
                        <a:alpha val="2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28" name="任意多边形: 形状 27">
                <a:extLst>
                  <a:ext uri="{FF2B5EF4-FFF2-40B4-BE49-F238E27FC236}">
                    <a16:creationId xmlns:a16="http://schemas.microsoft.com/office/drawing/2014/main" id="{41C6A34D-6C42-7F95-4AF8-1DF00CC43907}"/>
                  </a:ext>
                </a:extLst>
              </p:cNvPr>
              <p:cNvSpPr/>
              <p:nvPr/>
            </p:nvSpPr>
            <p:spPr>
              <a:xfrm>
                <a:off x="5220745" y="6059"/>
                <a:ext cx="24238" cy="12167761"/>
              </a:xfrm>
              <a:custGeom>
                <a:avLst/>
                <a:gdLst>
                  <a:gd name="connsiteX0" fmla="*/ 0 w 24238"/>
                  <a:gd name="connsiteY0" fmla="*/ 0 h 12167761"/>
                  <a:gd name="connsiteX1" fmla="*/ 0 w 24238"/>
                  <a:gd name="connsiteY1" fmla="*/ 12167761 h 121677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4238" h="12167761">
                    <a:moveTo>
                      <a:pt x="0" y="0"/>
                    </a:moveTo>
                    <a:lnTo>
                      <a:pt x="0" y="12167761"/>
                    </a:lnTo>
                  </a:path>
                </a:pathLst>
              </a:custGeom>
              <a:ln w="6350" cap="flat">
                <a:gradFill flip="none" rotWithShape="1">
                  <a:gsLst>
                    <a:gs pos="0">
                      <a:schemeClr val="bg1">
                        <a:alpha val="0"/>
                      </a:schemeClr>
                    </a:gs>
                    <a:gs pos="100000">
                      <a:schemeClr val="bg1">
                        <a:alpha val="2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29" name="任意多边形: 形状 28">
                <a:extLst>
                  <a:ext uri="{FF2B5EF4-FFF2-40B4-BE49-F238E27FC236}">
                    <a16:creationId xmlns:a16="http://schemas.microsoft.com/office/drawing/2014/main" id="{54B1D3EB-18F6-84EF-7DAA-F5458FBD9F98}"/>
                  </a:ext>
                </a:extLst>
              </p:cNvPr>
              <p:cNvSpPr/>
              <p:nvPr/>
            </p:nvSpPr>
            <p:spPr>
              <a:xfrm>
                <a:off x="4641443" y="6059"/>
                <a:ext cx="24238" cy="12167761"/>
              </a:xfrm>
              <a:custGeom>
                <a:avLst/>
                <a:gdLst>
                  <a:gd name="connsiteX0" fmla="*/ 0 w 24238"/>
                  <a:gd name="connsiteY0" fmla="*/ 0 h 12167761"/>
                  <a:gd name="connsiteX1" fmla="*/ 0 w 24238"/>
                  <a:gd name="connsiteY1" fmla="*/ 12167761 h 121677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4238" h="12167761">
                    <a:moveTo>
                      <a:pt x="0" y="0"/>
                    </a:moveTo>
                    <a:lnTo>
                      <a:pt x="0" y="12167761"/>
                    </a:lnTo>
                  </a:path>
                </a:pathLst>
              </a:custGeom>
              <a:ln w="6350" cap="flat">
                <a:gradFill flip="none" rotWithShape="1">
                  <a:gsLst>
                    <a:gs pos="0">
                      <a:schemeClr val="bg1">
                        <a:alpha val="0"/>
                      </a:schemeClr>
                    </a:gs>
                    <a:gs pos="100000">
                      <a:schemeClr val="bg1">
                        <a:alpha val="2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30" name="任意多边形: 形状 29">
                <a:extLst>
                  <a:ext uri="{FF2B5EF4-FFF2-40B4-BE49-F238E27FC236}">
                    <a16:creationId xmlns:a16="http://schemas.microsoft.com/office/drawing/2014/main" id="{7BA59C7E-0A1F-BC30-6F2F-AB9C69F042CF}"/>
                  </a:ext>
                </a:extLst>
              </p:cNvPr>
              <p:cNvSpPr/>
              <p:nvPr/>
            </p:nvSpPr>
            <p:spPr>
              <a:xfrm>
                <a:off x="4061899" y="6059"/>
                <a:ext cx="24238" cy="12167761"/>
              </a:xfrm>
              <a:custGeom>
                <a:avLst/>
                <a:gdLst>
                  <a:gd name="connsiteX0" fmla="*/ 0 w 24238"/>
                  <a:gd name="connsiteY0" fmla="*/ 0 h 12167761"/>
                  <a:gd name="connsiteX1" fmla="*/ 0 w 24238"/>
                  <a:gd name="connsiteY1" fmla="*/ 12167761 h 121677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4238" h="12167761">
                    <a:moveTo>
                      <a:pt x="0" y="0"/>
                    </a:moveTo>
                    <a:lnTo>
                      <a:pt x="0" y="12167761"/>
                    </a:lnTo>
                  </a:path>
                </a:pathLst>
              </a:custGeom>
              <a:ln w="6350" cap="flat">
                <a:gradFill flip="none" rotWithShape="1">
                  <a:gsLst>
                    <a:gs pos="0">
                      <a:schemeClr val="bg1">
                        <a:alpha val="0"/>
                      </a:schemeClr>
                    </a:gs>
                    <a:gs pos="100000">
                      <a:schemeClr val="bg1">
                        <a:alpha val="2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31" name="任意多边形: 形状 30">
                <a:extLst>
                  <a:ext uri="{FF2B5EF4-FFF2-40B4-BE49-F238E27FC236}">
                    <a16:creationId xmlns:a16="http://schemas.microsoft.com/office/drawing/2014/main" id="{C20714AC-D605-306A-0D7D-3D643A8A6D15}"/>
                  </a:ext>
                </a:extLst>
              </p:cNvPr>
              <p:cNvSpPr/>
              <p:nvPr/>
            </p:nvSpPr>
            <p:spPr>
              <a:xfrm>
                <a:off x="3482597" y="6059"/>
                <a:ext cx="24238" cy="12167761"/>
              </a:xfrm>
              <a:custGeom>
                <a:avLst/>
                <a:gdLst>
                  <a:gd name="connsiteX0" fmla="*/ 0 w 24238"/>
                  <a:gd name="connsiteY0" fmla="*/ 0 h 12167761"/>
                  <a:gd name="connsiteX1" fmla="*/ 0 w 24238"/>
                  <a:gd name="connsiteY1" fmla="*/ 12167761 h 121677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4238" h="12167761">
                    <a:moveTo>
                      <a:pt x="0" y="0"/>
                    </a:moveTo>
                    <a:lnTo>
                      <a:pt x="0" y="12167761"/>
                    </a:lnTo>
                  </a:path>
                </a:pathLst>
              </a:custGeom>
              <a:ln w="6350" cap="flat">
                <a:gradFill flip="none" rotWithShape="1">
                  <a:gsLst>
                    <a:gs pos="0">
                      <a:schemeClr val="bg1">
                        <a:alpha val="0"/>
                      </a:schemeClr>
                    </a:gs>
                    <a:gs pos="100000">
                      <a:schemeClr val="bg1">
                        <a:alpha val="2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32" name="任意多边形: 形状 31">
                <a:extLst>
                  <a:ext uri="{FF2B5EF4-FFF2-40B4-BE49-F238E27FC236}">
                    <a16:creationId xmlns:a16="http://schemas.microsoft.com/office/drawing/2014/main" id="{50B0FBF2-5FE7-5249-A1AE-EFCEC15230B0}"/>
                  </a:ext>
                </a:extLst>
              </p:cNvPr>
              <p:cNvSpPr/>
              <p:nvPr/>
            </p:nvSpPr>
            <p:spPr>
              <a:xfrm>
                <a:off x="2903053" y="6059"/>
                <a:ext cx="24238" cy="12167761"/>
              </a:xfrm>
              <a:custGeom>
                <a:avLst/>
                <a:gdLst>
                  <a:gd name="connsiteX0" fmla="*/ 0 w 24238"/>
                  <a:gd name="connsiteY0" fmla="*/ 0 h 12167761"/>
                  <a:gd name="connsiteX1" fmla="*/ 0 w 24238"/>
                  <a:gd name="connsiteY1" fmla="*/ 12167761 h 121677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4238" h="12167761">
                    <a:moveTo>
                      <a:pt x="0" y="0"/>
                    </a:moveTo>
                    <a:lnTo>
                      <a:pt x="0" y="12167761"/>
                    </a:lnTo>
                  </a:path>
                </a:pathLst>
              </a:custGeom>
              <a:ln w="6350" cap="flat">
                <a:gradFill flip="none" rotWithShape="1">
                  <a:gsLst>
                    <a:gs pos="0">
                      <a:schemeClr val="bg1">
                        <a:alpha val="0"/>
                      </a:schemeClr>
                    </a:gs>
                    <a:gs pos="100000">
                      <a:schemeClr val="bg1">
                        <a:alpha val="2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33" name="任意多边形: 形状 32">
                <a:extLst>
                  <a:ext uri="{FF2B5EF4-FFF2-40B4-BE49-F238E27FC236}">
                    <a16:creationId xmlns:a16="http://schemas.microsoft.com/office/drawing/2014/main" id="{ECB34CA4-2E1A-A7C6-F0E2-B248758EB9E1}"/>
                  </a:ext>
                </a:extLst>
              </p:cNvPr>
              <p:cNvSpPr/>
              <p:nvPr/>
            </p:nvSpPr>
            <p:spPr>
              <a:xfrm>
                <a:off x="2323751" y="6059"/>
                <a:ext cx="24238" cy="12167761"/>
              </a:xfrm>
              <a:custGeom>
                <a:avLst/>
                <a:gdLst>
                  <a:gd name="connsiteX0" fmla="*/ 0 w 24238"/>
                  <a:gd name="connsiteY0" fmla="*/ 0 h 12167761"/>
                  <a:gd name="connsiteX1" fmla="*/ 0 w 24238"/>
                  <a:gd name="connsiteY1" fmla="*/ 12167761 h 121677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4238" h="12167761">
                    <a:moveTo>
                      <a:pt x="0" y="0"/>
                    </a:moveTo>
                    <a:lnTo>
                      <a:pt x="0" y="12167761"/>
                    </a:lnTo>
                  </a:path>
                </a:pathLst>
              </a:custGeom>
              <a:ln w="6350" cap="flat">
                <a:gradFill flip="none" rotWithShape="1">
                  <a:gsLst>
                    <a:gs pos="0">
                      <a:schemeClr val="bg1">
                        <a:alpha val="0"/>
                      </a:schemeClr>
                    </a:gs>
                    <a:gs pos="100000">
                      <a:schemeClr val="bg1">
                        <a:alpha val="2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34" name="任意多边形: 形状 33">
                <a:extLst>
                  <a:ext uri="{FF2B5EF4-FFF2-40B4-BE49-F238E27FC236}">
                    <a16:creationId xmlns:a16="http://schemas.microsoft.com/office/drawing/2014/main" id="{7C21B083-6F91-975A-7DFC-983C0C7F0CFA}"/>
                  </a:ext>
                </a:extLst>
              </p:cNvPr>
              <p:cNvSpPr/>
              <p:nvPr/>
            </p:nvSpPr>
            <p:spPr>
              <a:xfrm>
                <a:off x="1744207" y="6059"/>
                <a:ext cx="24238" cy="12167761"/>
              </a:xfrm>
              <a:custGeom>
                <a:avLst/>
                <a:gdLst>
                  <a:gd name="connsiteX0" fmla="*/ 0 w 24238"/>
                  <a:gd name="connsiteY0" fmla="*/ 0 h 12167761"/>
                  <a:gd name="connsiteX1" fmla="*/ 0 w 24238"/>
                  <a:gd name="connsiteY1" fmla="*/ 12167761 h 121677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4238" h="12167761">
                    <a:moveTo>
                      <a:pt x="0" y="0"/>
                    </a:moveTo>
                    <a:lnTo>
                      <a:pt x="0" y="12167761"/>
                    </a:lnTo>
                  </a:path>
                </a:pathLst>
              </a:custGeom>
              <a:ln w="6350" cap="flat">
                <a:gradFill flip="none" rotWithShape="1">
                  <a:gsLst>
                    <a:gs pos="0">
                      <a:schemeClr val="bg1">
                        <a:alpha val="0"/>
                      </a:schemeClr>
                    </a:gs>
                    <a:gs pos="100000">
                      <a:schemeClr val="bg1">
                        <a:alpha val="2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35" name="任意多边形: 形状 34">
                <a:extLst>
                  <a:ext uri="{FF2B5EF4-FFF2-40B4-BE49-F238E27FC236}">
                    <a16:creationId xmlns:a16="http://schemas.microsoft.com/office/drawing/2014/main" id="{F14E84BC-4A70-C419-8EE6-964DFC6C298A}"/>
                  </a:ext>
                </a:extLst>
              </p:cNvPr>
              <p:cNvSpPr/>
              <p:nvPr/>
            </p:nvSpPr>
            <p:spPr>
              <a:xfrm>
                <a:off x="1164905" y="6059"/>
                <a:ext cx="24238" cy="12167761"/>
              </a:xfrm>
              <a:custGeom>
                <a:avLst/>
                <a:gdLst>
                  <a:gd name="connsiteX0" fmla="*/ 0 w 24238"/>
                  <a:gd name="connsiteY0" fmla="*/ 0 h 12167761"/>
                  <a:gd name="connsiteX1" fmla="*/ 0 w 24238"/>
                  <a:gd name="connsiteY1" fmla="*/ 12167761 h 121677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4238" h="12167761">
                    <a:moveTo>
                      <a:pt x="0" y="0"/>
                    </a:moveTo>
                    <a:lnTo>
                      <a:pt x="0" y="12167761"/>
                    </a:lnTo>
                  </a:path>
                </a:pathLst>
              </a:custGeom>
              <a:ln w="6350" cap="flat">
                <a:gradFill flip="none" rotWithShape="1">
                  <a:gsLst>
                    <a:gs pos="0">
                      <a:schemeClr val="bg1">
                        <a:alpha val="0"/>
                      </a:schemeClr>
                    </a:gs>
                    <a:gs pos="100000">
                      <a:schemeClr val="bg1">
                        <a:alpha val="2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36" name="任意多边形: 形状 35">
                <a:extLst>
                  <a:ext uri="{FF2B5EF4-FFF2-40B4-BE49-F238E27FC236}">
                    <a16:creationId xmlns:a16="http://schemas.microsoft.com/office/drawing/2014/main" id="{A11B665A-2B55-8226-5964-A1922E2A6ED0}"/>
                  </a:ext>
                </a:extLst>
              </p:cNvPr>
              <p:cNvSpPr/>
              <p:nvPr/>
            </p:nvSpPr>
            <p:spPr>
              <a:xfrm>
                <a:off x="585361" y="6059"/>
                <a:ext cx="24238" cy="12167761"/>
              </a:xfrm>
              <a:custGeom>
                <a:avLst/>
                <a:gdLst>
                  <a:gd name="connsiteX0" fmla="*/ 0 w 24238"/>
                  <a:gd name="connsiteY0" fmla="*/ 0 h 12167761"/>
                  <a:gd name="connsiteX1" fmla="*/ 0 w 24238"/>
                  <a:gd name="connsiteY1" fmla="*/ 12167761 h 121677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4238" h="12167761">
                    <a:moveTo>
                      <a:pt x="0" y="0"/>
                    </a:moveTo>
                    <a:lnTo>
                      <a:pt x="0" y="12167761"/>
                    </a:lnTo>
                  </a:path>
                </a:pathLst>
              </a:custGeom>
              <a:ln w="6350" cap="flat">
                <a:gradFill flip="none" rotWithShape="1">
                  <a:gsLst>
                    <a:gs pos="0">
                      <a:schemeClr val="bg1">
                        <a:alpha val="0"/>
                      </a:schemeClr>
                    </a:gs>
                    <a:gs pos="100000">
                      <a:schemeClr val="bg1">
                        <a:alpha val="2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</p:grpSp>
      </p:grpSp>
      <p:sp>
        <p:nvSpPr>
          <p:cNvPr id="37" name="任意多边形: 形状 36">
            <a:extLst>
              <a:ext uri="{FF2B5EF4-FFF2-40B4-BE49-F238E27FC236}">
                <a16:creationId xmlns:a16="http://schemas.microsoft.com/office/drawing/2014/main" id="{3580B341-7034-636F-9011-2774C18C0338}"/>
              </a:ext>
            </a:extLst>
          </p:cNvPr>
          <p:cNvSpPr/>
          <p:nvPr userDrawn="1"/>
        </p:nvSpPr>
        <p:spPr>
          <a:xfrm flipH="1">
            <a:off x="0" y="3657869"/>
            <a:ext cx="12192000" cy="3200130"/>
          </a:xfrm>
          <a:custGeom>
            <a:avLst/>
            <a:gdLst>
              <a:gd name="connsiteX0" fmla="*/ 12192000 w 12192000"/>
              <a:gd name="connsiteY0" fmla="*/ 0 h 3200130"/>
              <a:gd name="connsiteX1" fmla="*/ 12084972 w 12192000"/>
              <a:gd name="connsiteY1" fmla="*/ 22960 h 3200130"/>
              <a:gd name="connsiteX2" fmla="*/ 8075998 w 12192000"/>
              <a:gd name="connsiteY2" fmla="*/ 1233517 h 3200130"/>
              <a:gd name="connsiteX3" fmla="*/ 100350 w 12192000"/>
              <a:gd name="connsiteY3" fmla="*/ 1264802 h 3200130"/>
              <a:gd name="connsiteX4" fmla="*/ 0 w 12192000"/>
              <a:gd name="connsiteY4" fmla="*/ 1277167 h 3200130"/>
              <a:gd name="connsiteX5" fmla="*/ 0 w 12192000"/>
              <a:gd name="connsiteY5" fmla="*/ 2212162 h 3200130"/>
              <a:gd name="connsiteX6" fmla="*/ 4297 w 12192000"/>
              <a:gd name="connsiteY6" fmla="*/ 2215944 h 3200130"/>
              <a:gd name="connsiteX7" fmla="*/ 1119453 w 12192000"/>
              <a:gd name="connsiteY7" fmla="*/ 3123527 h 3200130"/>
              <a:gd name="connsiteX8" fmla="*/ 1217130 w 12192000"/>
              <a:gd name="connsiteY8" fmla="*/ 3200130 h 3200130"/>
              <a:gd name="connsiteX9" fmla="*/ 12192000 w 12192000"/>
              <a:gd name="connsiteY9" fmla="*/ 3200130 h 32001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192000" h="3200130">
                <a:moveTo>
                  <a:pt x="12192000" y="0"/>
                </a:moveTo>
                <a:lnTo>
                  <a:pt x="12084972" y="22960"/>
                </a:lnTo>
                <a:cubicBezTo>
                  <a:pt x="10822626" y="302776"/>
                  <a:pt x="10193764" y="988916"/>
                  <a:pt x="8075998" y="1233517"/>
                </a:cubicBezTo>
                <a:cubicBezTo>
                  <a:pt x="6355313" y="1432256"/>
                  <a:pt x="1868139" y="1081287"/>
                  <a:pt x="100350" y="1264802"/>
                </a:cubicBezTo>
                <a:lnTo>
                  <a:pt x="0" y="1277167"/>
                </a:lnTo>
                <a:lnTo>
                  <a:pt x="0" y="2212162"/>
                </a:lnTo>
                <a:lnTo>
                  <a:pt x="4297" y="2215944"/>
                </a:lnTo>
                <a:cubicBezTo>
                  <a:pt x="383475" y="2537517"/>
                  <a:pt x="844192" y="2889457"/>
                  <a:pt x="1119453" y="3123527"/>
                </a:cubicBezTo>
                <a:lnTo>
                  <a:pt x="1217130" y="3200130"/>
                </a:lnTo>
                <a:lnTo>
                  <a:pt x="12192000" y="320013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39" name="任意多边形: 形状 38">
            <a:extLst>
              <a:ext uri="{FF2B5EF4-FFF2-40B4-BE49-F238E27FC236}">
                <a16:creationId xmlns:a16="http://schemas.microsoft.com/office/drawing/2014/main" id="{C241C854-11C5-2786-178B-EF96C79BC95D}"/>
              </a:ext>
            </a:extLst>
          </p:cNvPr>
          <p:cNvSpPr/>
          <p:nvPr userDrawn="1"/>
        </p:nvSpPr>
        <p:spPr>
          <a:xfrm>
            <a:off x="0" y="0"/>
            <a:ext cx="1496724" cy="847640"/>
          </a:xfrm>
          <a:custGeom>
            <a:avLst/>
            <a:gdLst>
              <a:gd name="connsiteX0" fmla="*/ 0 w 1496724"/>
              <a:gd name="connsiteY0" fmla="*/ 0 h 847640"/>
              <a:gd name="connsiteX1" fmla="*/ 1496724 w 1496724"/>
              <a:gd name="connsiteY1" fmla="*/ 0 h 847640"/>
              <a:gd name="connsiteX2" fmla="*/ 1483997 w 1496724"/>
              <a:gd name="connsiteY2" fmla="*/ 34774 h 847640"/>
              <a:gd name="connsiteX3" fmla="*/ 257666 w 1496724"/>
              <a:gd name="connsiteY3" fmla="*/ 847640 h 847640"/>
              <a:gd name="connsiteX4" fmla="*/ 121587 w 1496724"/>
              <a:gd name="connsiteY4" fmla="*/ 840769 h 847640"/>
              <a:gd name="connsiteX5" fmla="*/ 0 w 1496724"/>
              <a:gd name="connsiteY5" fmla="*/ 822212 h 8476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96724" h="847640">
                <a:moveTo>
                  <a:pt x="0" y="0"/>
                </a:moveTo>
                <a:lnTo>
                  <a:pt x="1496724" y="0"/>
                </a:lnTo>
                <a:lnTo>
                  <a:pt x="1483997" y="34774"/>
                </a:lnTo>
                <a:cubicBezTo>
                  <a:pt x="1281952" y="512461"/>
                  <a:pt x="808951" y="847640"/>
                  <a:pt x="257666" y="847640"/>
                </a:cubicBezTo>
                <a:cubicBezTo>
                  <a:pt x="211726" y="847640"/>
                  <a:pt x="166329" y="845312"/>
                  <a:pt x="121587" y="840769"/>
                </a:cubicBezTo>
                <a:lnTo>
                  <a:pt x="0" y="822212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44" name="任意多边形: 形状 43">
            <a:extLst>
              <a:ext uri="{FF2B5EF4-FFF2-40B4-BE49-F238E27FC236}">
                <a16:creationId xmlns:a16="http://schemas.microsoft.com/office/drawing/2014/main" id="{60471648-BEFC-FCDF-1EE5-6083A47CB354}"/>
              </a:ext>
            </a:extLst>
          </p:cNvPr>
          <p:cNvSpPr/>
          <p:nvPr userDrawn="1"/>
        </p:nvSpPr>
        <p:spPr>
          <a:xfrm>
            <a:off x="10757257" y="0"/>
            <a:ext cx="1434743" cy="1256197"/>
          </a:xfrm>
          <a:custGeom>
            <a:avLst/>
            <a:gdLst>
              <a:gd name="connsiteX0" fmla="*/ 0 w 1434743"/>
              <a:gd name="connsiteY0" fmla="*/ 0 h 1256197"/>
              <a:gd name="connsiteX1" fmla="*/ 427773 w 1434743"/>
              <a:gd name="connsiteY1" fmla="*/ 0 h 1256197"/>
              <a:gd name="connsiteX2" fmla="*/ 430625 w 1434743"/>
              <a:gd name="connsiteY2" fmla="*/ 28292 h 1256197"/>
              <a:gd name="connsiteX3" fmla="*/ 1419556 w 1434743"/>
              <a:gd name="connsiteY3" fmla="*/ 834294 h 1256197"/>
              <a:gd name="connsiteX4" fmla="*/ 1434743 w 1434743"/>
              <a:gd name="connsiteY4" fmla="*/ 833527 h 1256197"/>
              <a:gd name="connsiteX5" fmla="*/ 1434743 w 1434743"/>
              <a:gd name="connsiteY5" fmla="*/ 1255430 h 1256197"/>
              <a:gd name="connsiteX6" fmla="*/ 1419557 w 1434743"/>
              <a:gd name="connsiteY6" fmla="*/ 1256197 h 1256197"/>
              <a:gd name="connsiteX7" fmla="*/ 17295 w 1434743"/>
              <a:gd name="connsiteY7" fmla="*/ 113320 h 12561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434743" h="1256197">
                <a:moveTo>
                  <a:pt x="0" y="0"/>
                </a:moveTo>
                <a:lnTo>
                  <a:pt x="427773" y="0"/>
                </a:lnTo>
                <a:lnTo>
                  <a:pt x="430625" y="28292"/>
                </a:lnTo>
                <a:cubicBezTo>
                  <a:pt x="524752" y="488277"/>
                  <a:pt x="931745" y="834294"/>
                  <a:pt x="1419556" y="834294"/>
                </a:cubicBezTo>
                <a:lnTo>
                  <a:pt x="1434743" y="833527"/>
                </a:lnTo>
                <a:lnTo>
                  <a:pt x="1434743" y="1255430"/>
                </a:lnTo>
                <a:lnTo>
                  <a:pt x="1419557" y="1256197"/>
                </a:lnTo>
                <a:cubicBezTo>
                  <a:pt x="727862" y="1256197"/>
                  <a:pt x="150762" y="765559"/>
                  <a:pt x="17295" y="113320"/>
                </a:cubicBezTo>
                <a:close/>
              </a:path>
            </a:pathLst>
          </a:custGeom>
          <a:solidFill>
            <a:schemeClr val="accent1">
              <a:lumMod val="20000"/>
              <a:lumOff val="80000"/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/>
          </a:p>
        </p:txBody>
      </p:sp>
      <p:grpSp>
        <p:nvGrpSpPr>
          <p:cNvPr id="50" name="组合 49">
            <a:extLst>
              <a:ext uri="{FF2B5EF4-FFF2-40B4-BE49-F238E27FC236}">
                <a16:creationId xmlns:a16="http://schemas.microsoft.com/office/drawing/2014/main" id="{60A1F44D-8F0B-6A82-C0E9-B4EBEFB7BB00}"/>
              </a:ext>
            </a:extLst>
          </p:cNvPr>
          <p:cNvGrpSpPr/>
          <p:nvPr userDrawn="1"/>
        </p:nvGrpSpPr>
        <p:grpSpPr>
          <a:xfrm>
            <a:off x="11069917" y="528926"/>
            <a:ext cx="424058" cy="97430"/>
            <a:chOff x="11465255" y="2712583"/>
            <a:chExt cx="424058" cy="97430"/>
          </a:xfrm>
        </p:grpSpPr>
        <p:sp>
          <p:nvSpPr>
            <p:cNvPr id="51" name="椭圆 50">
              <a:extLst>
                <a:ext uri="{FF2B5EF4-FFF2-40B4-BE49-F238E27FC236}">
                  <a16:creationId xmlns:a16="http://schemas.microsoft.com/office/drawing/2014/main" id="{D6D4AB8D-9AB7-6A20-A22B-5005F59DEECA}"/>
                </a:ext>
              </a:extLst>
            </p:cNvPr>
            <p:cNvSpPr/>
            <p:nvPr/>
          </p:nvSpPr>
          <p:spPr>
            <a:xfrm rot="5400000">
              <a:off x="11791883" y="2712583"/>
              <a:ext cx="97430" cy="97430"/>
            </a:xfrm>
            <a:prstGeom prst="ellipse">
              <a:avLst/>
            </a:prstGeom>
            <a:noFill/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2" name="椭圆 51">
              <a:extLst>
                <a:ext uri="{FF2B5EF4-FFF2-40B4-BE49-F238E27FC236}">
                  <a16:creationId xmlns:a16="http://schemas.microsoft.com/office/drawing/2014/main" id="{BD188FD4-40EE-7C75-0793-2C17B2E9C9C9}"/>
                </a:ext>
              </a:extLst>
            </p:cNvPr>
            <p:cNvSpPr/>
            <p:nvPr/>
          </p:nvSpPr>
          <p:spPr>
            <a:xfrm rot="5400000">
              <a:off x="11628569" y="2712583"/>
              <a:ext cx="97430" cy="97430"/>
            </a:xfrm>
            <a:prstGeom prst="ellipse">
              <a:avLst/>
            </a:prstGeom>
            <a:noFill/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3" name="椭圆 52">
              <a:extLst>
                <a:ext uri="{FF2B5EF4-FFF2-40B4-BE49-F238E27FC236}">
                  <a16:creationId xmlns:a16="http://schemas.microsoft.com/office/drawing/2014/main" id="{77EDB5CA-0D1B-BBA5-53E2-47265CDA8469}"/>
                </a:ext>
              </a:extLst>
            </p:cNvPr>
            <p:cNvSpPr/>
            <p:nvPr/>
          </p:nvSpPr>
          <p:spPr>
            <a:xfrm rot="5400000">
              <a:off x="11465255" y="2712583"/>
              <a:ext cx="97430" cy="97430"/>
            </a:xfrm>
            <a:prstGeom prst="ellipse">
              <a:avLst/>
            </a:prstGeom>
            <a:noFill/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27" name="文本框 126">
            <a:extLst>
              <a:ext uri="{FF2B5EF4-FFF2-40B4-BE49-F238E27FC236}">
                <a16:creationId xmlns:a16="http://schemas.microsoft.com/office/drawing/2014/main" id="{936F8D54-4901-D3A9-A264-EA53ADC44720}"/>
              </a:ext>
            </a:extLst>
          </p:cNvPr>
          <p:cNvSpPr txBox="1"/>
          <p:nvPr userDrawn="1"/>
        </p:nvSpPr>
        <p:spPr>
          <a:xfrm flipH="1">
            <a:off x="5441271" y="1612552"/>
            <a:ext cx="816785" cy="2336762"/>
          </a:xfrm>
          <a:prstGeom prst="rect">
            <a:avLst/>
          </a:prstGeom>
          <a:noFill/>
          <a:effectLst/>
        </p:spPr>
        <p:txBody>
          <a:bodyPr wrap="none" lIns="96423" tIns="48212" rIns="96423" bIns="48212" rtlCol="0">
            <a:spAutoFit/>
          </a:bodyPr>
          <a:lstStyle/>
          <a:p>
            <a:r>
              <a:rPr lang="en-US" altLang="zh-CN" sz="14552">
                <a:solidFill>
                  <a:schemeClr val="bg1">
                    <a:alpha val="25000"/>
                  </a:schemeClr>
                </a:solidFill>
              </a:rPr>
              <a:t>”</a:t>
            </a:r>
            <a:endParaRPr lang="zh-CN" altLang="en-US" sz="14552">
              <a:solidFill>
                <a:schemeClr val="bg1">
                  <a:alpha val="25000"/>
                </a:schemeClr>
              </a:solidFill>
            </a:endParaRPr>
          </a:p>
        </p:txBody>
      </p:sp>
      <p:sp>
        <p:nvSpPr>
          <p:cNvPr id="128" name="椭圆 127">
            <a:extLst>
              <a:ext uri="{FF2B5EF4-FFF2-40B4-BE49-F238E27FC236}">
                <a16:creationId xmlns:a16="http://schemas.microsoft.com/office/drawing/2014/main" id="{97D02DE8-147F-E02C-A433-A059E1B65116}"/>
              </a:ext>
            </a:extLst>
          </p:cNvPr>
          <p:cNvSpPr/>
          <p:nvPr userDrawn="1"/>
        </p:nvSpPr>
        <p:spPr>
          <a:xfrm rot="5400000">
            <a:off x="5948272" y="2079902"/>
            <a:ext cx="165558" cy="165558"/>
          </a:xfrm>
          <a:prstGeom prst="ellipse">
            <a:avLst/>
          </a:prstGeom>
          <a:noFill/>
          <a:ln w="30132"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6423" tIns="48212" rIns="96423" bIns="48212" rtlCol="0" anchor="ctr"/>
          <a:lstStyle/>
          <a:p>
            <a:pPr algn="ctr"/>
            <a:endParaRPr lang="zh-CN" altLang="en-US" sz="1898"/>
          </a:p>
        </p:txBody>
      </p:sp>
      <p:sp>
        <p:nvSpPr>
          <p:cNvPr id="131" name="任意多边形: 形状 130">
            <a:extLst>
              <a:ext uri="{FF2B5EF4-FFF2-40B4-BE49-F238E27FC236}">
                <a16:creationId xmlns:a16="http://schemas.microsoft.com/office/drawing/2014/main" id="{4CCB0D14-9D07-4940-80BE-E3C1EF3CCE7E}"/>
              </a:ext>
            </a:extLst>
          </p:cNvPr>
          <p:cNvSpPr/>
          <p:nvPr userDrawn="1"/>
        </p:nvSpPr>
        <p:spPr>
          <a:xfrm>
            <a:off x="0" y="0"/>
            <a:ext cx="12192001" cy="6858000"/>
          </a:xfrm>
          <a:custGeom>
            <a:avLst/>
            <a:gdLst>
              <a:gd name="connsiteX0" fmla="*/ 551725 w 12192001"/>
              <a:gd name="connsiteY0" fmla="*/ 273637 h 6858000"/>
              <a:gd name="connsiteX1" fmla="*/ 285791 w 12192001"/>
              <a:gd name="connsiteY1" fmla="*/ 539571 h 6858000"/>
              <a:gd name="connsiteX2" fmla="*/ 285791 w 12192001"/>
              <a:gd name="connsiteY2" fmla="*/ 6318430 h 6858000"/>
              <a:gd name="connsiteX3" fmla="*/ 551725 w 12192001"/>
              <a:gd name="connsiteY3" fmla="*/ 6584364 h 6858000"/>
              <a:gd name="connsiteX4" fmla="*/ 11640275 w 12192001"/>
              <a:gd name="connsiteY4" fmla="*/ 6584364 h 6858000"/>
              <a:gd name="connsiteX5" fmla="*/ 11906209 w 12192001"/>
              <a:gd name="connsiteY5" fmla="*/ 6318430 h 6858000"/>
              <a:gd name="connsiteX6" fmla="*/ 11906209 w 12192001"/>
              <a:gd name="connsiteY6" fmla="*/ 539571 h 6858000"/>
              <a:gd name="connsiteX7" fmla="*/ 11640275 w 12192001"/>
              <a:gd name="connsiteY7" fmla="*/ 273637 h 6858000"/>
              <a:gd name="connsiteX8" fmla="*/ 0 w 12192001"/>
              <a:gd name="connsiteY8" fmla="*/ 0 h 6858000"/>
              <a:gd name="connsiteX9" fmla="*/ 12192001 w 12192001"/>
              <a:gd name="connsiteY9" fmla="*/ 0 h 6858000"/>
              <a:gd name="connsiteX10" fmla="*/ 12192001 w 12192001"/>
              <a:gd name="connsiteY10" fmla="*/ 206843 h 6858000"/>
              <a:gd name="connsiteX11" fmla="*/ 12192000 w 12192001"/>
              <a:gd name="connsiteY11" fmla="*/ 206843 h 6858000"/>
              <a:gd name="connsiteX12" fmla="*/ 12192000 w 12192001"/>
              <a:gd name="connsiteY12" fmla="*/ 6651157 h 6858000"/>
              <a:gd name="connsiteX13" fmla="*/ 12192001 w 12192001"/>
              <a:gd name="connsiteY13" fmla="*/ 6651157 h 6858000"/>
              <a:gd name="connsiteX14" fmla="*/ 12192001 w 12192001"/>
              <a:gd name="connsiteY14" fmla="*/ 6858000 h 6858000"/>
              <a:gd name="connsiteX15" fmla="*/ 0 w 12192001"/>
              <a:gd name="connsiteY15" fmla="*/ 6858000 h 6858000"/>
              <a:gd name="connsiteX16" fmla="*/ 0 w 12192001"/>
              <a:gd name="connsiteY16" fmla="*/ 6849380 h 6858000"/>
              <a:gd name="connsiteX17" fmla="*/ 0 w 12192001"/>
              <a:gd name="connsiteY17" fmla="*/ 6849380 h 6858000"/>
              <a:gd name="connsiteX18" fmla="*/ 0 w 12192001"/>
              <a:gd name="connsiteY18" fmla="*/ 8620 h 6858000"/>
              <a:gd name="connsiteX19" fmla="*/ 0 w 12192001"/>
              <a:gd name="connsiteY19" fmla="*/ 862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2192001" h="6858000">
                <a:moveTo>
                  <a:pt x="551725" y="273637"/>
                </a:moveTo>
                <a:cubicBezTo>
                  <a:pt x="404854" y="273637"/>
                  <a:pt x="285791" y="392700"/>
                  <a:pt x="285791" y="539571"/>
                </a:cubicBezTo>
                <a:lnTo>
                  <a:pt x="285791" y="6318430"/>
                </a:lnTo>
                <a:cubicBezTo>
                  <a:pt x="285791" y="6465301"/>
                  <a:pt x="404854" y="6584364"/>
                  <a:pt x="551725" y="6584364"/>
                </a:cubicBezTo>
                <a:lnTo>
                  <a:pt x="11640275" y="6584364"/>
                </a:lnTo>
                <a:cubicBezTo>
                  <a:pt x="11787146" y="6584364"/>
                  <a:pt x="11906209" y="6465301"/>
                  <a:pt x="11906209" y="6318430"/>
                </a:cubicBezTo>
                <a:lnTo>
                  <a:pt x="11906209" y="539571"/>
                </a:lnTo>
                <a:cubicBezTo>
                  <a:pt x="11906209" y="392700"/>
                  <a:pt x="11787146" y="273637"/>
                  <a:pt x="11640275" y="273637"/>
                </a:cubicBezTo>
                <a:close/>
                <a:moveTo>
                  <a:pt x="0" y="0"/>
                </a:moveTo>
                <a:lnTo>
                  <a:pt x="12192001" y="0"/>
                </a:lnTo>
                <a:lnTo>
                  <a:pt x="12192001" y="206843"/>
                </a:lnTo>
                <a:lnTo>
                  <a:pt x="12192000" y="206843"/>
                </a:lnTo>
                <a:lnTo>
                  <a:pt x="12192000" y="6651157"/>
                </a:lnTo>
                <a:lnTo>
                  <a:pt x="12192001" y="6651157"/>
                </a:lnTo>
                <a:lnTo>
                  <a:pt x="12192001" y="6858000"/>
                </a:lnTo>
                <a:lnTo>
                  <a:pt x="0" y="6858000"/>
                </a:lnTo>
                <a:lnTo>
                  <a:pt x="0" y="6849380"/>
                </a:lnTo>
                <a:lnTo>
                  <a:pt x="0" y="6849380"/>
                </a:lnTo>
                <a:lnTo>
                  <a:pt x="0" y="8620"/>
                </a:lnTo>
                <a:lnTo>
                  <a:pt x="0" y="862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/>
          </a:p>
        </p:txBody>
      </p:sp>
      <p:grpSp>
        <p:nvGrpSpPr>
          <p:cNvPr id="132" name="组合 131">
            <a:extLst>
              <a:ext uri="{FF2B5EF4-FFF2-40B4-BE49-F238E27FC236}">
                <a16:creationId xmlns:a16="http://schemas.microsoft.com/office/drawing/2014/main" id="{365236F0-850B-0A63-5ADA-9D7ACB3D1E49}"/>
              </a:ext>
            </a:extLst>
          </p:cNvPr>
          <p:cNvGrpSpPr/>
          <p:nvPr userDrawn="1"/>
        </p:nvGrpSpPr>
        <p:grpSpPr>
          <a:xfrm>
            <a:off x="6399505" y="1098156"/>
            <a:ext cx="4899140" cy="5796013"/>
            <a:chOff x="6321298" y="1098156"/>
            <a:chExt cx="4899140" cy="5796013"/>
          </a:xfrm>
        </p:grpSpPr>
        <p:sp>
          <p:nvSpPr>
            <p:cNvPr id="133" name="任意多边形: 形状 132">
              <a:extLst>
                <a:ext uri="{FF2B5EF4-FFF2-40B4-BE49-F238E27FC236}">
                  <a16:creationId xmlns:a16="http://schemas.microsoft.com/office/drawing/2014/main" id="{EA3E8DB8-C815-B712-4C5E-CF5C47ABADA6}"/>
                </a:ext>
              </a:extLst>
            </p:cNvPr>
            <p:cNvSpPr/>
            <p:nvPr/>
          </p:nvSpPr>
          <p:spPr>
            <a:xfrm>
              <a:off x="7560245" y="1214381"/>
              <a:ext cx="2423165" cy="1925665"/>
            </a:xfrm>
            <a:custGeom>
              <a:avLst/>
              <a:gdLst>
                <a:gd name="connsiteX0" fmla="*/ 2284041 w 2423165"/>
                <a:gd name="connsiteY0" fmla="*/ 1925560 h 1925665"/>
                <a:gd name="connsiteX1" fmla="*/ 138686 w 2423165"/>
                <a:gd name="connsiteY1" fmla="*/ 1925560 h 1925665"/>
                <a:gd name="connsiteX2" fmla="*/ -219 w 2423165"/>
                <a:gd name="connsiteY2" fmla="*/ 1786655 h 1925665"/>
                <a:gd name="connsiteX3" fmla="*/ -219 w 2423165"/>
                <a:gd name="connsiteY3" fmla="*/ 101658 h 1925665"/>
                <a:gd name="connsiteX4" fmla="*/ 101536 w 2423165"/>
                <a:gd name="connsiteY4" fmla="*/ -105 h 1925665"/>
                <a:gd name="connsiteX5" fmla="*/ 2319424 w 2423165"/>
                <a:gd name="connsiteY5" fmla="*/ -105 h 1925665"/>
                <a:gd name="connsiteX6" fmla="*/ 2422946 w 2423165"/>
                <a:gd name="connsiteY6" fmla="*/ 103417 h 1925665"/>
                <a:gd name="connsiteX7" fmla="*/ 2422946 w 2423165"/>
                <a:gd name="connsiteY7" fmla="*/ 1786655 h 1925665"/>
                <a:gd name="connsiteX8" fmla="*/ 2284041 w 2423165"/>
                <a:gd name="connsiteY8" fmla="*/ 1925560 h 19256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423165" h="1925665">
                  <a:moveTo>
                    <a:pt x="2284041" y="1925560"/>
                  </a:moveTo>
                  <a:lnTo>
                    <a:pt x="138686" y="1925560"/>
                  </a:lnTo>
                  <a:cubicBezTo>
                    <a:pt x="62002" y="1925476"/>
                    <a:pt x="-135" y="1863339"/>
                    <a:pt x="-219" y="1786655"/>
                  </a:cubicBezTo>
                  <a:lnTo>
                    <a:pt x="-219" y="101658"/>
                  </a:lnTo>
                  <a:cubicBezTo>
                    <a:pt x="-160" y="45481"/>
                    <a:pt x="45359" y="-38"/>
                    <a:pt x="101536" y="-105"/>
                  </a:cubicBezTo>
                  <a:lnTo>
                    <a:pt x="2319424" y="-105"/>
                  </a:lnTo>
                  <a:cubicBezTo>
                    <a:pt x="2376569" y="-38"/>
                    <a:pt x="2422879" y="46272"/>
                    <a:pt x="2422946" y="103417"/>
                  </a:cubicBezTo>
                  <a:lnTo>
                    <a:pt x="2422946" y="1786655"/>
                  </a:lnTo>
                  <a:cubicBezTo>
                    <a:pt x="2422863" y="1863339"/>
                    <a:pt x="2360717" y="1925476"/>
                    <a:pt x="2284041" y="1925560"/>
                  </a:cubicBezTo>
                  <a:close/>
                </a:path>
              </a:pathLst>
            </a:custGeom>
            <a:solidFill>
              <a:schemeClr val="tx1">
                <a:lumMod val="10000"/>
                <a:lumOff val="90000"/>
              </a:schemeClr>
            </a:solidFill>
            <a:ln w="841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/>
            </a:p>
          </p:txBody>
        </p:sp>
        <p:sp>
          <p:nvSpPr>
            <p:cNvPr id="134" name="任意多边形: 形状 133">
              <a:extLst>
                <a:ext uri="{FF2B5EF4-FFF2-40B4-BE49-F238E27FC236}">
                  <a16:creationId xmlns:a16="http://schemas.microsoft.com/office/drawing/2014/main" id="{A0257D38-70A3-3CDF-BFEF-B601E17DB952}"/>
                </a:ext>
              </a:extLst>
            </p:cNvPr>
            <p:cNvSpPr/>
            <p:nvPr/>
          </p:nvSpPr>
          <p:spPr>
            <a:xfrm>
              <a:off x="7699151" y="1439105"/>
              <a:ext cx="2145354" cy="1562036"/>
            </a:xfrm>
            <a:custGeom>
              <a:avLst/>
              <a:gdLst>
                <a:gd name="connsiteX0" fmla="*/ 134477 w 2145354"/>
                <a:gd name="connsiteY0" fmla="*/ 1561932 h 1562036"/>
                <a:gd name="connsiteX1" fmla="*/ 2010440 w 2145354"/>
                <a:gd name="connsiteY1" fmla="*/ 1561932 h 1562036"/>
                <a:gd name="connsiteX2" fmla="*/ 2145136 w 2145354"/>
                <a:gd name="connsiteY2" fmla="*/ 1427235 h 1562036"/>
                <a:gd name="connsiteX3" fmla="*/ 2145136 w 2145354"/>
                <a:gd name="connsiteY3" fmla="*/ 134591 h 1562036"/>
                <a:gd name="connsiteX4" fmla="*/ 2010440 w 2145354"/>
                <a:gd name="connsiteY4" fmla="*/ -105 h 1562036"/>
                <a:gd name="connsiteX5" fmla="*/ 134477 w 2145354"/>
                <a:gd name="connsiteY5" fmla="*/ -105 h 1562036"/>
                <a:gd name="connsiteX6" fmla="*/ -219 w 2145354"/>
                <a:gd name="connsiteY6" fmla="*/ 134591 h 1562036"/>
                <a:gd name="connsiteX7" fmla="*/ -219 w 2145354"/>
                <a:gd name="connsiteY7" fmla="*/ 1427235 h 1562036"/>
                <a:gd name="connsiteX8" fmla="*/ 134477 w 2145354"/>
                <a:gd name="connsiteY8" fmla="*/ 1561932 h 1562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145354" h="1562036">
                  <a:moveTo>
                    <a:pt x="134477" y="1561932"/>
                  </a:moveTo>
                  <a:lnTo>
                    <a:pt x="2010440" y="1561932"/>
                  </a:lnTo>
                  <a:cubicBezTo>
                    <a:pt x="2084834" y="1561932"/>
                    <a:pt x="2145136" y="1501630"/>
                    <a:pt x="2145136" y="1427235"/>
                  </a:cubicBezTo>
                  <a:lnTo>
                    <a:pt x="2145136" y="134591"/>
                  </a:lnTo>
                  <a:cubicBezTo>
                    <a:pt x="2145136" y="60205"/>
                    <a:pt x="2084834" y="-105"/>
                    <a:pt x="2010440" y="-105"/>
                  </a:cubicBezTo>
                  <a:lnTo>
                    <a:pt x="134477" y="-105"/>
                  </a:lnTo>
                  <a:cubicBezTo>
                    <a:pt x="60083" y="-105"/>
                    <a:pt x="-219" y="60205"/>
                    <a:pt x="-219" y="134591"/>
                  </a:cubicBezTo>
                  <a:lnTo>
                    <a:pt x="-219" y="1427235"/>
                  </a:lnTo>
                  <a:cubicBezTo>
                    <a:pt x="-219" y="1501630"/>
                    <a:pt x="60083" y="1561932"/>
                    <a:pt x="134477" y="1561932"/>
                  </a:cubicBezTo>
                  <a:close/>
                </a:path>
              </a:pathLst>
            </a:custGeom>
            <a:solidFill>
              <a:schemeClr val="bg1"/>
            </a:solidFill>
            <a:ln w="841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35" name="任意多边形: 形状 134">
              <a:extLst>
                <a:ext uri="{FF2B5EF4-FFF2-40B4-BE49-F238E27FC236}">
                  <a16:creationId xmlns:a16="http://schemas.microsoft.com/office/drawing/2014/main" id="{04F0B842-31AB-EF99-BD9D-878A57A66D2E}"/>
                </a:ext>
              </a:extLst>
            </p:cNvPr>
            <p:cNvSpPr/>
            <p:nvPr/>
          </p:nvSpPr>
          <p:spPr>
            <a:xfrm>
              <a:off x="7558292" y="1098156"/>
              <a:ext cx="2423182" cy="210050"/>
            </a:xfrm>
            <a:custGeom>
              <a:avLst/>
              <a:gdLst>
                <a:gd name="connsiteX0" fmla="*/ 2422963 w 2423182"/>
                <a:gd name="connsiteY0" fmla="*/ 209945 h 210050"/>
                <a:gd name="connsiteX1" fmla="*/ -219 w 2423182"/>
                <a:gd name="connsiteY1" fmla="*/ 209945 h 210050"/>
                <a:gd name="connsiteX2" fmla="*/ -219 w 2423182"/>
                <a:gd name="connsiteY2" fmla="*/ 139221 h 210050"/>
                <a:gd name="connsiteX3" fmla="*/ 139191 w 2423182"/>
                <a:gd name="connsiteY3" fmla="*/ -105 h 210050"/>
                <a:gd name="connsiteX4" fmla="*/ 2283553 w 2423182"/>
                <a:gd name="connsiteY4" fmla="*/ -105 h 210050"/>
                <a:gd name="connsiteX5" fmla="*/ 2422963 w 2423182"/>
                <a:gd name="connsiteY5" fmla="*/ 139221 h 210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423182" h="210050">
                  <a:moveTo>
                    <a:pt x="2422963" y="209945"/>
                  </a:moveTo>
                  <a:lnTo>
                    <a:pt x="-219" y="209945"/>
                  </a:lnTo>
                  <a:lnTo>
                    <a:pt x="-219" y="139221"/>
                  </a:lnTo>
                  <a:cubicBezTo>
                    <a:pt x="-110" y="62284"/>
                    <a:pt x="62255" y="-38"/>
                    <a:pt x="139191" y="-105"/>
                  </a:cubicBezTo>
                  <a:lnTo>
                    <a:pt x="2283553" y="-105"/>
                  </a:lnTo>
                  <a:cubicBezTo>
                    <a:pt x="2360489" y="-38"/>
                    <a:pt x="2422854" y="62284"/>
                    <a:pt x="2422963" y="139221"/>
                  </a:cubicBezTo>
                  <a:close/>
                </a:path>
              </a:pathLst>
            </a:custGeom>
            <a:solidFill>
              <a:schemeClr val="tx1">
                <a:lumMod val="25000"/>
                <a:lumOff val="75000"/>
              </a:schemeClr>
            </a:solidFill>
            <a:ln w="841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/>
            </a:p>
          </p:txBody>
        </p:sp>
        <p:sp>
          <p:nvSpPr>
            <p:cNvPr id="136" name="任意多边形: 形状 135">
              <a:extLst>
                <a:ext uri="{FF2B5EF4-FFF2-40B4-BE49-F238E27FC236}">
                  <a16:creationId xmlns:a16="http://schemas.microsoft.com/office/drawing/2014/main" id="{3FCA4A67-D691-FDCC-DF3A-FA53DED70525}"/>
                </a:ext>
              </a:extLst>
            </p:cNvPr>
            <p:cNvSpPr/>
            <p:nvPr/>
          </p:nvSpPr>
          <p:spPr>
            <a:xfrm>
              <a:off x="7775587" y="1167327"/>
              <a:ext cx="72119" cy="72119"/>
            </a:xfrm>
            <a:custGeom>
              <a:avLst/>
              <a:gdLst>
                <a:gd name="connsiteX0" fmla="*/ 72120 w 72119"/>
                <a:gd name="connsiteY0" fmla="*/ 36060 h 72119"/>
                <a:gd name="connsiteX1" fmla="*/ 36060 w 72119"/>
                <a:gd name="connsiteY1" fmla="*/ 72120 h 72119"/>
                <a:gd name="connsiteX2" fmla="*/ 0 w 72119"/>
                <a:gd name="connsiteY2" fmla="*/ 36060 h 72119"/>
                <a:gd name="connsiteX3" fmla="*/ 36060 w 72119"/>
                <a:gd name="connsiteY3" fmla="*/ 0 h 72119"/>
                <a:gd name="connsiteX4" fmla="*/ 72120 w 72119"/>
                <a:gd name="connsiteY4" fmla="*/ 36060 h 721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2119" h="72119">
                  <a:moveTo>
                    <a:pt x="72120" y="36060"/>
                  </a:moveTo>
                  <a:cubicBezTo>
                    <a:pt x="72120" y="55975"/>
                    <a:pt x="55975" y="72120"/>
                    <a:pt x="36060" y="72120"/>
                  </a:cubicBezTo>
                  <a:cubicBezTo>
                    <a:pt x="16145" y="72120"/>
                    <a:pt x="0" y="55975"/>
                    <a:pt x="0" y="36060"/>
                  </a:cubicBezTo>
                  <a:cubicBezTo>
                    <a:pt x="0" y="16145"/>
                    <a:pt x="16145" y="0"/>
                    <a:pt x="36060" y="0"/>
                  </a:cubicBezTo>
                  <a:cubicBezTo>
                    <a:pt x="55975" y="0"/>
                    <a:pt x="72120" y="16145"/>
                    <a:pt x="72120" y="36060"/>
                  </a:cubicBezTo>
                  <a:close/>
                </a:path>
              </a:pathLst>
            </a:custGeom>
            <a:solidFill>
              <a:schemeClr val="bg1"/>
            </a:solidFill>
            <a:ln w="841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37" name="任意多边形: 形状 136">
              <a:extLst>
                <a:ext uri="{FF2B5EF4-FFF2-40B4-BE49-F238E27FC236}">
                  <a16:creationId xmlns:a16="http://schemas.microsoft.com/office/drawing/2014/main" id="{559D43E8-905C-91C6-5CDE-21DFB04AB8B3}"/>
                </a:ext>
              </a:extLst>
            </p:cNvPr>
            <p:cNvSpPr/>
            <p:nvPr/>
          </p:nvSpPr>
          <p:spPr>
            <a:xfrm>
              <a:off x="7912464" y="1167327"/>
              <a:ext cx="72119" cy="72119"/>
            </a:xfrm>
            <a:custGeom>
              <a:avLst/>
              <a:gdLst>
                <a:gd name="connsiteX0" fmla="*/ 72120 w 72119"/>
                <a:gd name="connsiteY0" fmla="*/ 36060 h 72119"/>
                <a:gd name="connsiteX1" fmla="*/ 36060 w 72119"/>
                <a:gd name="connsiteY1" fmla="*/ 72120 h 72119"/>
                <a:gd name="connsiteX2" fmla="*/ 0 w 72119"/>
                <a:gd name="connsiteY2" fmla="*/ 36060 h 72119"/>
                <a:gd name="connsiteX3" fmla="*/ 36060 w 72119"/>
                <a:gd name="connsiteY3" fmla="*/ 0 h 72119"/>
                <a:gd name="connsiteX4" fmla="*/ 72120 w 72119"/>
                <a:gd name="connsiteY4" fmla="*/ 36060 h 721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2119" h="72119">
                  <a:moveTo>
                    <a:pt x="72120" y="36060"/>
                  </a:moveTo>
                  <a:cubicBezTo>
                    <a:pt x="72120" y="55975"/>
                    <a:pt x="55975" y="72120"/>
                    <a:pt x="36060" y="72120"/>
                  </a:cubicBezTo>
                  <a:cubicBezTo>
                    <a:pt x="16145" y="72120"/>
                    <a:pt x="0" y="55975"/>
                    <a:pt x="0" y="36060"/>
                  </a:cubicBezTo>
                  <a:cubicBezTo>
                    <a:pt x="0" y="16145"/>
                    <a:pt x="16145" y="0"/>
                    <a:pt x="36060" y="0"/>
                  </a:cubicBezTo>
                  <a:cubicBezTo>
                    <a:pt x="55975" y="0"/>
                    <a:pt x="72120" y="16145"/>
                    <a:pt x="72120" y="36060"/>
                  </a:cubicBezTo>
                  <a:close/>
                </a:path>
              </a:pathLst>
            </a:custGeom>
            <a:solidFill>
              <a:schemeClr val="bg1"/>
            </a:solidFill>
            <a:ln w="841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38" name="任意多边形: 形状 137">
              <a:extLst>
                <a:ext uri="{FF2B5EF4-FFF2-40B4-BE49-F238E27FC236}">
                  <a16:creationId xmlns:a16="http://schemas.microsoft.com/office/drawing/2014/main" id="{E4E36376-07D2-D447-28A7-5306B3FAE724}"/>
                </a:ext>
              </a:extLst>
            </p:cNvPr>
            <p:cNvSpPr/>
            <p:nvPr/>
          </p:nvSpPr>
          <p:spPr>
            <a:xfrm>
              <a:off x="8049340" y="1167327"/>
              <a:ext cx="72119" cy="72119"/>
            </a:xfrm>
            <a:custGeom>
              <a:avLst/>
              <a:gdLst>
                <a:gd name="connsiteX0" fmla="*/ 72120 w 72119"/>
                <a:gd name="connsiteY0" fmla="*/ 36060 h 72119"/>
                <a:gd name="connsiteX1" fmla="*/ 36060 w 72119"/>
                <a:gd name="connsiteY1" fmla="*/ 72120 h 72119"/>
                <a:gd name="connsiteX2" fmla="*/ 0 w 72119"/>
                <a:gd name="connsiteY2" fmla="*/ 36060 h 72119"/>
                <a:gd name="connsiteX3" fmla="*/ 36060 w 72119"/>
                <a:gd name="connsiteY3" fmla="*/ 0 h 72119"/>
                <a:gd name="connsiteX4" fmla="*/ 72120 w 72119"/>
                <a:gd name="connsiteY4" fmla="*/ 36060 h 721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2119" h="72119">
                  <a:moveTo>
                    <a:pt x="72120" y="36060"/>
                  </a:moveTo>
                  <a:cubicBezTo>
                    <a:pt x="72120" y="55975"/>
                    <a:pt x="55975" y="72120"/>
                    <a:pt x="36060" y="72120"/>
                  </a:cubicBezTo>
                  <a:cubicBezTo>
                    <a:pt x="16145" y="72120"/>
                    <a:pt x="0" y="55975"/>
                    <a:pt x="0" y="36060"/>
                  </a:cubicBezTo>
                  <a:cubicBezTo>
                    <a:pt x="0" y="16145"/>
                    <a:pt x="16145" y="0"/>
                    <a:pt x="36060" y="0"/>
                  </a:cubicBezTo>
                  <a:cubicBezTo>
                    <a:pt x="55975" y="0"/>
                    <a:pt x="72120" y="16145"/>
                    <a:pt x="72120" y="36060"/>
                  </a:cubicBezTo>
                  <a:close/>
                </a:path>
              </a:pathLst>
            </a:custGeom>
            <a:solidFill>
              <a:schemeClr val="bg1"/>
            </a:solidFill>
            <a:ln w="841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39" name="任意多边形: 形状 138">
              <a:extLst>
                <a:ext uri="{FF2B5EF4-FFF2-40B4-BE49-F238E27FC236}">
                  <a16:creationId xmlns:a16="http://schemas.microsoft.com/office/drawing/2014/main" id="{A3CB56F8-1553-8241-4A82-85449B088FB1}"/>
                </a:ext>
              </a:extLst>
            </p:cNvPr>
            <p:cNvSpPr/>
            <p:nvPr/>
          </p:nvSpPr>
          <p:spPr>
            <a:xfrm>
              <a:off x="7859978" y="1913959"/>
              <a:ext cx="130916" cy="130907"/>
            </a:xfrm>
            <a:custGeom>
              <a:avLst/>
              <a:gdLst>
                <a:gd name="connsiteX0" fmla="*/ 111697 w 130916"/>
                <a:gd name="connsiteY0" fmla="*/ 130803 h 130907"/>
                <a:gd name="connsiteX1" fmla="*/ 18790 w 130916"/>
                <a:gd name="connsiteY1" fmla="*/ 130803 h 130907"/>
                <a:gd name="connsiteX2" fmla="*/ -219 w 130916"/>
                <a:gd name="connsiteY2" fmla="*/ 111802 h 130907"/>
                <a:gd name="connsiteX3" fmla="*/ -211 w 130916"/>
                <a:gd name="connsiteY3" fmla="*/ 18895 h 130907"/>
                <a:gd name="connsiteX4" fmla="*/ 18790 w 130916"/>
                <a:gd name="connsiteY4" fmla="*/ -105 h 130907"/>
                <a:gd name="connsiteX5" fmla="*/ 111697 w 130916"/>
                <a:gd name="connsiteY5" fmla="*/ -105 h 130907"/>
                <a:gd name="connsiteX6" fmla="*/ 130697 w 130916"/>
                <a:gd name="connsiteY6" fmla="*/ 18895 h 130907"/>
                <a:gd name="connsiteX7" fmla="*/ 130697 w 130916"/>
                <a:gd name="connsiteY7" fmla="*/ 111802 h 130907"/>
                <a:gd name="connsiteX8" fmla="*/ 111697 w 130916"/>
                <a:gd name="connsiteY8" fmla="*/ 130803 h 1309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0916" h="130907">
                  <a:moveTo>
                    <a:pt x="111697" y="130803"/>
                  </a:moveTo>
                  <a:lnTo>
                    <a:pt x="18790" y="130803"/>
                  </a:lnTo>
                  <a:cubicBezTo>
                    <a:pt x="8300" y="130794"/>
                    <a:pt x="-202" y="122292"/>
                    <a:pt x="-219" y="111802"/>
                  </a:cubicBezTo>
                  <a:lnTo>
                    <a:pt x="-211" y="18895"/>
                  </a:lnTo>
                  <a:cubicBezTo>
                    <a:pt x="-202" y="8406"/>
                    <a:pt x="8300" y="-97"/>
                    <a:pt x="18790" y="-105"/>
                  </a:cubicBezTo>
                  <a:lnTo>
                    <a:pt x="111697" y="-105"/>
                  </a:lnTo>
                  <a:cubicBezTo>
                    <a:pt x="122186" y="-97"/>
                    <a:pt x="130689" y="8406"/>
                    <a:pt x="130697" y="18895"/>
                  </a:cubicBezTo>
                  <a:lnTo>
                    <a:pt x="130697" y="111802"/>
                  </a:lnTo>
                  <a:cubicBezTo>
                    <a:pt x="130689" y="122292"/>
                    <a:pt x="122186" y="130794"/>
                    <a:pt x="111697" y="130803"/>
                  </a:cubicBezTo>
                  <a:close/>
                </a:path>
              </a:pathLst>
            </a:custGeom>
            <a:solidFill>
              <a:schemeClr val="accent1"/>
            </a:solidFill>
            <a:ln w="841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40" name="任意多边形: 形状 139">
              <a:extLst>
                <a:ext uri="{FF2B5EF4-FFF2-40B4-BE49-F238E27FC236}">
                  <a16:creationId xmlns:a16="http://schemas.microsoft.com/office/drawing/2014/main" id="{701E2647-277D-8A58-0FEF-CA04990ED5F0}"/>
                </a:ext>
              </a:extLst>
            </p:cNvPr>
            <p:cNvSpPr/>
            <p:nvPr/>
          </p:nvSpPr>
          <p:spPr>
            <a:xfrm>
              <a:off x="7859978" y="2154669"/>
              <a:ext cx="130916" cy="130916"/>
            </a:xfrm>
            <a:custGeom>
              <a:avLst/>
              <a:gdLst>
                <a:gd name="connsiteX0" fmla="*/ 111697 w 130916"/>
                <a:gd name="connsiteY0" fmla="*/ 130811 h 130916"/>
                <a:gd name="connsiteX1" fmla="*/ 18790 w 130916"/>
                <a:gd name="connsiteY1" fmla="*/ 130811 h 130916"/>
                <a:gd name="connsiteX2" fmla="*/ -219 w 130916"/>
                <a:gd name="connsiteY2" fmla="*/ 111802 h 130916"/>
                <a:gd name="connsiteX3" fmla="*/ -211 w 130916"/>
                <a:gd name="connsiteY3" fmla="*/ 18895 h 130916"/>
                <a:gd name="connsiteX4" fmla="*/ 18790 w 130916"/>
                <a:gd name="connsiteY4" fmla="*/ -105 h 130916"/>
                <a:gd name="connsiteX5" fmla="*/ 111697 w 130916"/>
                <a:gd name="connsiteY5" fmla="*/ -105 h 130916"/>
                <a:gd name="connsiteX6" fmla="*/ 130697 w 130916"/>
                <a:gd name="connsiteY6" fmla="*/ 18895 h 130916"/>
                <a:gd name="connsiteX7" fmla="*/ 130697 w 130916"/>
                <a:gd name="connsiteY7" fmla="*/ 111802 h 130916"/>
                <a:gd name="connsiteX8" fmla="*/ 111697 w 130916"/>
                <a:gd name="connsiteY8" fmla="*/ 130811 h 1309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0916" h="130916">
                  <a:moveTo>
                    <a:pt x="111697" y="130811"/>
                  </a:moveTo>
                  <a:lnTo>
                    <a:pt x="18790" y="130811"/>
                  </a:lnTo>
                  <a:cubicBezTo>
                    <a:pt x="8300" y="130794"/>
                    <a:pt x="-202" y="122292"/>
                    <a:pt x="-219" y="111802"/>
                  </a:cubicBezTo>
                  <a:lnTo>
                    <a:pt x="-211" y="18895"/>
                  </a:lnTo>
                  <a:cubicBezTo>
                    <a:pt x="-202" y="8406"/>
                    <a:pt x="8300" y="-97"/>
                    <a:pt x="18790" y="-105"/>
                  </a:cubicBezTo>
                  <a:lnTo>
                    <a:pt x="111697" y="-105"/>
                  </a:lnTo>
                  <a:cubicBezTo>
                    <a:pt x="122186" y="-97"/>
                    <a:pt x="130689" y="8406"/>
                    <a:pt x="130697" y="18895"/>
                  </a:cubicBezTo>
                  <a:lnTo>
                    <a:pt x="130697" y="111802"/>
                  </a:lnTo>
                  <a:cubicBezTo>
                    <a:pt x="130689" y="122292"/>
                    <a:pt x="122186" y="130794"/>
                    <a:pt x="111697" y="130811"/>
                  </a:cubicBezTo>
                  <a:close/>
                </a:path>
              </a:pathLst>
            </a:custGeom>
            <a:solidFill>
              <a:schemeClr val="accent4"/>
            </a:solidFill>
            <a:ln w="841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41" name="任意多边形: 形状 140">
              <a:extLst>
                <a:ext uri="{FF2B5EF4-FFF2-40B4-BE49-F238E27FC236}">
                  <a16:creationId xmlns:a16="http://schemas.microsoft.com/office/drawing/2014/main" id="{50DD47E1-866C-D192-FC25-ED686F609AC6}"/>
                </a:ext>
              </a:extLst>
            </p:cNvPr>
            <p:cNvSpPr/>
            <p:nvPr/>
          </p:nvSpPr>
          <p:spPr>
            <a:xfrm>
              <a:off x="7859978" y="2395380"/>
              <a:ext cx="130916" cy="130916"/>
            </a:xfrm>
            <a:custGeom>
              <a:avLst/>
              <a:gdLst>
                <a:gd name="connsiteX0" fmla="*/ 111697 w 130916"/>
                <a:gd name="connsiteY0" fmla="*/ 130811 h 130916"/>
                <a:gd name="connsiteX1" fmla="*/ 18790 w 130916"/>
                <a:gd name="connsiteY1" fmla="*/ 130811 h 130916"/>
                <a:gd name="connsiteX2" fmla="*/ -219 w 130916"/>
                <a:gd name="connsiteY2" fmla="*/ 111811 h 130916"/>
                <a:gd name="connsiteX3" fmla="*/ -211 w 130916"/>
                <a:gd name="connsiteY3" fmla="*/ 18904 h 130916"/>
                <a:gd name="connsiteX4" fmla="*/ 18790 w 130916"/>
                <a:gd name="connsiteY4" fmla="*/ -105 h 130916"/>
                <a:gd name="connsiteX5" fmla="*/ 111697 w 130916"/>
                <a:gd name="connsiteY5" fmla="*/ -105 h 130916"/>
                <a:gd name="connsiteX6" fmla="*/ 130697 w 130916"/>
                <a:gd name="connsiteY6" fmla="*/ 18904 h 130916"/>
                <a:gd name="connsiteX7" fmla="*/ 130697 w 130916"/>
                <a:gd name="connsiteY7" fmla="*/ 111811 h 130916"/>
                <a:gd name="connsiteX8" fmla="*/ 111697 w 130916"/>
                <a:gd name="connsiteY8" fmla="*/ 130811 h 1309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0916" h="130916">
                  <a:moveTo>
                    <a:pt x="111697" y="130811"/>
                  </a:moveTo>
                  <a:lnTo>
                    <a:pt x="18790" y="130811"/>
                  </a:lnTo>
                  <a:cubicBezTo>
                    <a:pt x="8300" y="130803"/>
                    <a:pt x="-202" y="122300"/>
                    <a:pt x="-219" y="111811"/>
                  </a:cubicBezTo>
                  <a:lnTo>
                    <a:pt x="-211" y="18904"/>
                  </a:lnTo>
                  <a:cubicBezTo>
                    <a:pt x="-202" y="8406"/>
                    <a:pt x="8300" y="-88"/>
                    <a:pt x="18790" y="-105"/>
                  </a:cubicBezTo>
                  <a:lnTo>
                    <a:pt x="111697" y="-105"/>
                  </a:lnTo>
                  <a:cubicBezTo>
                    <a:pt x="122186" y="-88"/>
                    <a:pt x="130689" y="8414"/>
                    <a:pt x="130697" y="18904"/>
                  </a:cubicBezTo>
                  <a:lnTo>
                    <a:pt x="130697" y="111811"/>
                  </a:lnTo>
                  <a:cubicBezTo>
                    <a:pt x="130689" y="122300"/>
                    <a:pt x="122186" y="130803"/>
                    <a:pt x="111697" y="130811"/>
                  </a:cubicBezTo>
                  <a:close/>
                </a:path>
              </a:pathLst>
            </a:custGeom>
            <a:solidFill>
              <a:schemeClr val="tx1">
                <a:lumMod val="10000"/>
                <a:lumOff val="90000"/>
              </a:schemeClr>
            </a:solidFill>
            <a:ln w="841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/>
            </a:p>
          </p:txBody>
        </p:sp>
        <p:sp>
          <p:nvSpPr>
            <p:cNvPr id="142" name="任意多边形: 形状 141">
              <a:extLst>
                <a:ext uri="{FF2B5EF4-FFF2-40B4-BE49-F238E27FC236}">
                  <a16:creationId xmlns:a16="http://schemas.microsoft.com/office/drawing/2014/main" id="{1DCAD9DC-10DC-9C59-933E-2A45621667E6}"/>
                </a:ext>
              </a:extLst>
            </p:cNvPr>
            <p:cNvSpPr/>
            <p:nvPr/>
          </p:nvSpPr>
          <p:spPr>
            <a:xfrm>
              <a:off x="8113400" y="1960412"/>
              <a:ext cx="485655" cy="38001"/>
            </a:xfrm>
            <a:custGeom>
              <a:avLst/>
              <a:gdLst>
                <a:gd name="connsiteX0" fmla="*/ 466393 w 485655"/>
                <a:gd name="connsiteY0" fmla="*/ 37896 h 38001"/>
                <a:gd name="connsiteX1" fmla="*/ 18748 w 485655"/>
                <a:gd name="connsiteY1" fmla="*/ 37896 h 38001"/>
                <a:gd name="connsiteX2" fmla="*/ -219 w 485655"/>
                <a:gd name="connsiteY2" fmla="*/ 18853 h 38001"/>
                <a:gd name="connsiteX3" fmla="*/ 18748 w 485655"/>
                <a:gd name="connsiteY3" fmla="*/ -105 h 38001"/>
                <a:gd name="connsiteX4" fmla="*/ 466393 w 485655"/>
                <a:gd name="connsiteY4" fmla="*/ -105 h 38001"/>
                <a:gd name="connsiteX5" fmla="*/ 485436 w 485655"/>
                <a:gd name="connsiteY5" fmla="*/ 18853 h 38001"/>
                <a:gd name="connsiteX6" fmla="*/ 466470 w 485655"/>
                <a:gd name="connsiteY6" fmla="*/ 37896 h 38001"/>
                <a:gd name="connsiteX7" fmla="*/ 466393 w 485655"/>
                <a:gd name="connsiteY7" fmla="*/ 37896 h 380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85655" h="38001">
                  <a:moveTo>
                    <a:pt x="466393" y="37896"/>
                  </a:moveTo>
                  <a:lnTo>
                    <a:pt x="18748" y="37896"/>
                  </a:lnTo>
                  <a:cubicBezTo>
                    <a:pt x="8250" y="37879"/>
                    <a:pt x="-236" y="29351"/>
                    <a:pt x="-219" y="18853"/>
                  </a:cubicBezTo>
                  <a:cubicBezTo>
                    <a:pt x="-194" y="8389"/>
                    <a:pt x="8284" y="-88"/>
                    <a:pt x="18748" y="-105"/>
                  </a:cubicBezTo>
                  <a:lnTo>
                    <a:pt x="466393" y="-105"/>
                  </a:lnTo>
                  <a:cubicBezTo>
                    <a:pt x="476883" y="-130"/>
                    <a:pt x="485411" y="8364"/>
                    <a:pt x="485436" y="18853"/>
                  </a:cubicBezTo>
                  <a:cubicBezTo>
                    <a:pt x="485453" y="29351"/>
                    <a:pt x="476967" y="37879"/>
                    <a:pt x="466470" y="37896"/>
                  </a:cubicBezTo>
                  <a:cubicBezTo>
                    <a:pt x="466444" y="37896"/>
                    <a:pt x="466419" y="37896"/>
                    <a:pt x="466393" y="37896"/>
                  </a:cubicBezTo>
                  <a:close/>
                </a:path>
              </a:pathLst>
            </a:custGeom>
            <a:solidFill>
              <a:schemeClr val="tx1">
                <a:lumMod val="10000"/>
                <a:lumOff val="90000"/>
                <a:alpha val="50000"/>
              </a:schemeClr>
            </a:solidFill>
            <a:ln w="841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/>
            </a:p>
          </p:txBody>
        </p:sp>
        <p:sp>
          <p:nvSpPr>
            <p:cNvPr id="143" name="任意多边形: 形状 142">
              <a:extLst>
                <a:ext uri="{FF2B5EF4-FFF2-40B4-BE49-F238E27FC236}">
                  <a16:creationId xmlns:a16="http://schemas.microsoft.com/office/drawing/2014/main" id="{3492A0E9-B350-F3F1-10D8-9AD160B803CE}"/>
                </a:ext>
              </a:extLst>
            </p:cNvPr>
            <p:cNvSpPr/>
            <p:nvPr/>
          </p:nvSpPr>
          <p:spPr>
            <a:xfrm>
              <a:off x="8113400" y="2201123"/>
              <a:ext cx="485613" cy="38009"/>
            </a:xfrm>
            <a:custGeom>
              <a:avLst/>
              <a:gdLst>
                <a:gd name="connsiteX0" fmla="*/ 466393 w 485613"/>
                <a:gd name="connsiteY0" fmla="*/ 37904 h 38009"/>
                <a:gd name="connsiteX1" fmla="*/ 18748 w 485613"/>
                <a:gd name="connsiteY1" fmla="*/ 37904 h 38009"/>
                <a:gd name="connsiteX2" fmla="*/ -219 w 485613"/>
                <a:gd name="connsiteY2" fmla="*/ 18862 h 38009"/>
                <a:gd name="connsiteX3" fmla="*/ 18748 w 485613"/>
                <a:gd name="connsiteY3" fmla="*/ -105 h 38009"/>
                <a:gd name="connsiteX4" fmla="*/ 466393 w 485613"/>
                <a:gd name="connsiteY4" fmla="*/ -105 h 38009"/>
                <a:gd name="connsiteX5" fmla="*/ 485394 w 485613"/>
                <a:gd name="connsiteY5" fmla="*/ 18895 h 38009"/>
                <a:gd name="connsiteX6" fmla="*/ 466393 w 485613"/>
                <a:gd name="connsiteY6" fmla="*/ 37904 h 380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85613" h="38009">
                  <a:moveTo>
                    <a:pt x="466393" y="37904"/>
                  </a:moveTo>
                  <a:lnTo>
                    <a:pt x="18748" y="37904"/>
                  </a:lnTo>
                  <a:cubicBezTo>
                    <a:pt x="8250" y="37879"/>
                    <a:pt x="-236" y="29351"/>
                    <a:pt x="-219" y="18862"/>
                  </a:cubicBezTo>
                  <a:cubicBezTo>
                    <a:pt x="-194" y="8398"/>
                    <a:pt x="8284" y="-80"/>
                    <a:pt x="18748" y="-105"/>
                  </a:cubicBezTo>
                  <a:lnTo>
                    <a:pt x="466393" y="-105"/>
                  </a:lnTo>
                  <a:cubicBezTo>
                    <a:pt x="476883" y="-105"/>
                    <a:pt x="485394" y="8406"/>
                    <a:pt x="485394" y="18895"/>
                  </a:cubicBezTo>
                  <a:cubicBezTo>
                    <a:pt x="485394" y="29393"/>
                    <a:pt x="476883" y="37904"/>
                    <a:pt x="466393" y="37904"/>
                  </a:cubicBezTo>
                  <a:close/>
                </a:path>
              </a:pathLst>
            </a:custGeom>
            <a:solidFill>
              <a:schemeClr val="tx1">
                <a:lumMod val="10000"/>
                <a:lumOff val="90000"/>
                <a:alpha val="50000"/>
              </a:schemeClr>
            </a:solidFill>
            <a:ln w="841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/>
            </a:p>
          </p:txBody>
        </p:sp>
        <p:sp>
          <p:nvSpPr>
            <p:cNvPr id="144" name="任意多边形: 形状 143">
              <a:extLst>
                <a:ext uri="{FF2B5EF4-FFF2-40B4-BE49-F238E27FC236}">
                  <a16:creationId xmlns:a16="http://schemas.microsoft.com/office/drawing/2014/main" id="{54E9D94D-6DB7-31A0-9DCD-A101FFFC1112}"/>
                </a:ext>
              </a:extLst>
            </p:cNvPr>
            <p:cNvSpPr/>
            <p:nvPr/>
          </p:nvSpPr>
          <p:spPr>
            <a:xfrm>
              <a:off x="8113400" y="2441833"/>
              <a:ext cx="485655" cy="38009"/>
            </a:xfrm>
            <a:custGeom>
              <a:avLst/>
              <a:gdLst>
                <a:gd name="connsiteX0" fmla="*/ 466393 w 485655"/>
                <a:gd name="connsiteY0" fmla="*/ 37904 h 38009"/>
                <a:gd name="connsiteX1" fmla="*/ 18748 w 485655"/>
                <a:gd name="connsiteY1" fmla="*/ 37904 h 38009"/>
                <a:gd name="connsiteX2" fmla="*/ -219 w 485655"/>
                <a:gd name="connsiteY2" fmla="*/ 18862 h 38009"/>
                <a:gd name="connsiteX3" fmla="*/ 18748 w 485655"/>
                <a:gd name="connsiteY3" fmla="*/ -105 h 38009"/>
                <a:gd name="connsiteX4" fmla="*/ 466393 w 485655"/>
                <a:gd name="connsiteY4" fmla="*/ -105 h 38009"/>
                <a:gd name="connsiteX5" fmla="*/ 485436 w 485655"/>
                <a:gd name="connsiteY5" fmla="*/ 18862 h 38009"/>
                <a:gd name="connsiteX6" fmla="*/ 466470 w 485655"/>
                <a:gd name="connsiteY6" fmla="*/ 37904 h 38009"/>
                <a:gd name="connsiteX7" fmla="*/ 466393 w 485655"/>
                <a:gd name="connsiteY7" fmla="*/ 37904 h 380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85655" h="38009">
                  <a:moveTo>
                    <a:pt x="466393" y="37904"/>
                  </a:moveTo>
                  <a:lnTo>
                    <a:pt x="18748" y="37904"/>
                  </a:lnTo>
                  <a:cubicBezTo>
                    <a:pt x="8250" y="37879"/>
                    <a:pt x="-236" y="29360"/>
                    <a:pt x="-219" y="18862"/>
                  </a:cubicBezTo>
                  <a:cubicBezTo>
                    <a:pt x="-194" y="8398"/>
                    <a:pt x="8284" y="-80"/>
                    <a:pt x="18748" y="-105"/>
                  </a:cubicBezTo>
                  <a:lnTo>
                    <a:pt x="466393" y="-105"/>
                  </a:lnTo>
                  <a:cubicBezTo>
                    <a:pt x="476883" y="-122"/>
                    <a:pt x="485411" y="8364"/>
                    <a:pt x="485436" y="18862"/>
                  </a:cubicBezTo>
                  <a:cubicBezTo>
                    <a:pt x="485453" y="29360"/>
                    <a:pt x="476967" y="37879"/>
                    <a:pt x="466470" y="37904"/>
                  </a:cubicBezTo>
                  <a:cubicBezTo>
                    <a:pt x="466444" y="37904"/>
                    <a:pt x="466419" y="37904"/>
                    <a:pt x="466393" y="37904"/>
                  </a:cubicBezTo>
                  <a:close/>
                </a:path>
              </a:pathLst>
            </a:custGeom>
            <a:solidFill>
              <a:schemeClr val="tx1">
                <a:lumMod val="10000"/>
                <a:lumOff val="90000"/>
                <a:alpha val="50000"/>
              </a:schemeClr>
            </a:solidFill>
            <a:ln w="841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/>
            </a:p>
          </p:txBody>
        </p:sp>
        <p:sp>
          <p:nvSpPr>
            <p:cNvPr id="145" name="任意多边形: 形状 144">
              <a:extLst>
                <a:ext uri="{FF2B5EF4-FFF2-40B4-BE49-F238E27FC236}">
                  <a16:creationId xmlns:a16="http://schemas.microsoft.com/office/drawing/2014/main" id="{A27728FC-8667-BB5F-3BFB-E4A0DF0223D7}"/>
                </a:ext>
              </a:extLst>
            </p:cNvPr>
            <p:cNvSpPr/>
            <p:nvPr/>
          </p:nvSpPr>
          <p:spPr>
            <a:xfrm>
              <a:off x="9285323" y="1803677"/>
              <a:ext cx="398346" cy="422482"/>
            </a:xfrm>
            <a:custGeom>
              <a:avLst/>
              <a:gdLst>
                <a:gd name="connsiteX0" fmla="*/ 397379 w 398346"/>
                <a:gd name="connsiteY0" fmla="*/ 422378 h 422482"/>
                <a:gd name="connsiteX1" fmla="*/ 398128 w 398346"/>
                <a:gd name="connsiteY1" fmla="*/ 398242 h 422482"/>
                <a:gd name="connsiteX2" fmla="*/ -219 w 398346"/>
                <a:gd name="connsiteY2" fmla="*/ -105 h 422482"/>
                <a:gd name="connsiteX3" fmla="*/ -219 w 398346"/>
                <a:gd name="connsiteY3" fmla="*/ 422378 h 4224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98346" h="422482">
                  <a:moveTo>
                    <a:pt x="397379" y="422378"/>
                  </a:moveTo>
                  <a:cubicBezTo>
                    <a:pt x="397858" y="414388"/>
                    <a:pt x="398128" y="406349"/>
                    <a:pt x="398128" y="398242"/>
                  </a:cubicBezTo>
                  <a:cubicBezTo>
                    <a:pt x="398128" y="178241"/>
                    <a:pt x="219782" y="-105"/>
                    <a:pt x="-219" y="-105"/>
                  </a:cubicBezTo>
                  <a:lnTo>
                    <a:pt x="-219" y="422378"/>
                  </a:lnTo>
                  <a:close/>
                </a:path>
              </a:pathLst>
            </a:custGeom>
            <a:solidFill>
              <a:schemeClr val="accent1"/>
            </a:solidFill>
            <a:ln w="841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46" name="任意多边形: 形状 145">
              <a:extLst>
                <a:ext uri="{FF2B5EF4-FFF2-40B4-BE49-F238E27FC236}">
                  <a16:creationId xmlns:a16="http://schemas.microsoft.com/office/drawing/2014/main" id="{74CF3AB8-8ACF-5734-4ACE-188923228A00}"/>
                </a:ext>
              </a:extLst>
            </p:cNvPr>
            <p:cNvSpPr/>
            <p:nvPr/>
          </p:nvSpPr>
          <p:spPr>
            <a:xfrm>
              <a:off x="8856788" y="1839885"/>
              <a:ext cx="795961" cy="796693"/>
            </a:xfrm>
            <a:custGeom>
              <a:avLst/>
              <a:gdLst>
                <a:gd name="connsiteX0" fmla="*/ 398145 w 795961"/>
                <a:gd name="connsiteY0" fmla="*/ 422386 h 796693"/>
                <a:gd name="connsiteX1" fmla="*/ 398145 w 795961"/>
                <a:gd name="connsiteY1" fmla="*/ -105 h 796693"/>
                <a:gd name="connsiteX2" fmla="*/ -219 w 795961"/>
                <a:gd name="connsiteY2" fmla="*/ 398225 h 796693"/>
                <a:gd name="connsiteX3" fmla="*/ 398111 w 795961"/>
                <a:gd name="connsiteY3" fmla="*/ 796589 h 796693"/>
                <a:gd name="connsiteX4" fmla="*/ 795742 w 795961"/>
                <a:gd name="connsiteY4" fmla="*/ 422386 h 7966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95961" h="796693">
                  <a:moveTo>
                    <a:pt x="398145" y="422386"/>
                  </a:moveTo>
                  <a:lnTo>
                    <a:pt x="398145" y="-105"/>
                  </a:lnTo>
                  <a:cubicBezTo>
                    <a:pt x="178144" y="-113"/>
                    <a:pt x="-211" y="178224"/>
                    <a:pt x="-219" y="398225"/>
                  </a:cubicBezTo>
                  <a:cubicBezTo>
                    <a:pt x="-228" y="618226"/>
                    <a:pt x="178110" y="796580"/>
                    <a:pt x="398111" y="796589"/>
                  </a:cubicBezTo>
                  <a:cubicBezTo>
                    <a:pt x="608742" y="796597"/>
                    <a:pt x="782971" y="632630"/>
                    <a:pt x="795742" y="422386"/>
                  </a:cubicBezTo>
                  <a:close/>
                </a:path>
              </a:pathLst>
            </a:custGeom>
            <a:solidFill>
              <a:schemeClr val="accent4"/>
            </a:solidFill>
            <a:ln w="841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47" name="任意多边形: 形状 146">
              <a:extLst>
                <a:ext uri="{FF2B5EF4-FFF2-40B4-BE49-F238E27FC236}">
                  <a16:creationId xmlns:a16="http://schemas.microsoft.com/office/drawing/2014/main" id="{8D3C0B76-D6F9-87F6-9860-7CA311821663}"/>
                </a:ext>
              </a:extLst>
            </p:cNvPr>
            <p:cNvSpPr/>
            <p:nvPr/>
          </p:nvSpPr>
          <p:spPr>
            <a:xfrm>
              <a:off x="9650317" y="4538312"/>
              <a:ext cx="789755" cy="290268"/>
            </a:xfrm>
            <a:custGeom>
              <a:avLst/>
              <a:gdLst>
                <a:gd name="connsiteX0" fmla="*/ 161600 w 789755"/>
                <a:gd name="connsiteY0" fmla="*/ 35958 h 290268"/>
                <a:gd name="connsiteX1" fmla="*/ 169093 w 789755"/>
                <a:gd name="connsiteY1" fmla="*/ 48005 h 290268"/>
                <a:gd name="connsiteX2" fmla="*/ 590969 w 789755"/>
                <a:gd name="connsiteY2" fmla="*/ 95444 h 290268"/>
                <a:gd name="connsiteX3" fmla="*/ 652323 w 789755"/>
                <a:gd name="connsiteY3" fmla="*/ 12546 h 290268"/>
                <a:gd name="connsiteX4" fmla="*/ 789537 w 789755"/>
                <a:gd name="connsiteY4" fmla="*/ 88793 h 290268"/>
                <a:gd name="connsiteX5" fmla="*/ 668756 w 789755"/>
                <a:gd name="connsiteY5" fmla="*/ 290164 h 290268"/>
                <a:gd name="connsiteX6" fmla="*/ 151893 w 789755"/>
                <a:gd name="connsiteY6" fmla="*/ 154516 h 290268"/>
                <a:gd name="connsiteX7" fmla="*/ 24858 w 789755"/>
                <a:gd name="connsiteY7" fmla="*/ 152016 h 290268"/>
                <a:gd name="connsiteX8" fmla="*/ 27359 w 789755"/>
                <a:gd name="connsiteY8" fmla="*/ 24972 h 290268"/>
                <a:gd name="connsiteX9" fmla="*/ 154402 w 789755"/>
                <a:gd name="connsiteY9" fmla="*/ 27472 h 290268"/>
                <a:gd name="connsiteX10" fmla="*/ 161600 w 789755"/>
                <a:gd name="connsiteY10" fmla="*/ 35958 h 2902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89755" h="290268">
                  <a:moveTo>
                    <a:pt x="161600" y="35958"/>
                  </a:moveTo>
                  <a:cubicBezTo>
                    <a:pt x="164412" y="39772"/>
                    <a:pt x="166912" y="43804"/>
                    <a:pt x="169093" y="48005"/>
                  </a:cubicBezTo>
                  <a:lnTo>
                    <a:pt x="590969" y="95444"/>
                  </a:lnTo>
                  <a:lnTo>
                    <a:pt x="652323" y="12546"/>
                  </a:lnTo>
                  <a:lnTo>
                    <a:pt x="789537" y="88793"/>
                  </a:lnTo>
                  <a:lnTo>
                    <a:pt x="668756" y="290164"/>
                  </a:lnTo>
                  <a:lnTo>
                    <a:pt x="151893" y="154516"/>
                  </a:lnTo>
                  <a:cubicBezTo>
                    <a:pt x="116123" y="188906"/>
                    <a:pt x="59248" y="187786"/>
                    <a:pt x="24858" y="152016"/>
                  </a:cubicBezTo>
                  <a:cubicBezTo>
                    <a:pt x="-9531" y="116237"/>
                    <a:pt x="-8412" y="59362"/>
                    <a:pt x="27359" y="24972"/>
                  </a:cubicBezTo>
                  <a:cubicBezTo>
                    <a:pt x="63129" y="-9417"/>
                    <a:pt x="120013" y="-8298"/>
                    <a:pt x="154402" y="27472"/>
                  </a:cubicBezTo>
                  <a:cubicBezTo>
                    <a:pt x="156970" y="30149"/>
                    <a:pt x="159378" y="32987"/>
                    <a:pt x="161600" y="35958"/>
                  </a:cubicBezTo>
                  <a:close/>
                </a:path>
              </a:pathLst>
            </a:custGeom>
            <a:solidFill>
              <a:srgbClr val="FFB8B8"/>
            </a:solidFill>
            <a:ln w="841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48" name="任意多边形: 形状 147">
              <a:extLst>
                <a:ext uri="{FF2B5EF4-FFF2-40B4-BE49-F238E27FC236}">
                  <a16:creationId xmlns:a16="http://schemas.microsoft.com/office/drawing/2014/main" id="{0403DE04-7BA0-4C3F-6D51-9F9A3C37BCE7}"/>
                </a:ext>
              </a:extLst>
            </p:cNvPr>
            <p:cNvSpPr/>
            <p:nvPr/>
          </p:nvSpPr>
          <p:spPr>
            <a:xfrm>
              <a:off x="7236453" y="4295891"/>
              <a:ext cx="465515" cy="181253"/>
            </a:xfrm>
            <a:custGeom>
              <a:avLst/>
              <a:gdLst>
                <a:gd name="connsiteX0" fmla="*/ 422828 w 465515"/>
                <a:gd name="connsiteY0" fmla="*/ 169460 h 181253"/>
                <a:gd name="connsiteX1" fmla="*/ 306955 w 465515"/>
                <a:gd name="connsiteY1" fmla="*/ 139381 h 181253"/>
                <a:gd name="connsiteX2" fmla="*/ 300549 w 465515"/>
                <a:gd name="connsiteY2" fmla="*/ 125895 h 181253"/>
                <a:gd name="connsiteX3" fmla="*/ -219 w 465515"/>
                <a:gd name="connsiteY3" fmla="*/ 132166 h 181253"/>
                <a:gd name="connsiteX4" fmla="*/ 83107 w 465515"/>
                <a:gd name="connsiteY4" fmla="*/ -105 h 181253"/>
                <a:gd name="connsiteX5" fmla="*/ 355943 w 465515"/>
                <a:gd name="connsiteY5" fmla="*/ 14215 h 181253"/>
                <a:gd name="connsiteX6" fmla="*/ 461763 w 465515"/>
                <a:gd name="connsiteY6" fmla="*/ 71579 h 181253"/>
                <a:gd name="connsiteX7" fmla="*/ 422828 w 465515"/>
                <a:gd name="connsiteY7" fmla="*/ 169460 h 1812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65515" h="181253">
                  <a:moveTo>
                    <a:pt x="422828" y="169460"/>
                  </a:moveTo>
                  <a:cubicBezTo>
                    <a:pt x="382520" y="193150"/>
                    <a:pt x="330645" y="179689"/>
                    <a:pt x="306955" y="139381"/>
                  </a:cubicBezTo>
                  <a:cubicBezTo>
                    <a:pt x="304422" y="135079"/>
                    <a:pt x="302283" y="130567"/>
                    <a:pt x="300549" y="125895"/>
                  </a:cubicBezTo>
                  <a:lnTo>
                    <a:pt x="-219" y="132166"/>
                  </a:lnTo>
                  <a:lnTo>
                    <a:pt x="83107" y="-105"/>
                  </a:lnTo>
                  <a:lnTo>
                    <a:pt x="355943" y="14215"/>
                  </a:lnTo>
                  <a:cubicBezTo>
                    <a:pt x="401007" y="838"/>
                    <a:pt x="448386" y="26514"/>
                    <a:pt x="461763" y="71579"/>
                  </a:cubicBezTo>
                  <a:cubicBezTo>
                    <a:pt x="472968" y="109285"/>
                    <a:pt x="456864" y="149753"/>
                    <a:pt x="422828" y="169460"/>
                  </a:cubicBezTo>
                  <a:close/>
                </a:path>
              </a:pathLst>
            </a:custGeom>
            <a:solidFill>
              <a:srgbClr val="FFB8B8"/>
            </a:solidFill>
            <a:ln w="841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49" name="任意多边形: 形状 148">
              <a:extLst>
                <a:ext uri="{FF2B5EF4-FFF2-40B4-BE49-F238E27FC236}">
                  <a16:creationId xmlns:a16="http://schemas.microsoft.com/office/drawing/2014/main" id="{5D1BFA3A-E789-D115-ADCB-36A2A40DFEF8}"/>
                </a:ext>
              </a:extLst>
            </p:cNvPr>
            <p:cNvSpPr/>
            <p:nvPr/>
          </p:nvSpPr>
          <p:spPr>
            <a:xfrm>
              <a:off x="6363830" y="4081667"/>
              <a:ext cx="1166600" cy="372990"/>
            </a:xfrm>
            <a:custGeom>
              <a:avLst/>
              <a:gdLst>
                <a:gd name="connsiteX0" fmla="*/ 1163264 w 1166600"/>
                <a:gd name="connsiteY0" fmla="*/ 345817 h 372990"/>
                <a:gd name="connsiteX1" fmla="*/ 1125986 w 1166600"/>
                <a:gd name="connsiteY1" fmla="*/ 372874 h 372990"/>
                <a:gd name="connsiteX2" fmla="*/ 575526 w 1166600"/>
                <a:gd name="connsiteY2" fmla="*/ 358891 h 372990"/>
                <a:gd name="connsiteX3" fmla="*/ 77091 w 1166600"/>
                <a:gd name="connsiteY3" fmla="*/ 211315 h 372990"/>
                <a:gd name="connsiteX4" fmla="*/ 4246 w 1166600"/>
                <a:gd name="connsiteY4" fmla="*/ 77208 h 372990"/>
                <a:gd name="connsiteX5" fmla="*/ 138353 w 1166600"/>
                <a:gd name="connsiteY5" fmla="*/ 4363 h 372990"/>
                <a:gd name="connsiteX6" fmla="*/ 141350 w 1166600"/>
                <a:gd name="connsiteY6" fmla="*/ 5297 h 372990"/>
                <a:gd name="connsiteX7" fmla="*/ 591655 w 1166600"/>
                <a:gd name="connsiteY7" fmla="*/ 152941 h 372990"/>
                <a:gd name="connsiteX8" fmla="*/ 1132132 w 1166600"/>
                <a:gd name="connsiteY8" fmla="*/ 205102 h 372990"/>
                <a:gd name="connsiteX9" fmla="*/ 1166378 w 1166600"/>
                <a:gd name="connsiteY9" fmla="*/ 243448 h 372990"/>
                <a:gd name="connsiteX10" fmla="*/ 1164812 w 1166600"/>
                <a:gd name="connsiteY10" fmla="*/ 335639 h 372990"/>
                <a:gd name="connsiteX11" fmla="*/ 1163264 w 1166600"/>
                <a:gd name="connsiteY11" fmla="*/ 345817 h 3729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166600" h="372990">
                  <a:moveTo>
                    <a:pt x="1163264" y="345817"/>
                  </a:moveTo>
                  <a:cubicBezTo>
                    <a:pt x="1158356" y="362208"/>
                    <a:pt x="1143084" y="373287"/>
                    <a:pt x="1125986" y="372874"/>
                  </a:cubicBezTo>
                  <a:lnTo>
                    <a:pt x="575526" y="358891"/>
                  </a:lnTo>
                  <a:lnTo>
                    <a:pt x="77091" y="211315"/>
                  </a:lnTo>
                  <a:cubicBezTo>
                    <a:pt x="19947" y="194402"/>
                    <a:pt x="-12667" y="134361"/>
                    <a:pt x="4246" y="77208"/>
                  </a:cubicBezTo>
                  <a:cubicBezTo>
                    <a:pt x="21159" y="20063"/>
                    <a:pt x="81208" y="-12558"/>
                    <a:pt x="138353" y="4363"/>
                  </a:cubicBezTo>
                  <a:cubicBezTo>
                    <a:pt x="139354" y="4658"/>
                    <a:pt x="140356" y="4969"/>
                    <a:pt x="141350" y="5297"/>
                  </a:cubicBezTo>
                  <a:lnTo>
                    <a:pt x="591655" y="152941"/>
                  </a:lnTo>
                  <a:lnTo>
                    <a:pt x="1132132" y="205102"/>
                  </a:lnTo>
                  <a:cubicBezTo>
                    <a:pt x="1151755" y="207089"/>
                    <a:pt x="1166614" y="223732"/>
                    <a:pt x="1166378" y="243448"/>
                  </a:cubicBezTo>
                  <a:lnTo>
                    <a:pt x="1164812" y="335639"/>
                  </a:lnTo>
                  <a:cubicBezTo>
                    <a:pt x="1164762" y="339091"/>
                    <a:pt x="1164240" y="342509"/>
                    <a:pt x="1163264" y="345817"/>
                  </a:cubicBezTo>
                  <a:close/>
                </a:path>
              </a:pathLst>
            </a:custGeom>
            <a:solidFill>
              <a:schemeClr val="accent4"/>
            </a:solidFill>
            <a:ln w="841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50" name="任意多边形: 形状 149">
              <a:extLst>
                <a:ext uri="{FF2B5EF4-FFF2-40B4-BE49-F238E27FC236}">
                  <a16:creationId xmlns:a16="http://schemas.microsoft.com/office/drawing/2014/main" id="{D760503C-0CCD-FCDF-2658-5073207286C1}"/>
                </a:ext>
              </a:extLst>
            </p:cNvPr>
            <p:cNvSpPr/>
            <p:nvPr/>
          </p:nvSpPr>
          <p:spPr>
            <a:xfrm>
              <a:off x="6729019" y="6396021"/>
              <a:ext cx="152324" cy="398102"/>
            </a:xfrm>
            <a:custGeom>
              <a:avLst/>
              <a:gdLst>
                <a:gd name="connsiteX0" fmla="*/ 17 w 152324"/>
                <a:gd name="connsiteY0" fmla="*/ 398103 h 398102"/>
                <a:gd name="connsiteX1" fmla="*/ 103219 w 152324"/>
                <a:gd name="connsiteY1" fmla="*/ 398094 h 398102"/>
                <a:gd name="connsiteX2" fmla="*/ 152324 w 152324"/>
                <a:gd name="connsiteY2" fmla="*/ 0 h 398102"/>
                <a:gd name="connsiteX3" fmla="*/ 0 w 152324"/>
                <a:gd name="connsiteY3" fmla="*/ 8 h 398102"/>
                <a:gd name="connsiteX4" fmla="*/ 17 w 152324"/>
                <a:gd name="connsiteY4" fmla="*/ 398103 h 3981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2324" h="398102">
                  <a:moveTo>
                    <a:pt x="17" y="398103"/>
                  </a:moveTo>
                  <a:lnTo>
                    <a:pt x="103219" y="398094"/>
                  </a:lnTo>
                  <a:lnTo>
                    <a:pt x="152324" y="0"/>
                  </a:lnTo>
                  <a:lnTo>
                    <a:pt x="0" y="8"/>
                  </a:lnTo>
                  <a:lnTo>
                    <a:pt x="17" y="398103"/>
                  </a:ln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841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51" name="任意多边形: 形状 150">
              <a:extLst>
                <a:ext uri="{FF2B5EF4-FFF2-40B4-BE49-F238E27FC236}">
                  <a16:creationId xmlns:a16="http://schemas.microsoft.com/office/drawing/2014/main" id="{1645EED0-9C29-C3F4-9CBE-DB84CF5EF7C5}"/>
                </a:ext>
              </a:extLst>
            </p:cNvPr>
            <p:cNvSpPr/>
            <p:nvPr/>
          </p:nvSpPr>
          <p:spPr>
            <a:xfrm>
              <a:off x="6702703" y="6760416"/>
              <a:ext cx="332800" cy="133753"/>
            </a:xfrm>
            <a:custGeom>
              <a:avLst/>
              <a:gdLst>
                <a:gd name="connsiteX0" fmla="*/ -219 w 332800"/>
                <a:gd name="connsiteY0" fmla="*/ -97 h 133753"/>
                <a:gd name="connsiteX1" fmla="*/ 203037 w 332800"/>
                <a:gd name="connsiteY1" fmla="*/ -105 h 133753"/>
                <a:gd name="connsiteX2" fmla="*/ 203046 w 332800"/>
                <a:gd name="connsiteY2" fmla="*/ -105 h 133753"/>
                <a:gd name="connsiteX3" fmla="*/ 332581 w 332800"/>
                <a:gd name="connsiteY3" fmla="*/ 129422 h 133753"/>
                <a:gd name="connsiteX4" fmla="*/ 332581 w 332800"/>
                <a:gd name="connsiteY4" fmla="*/ 129431 h 133753"/>
                <a:gd name="connsiteX5" fmla="*/ 332581 w 332800"/>
                <a:gd name="connsiteY5" fmla="*/ 133640 h 133753"/>
                <a:gd name="connsiteX6" fmla="*/ -211 w 332800"/>
                <a:gd name="connsiteY6" fmla="*/ 133648 h 1337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32800" h="133753">
                  <a:moveTo>
                    <a:pt x="-219" y="-97"/>
                  </a:moveTo>
                  <a:lnTo>
                    <a:pt x="203037" y="-105"/>
                  </a:lnTo>
                  <a:lnTo>
                    <a:pt x="203046" y="-105"/>
                  </a:lnTo>
                  <a:cubicBezTo>
                    <a:pt x="274586" y="-105"/>
                    <a:pt x="332581" y="57882"/>
                    <a:pt x="332581" y="129422"/>
                  </a:cubicBezTo>
                  <a:cubicBezTo>
                    <a:pt x="332581" y="129422"/>
                    <a:pt x="332581" y="129422"/>
                    <a:pt x="332581" y="129431"/>
                  </a:cubicBezTo>
                  <a:lnTo>
                    <a:pt x="332581" y="133640"/>
                  </a:lnTo>
                  <a:lnTo>
                    <a:pt x="-211" y="133648"/>
                  </a:lnTo>
                  <a:close/>
                </a:path>
              </a:pathLst>
            </a:custGeom>
            <a:solidFill>
              <a:schemeClr val="accent4"/>
            </a:solidFill>
            <a:ln w="841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52" name="任意多边形: 形状 151">
              <a:extLst>
                <a:ext uri="{FF2B5EF4-FFF2-40B4-BE49-F238E27FC236}">
                  <a16:creationId xmlns:a16="http://schemas.microsoft.com/office/drawing/2014/main" id="{7F6BD549-855E-98A8-7824-F58ACD68C5D7}"/>
                </a:ext>
              </a:extLst>
            </p:cNvPr>
            <p:cNvSpPr/>
            <p:nvPr/>
          </p:nvSpPr>
          <p:spPr>
            <a:xfrm>
              <a:off x="6425953" y="6396021"/>
              <a:ext cx="152324" cy="398102"/>
            </a:xfrm>
            <a:custGeom>
              <a:avLst/>
              <a:gdLst>
                <a:gd name="connsiteX0" fmla="*/ 17 w 152324"/>
                <a:gd name="connsiteY0" fmla="*/ 398103 h 398102"/>
                <a:gd name="connsiteX1" fmla="*/ 103219 w 152324"/>
                <a:gd name="connsiteY1" fmla="*/ 398094 h 398102"/>
                <a:gd name="connsiteX2" fmla="*/ 152324 w 152324"/>
                <a:gd name="connsiteY2" fmla="*/ 0 h 398102"/>
                <a:gd name="connsiteX3" fmla="*/ 0 w 152324"/>
                <a:gd name="connsiteY3" fmla="*/ 8 h 398102"/>
                <a:gd name="connsiteX4" fmla="*/ 17 w 152324"/>
                <a:gd name="connsiteY4" fmla="*/ 398103 h 3981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2324" h="398102">
                  <a:moveTo>
                    <a:pt x="17" y="398103"/>
                  </a:moveTo>
                  <a:lnTo>
                    <a:pt x="103219" y="398094"/>
                  </a:lnTo>
                  <a:lnTo>
                    <a:pt x="152324" y="0"/>
                  </a:lnTo>
                  <a:lnTo>
                    <a:pt x="0" y="8"/>
                  </a:lnTo>
                  <a:lnTo>
                    <a:pt x="17" y="398103"/>
                  </a:ln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841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53" name="任意多边形: 形状 152">
              <a:extLst>
                <a:ext uri="{FF2B5EF4-FFF2-40B4-BE49-F238E27FC236}">
                  <a16:creationId xmlns:a16="http://schemas.microsoft.com/office/drawing/2014/main" id="{70E2D717-B6CA-76D2-80E6-D04CAE80AFFB}"/>
                </a:ext>
              </a:extLst>
            </p:cNvPr>
            <p:cNvSpPr/>
            <p:nvPr/>
          </p:nvSpPr>
          <p:spPr>
            <a:xfrm>
              <a:off x="6399637" y="6760416"/>
              <a:ext cx="332800" cy="133753"/>
            </a:xfrm>
            <a:custGeom>
              <a:avLst/>
              <a:gdLst>
                <a:gd name="connsiteX0" fmla="*/ -219 w 332800"/>
                <a:gd name="connsiteY0" fmla="*/ -97 h 133753"/>
                <a:gd name="connsiteX1" fmla="*/ 203037 w 332800"/>
                <a:gd name="connsiteY1" fmla="*/ -105 h 133753"/>
                <a:gd name="connsiteX2" fmla="*/ 203046 w 332800"/>
                <a:gd name="connsiteY2" fmla="*/ -105 h 133753"/>
                <a:gd name="connsiteX3" fmla="*/ 332581 w 332800"/>
                <a:gd name="connsiteY3" fmla="*/ 129422 h 133753"/>
                <a:gd name="connsiteX4" fmla="*/ 332581 w 332800"/>
                <a:gd name="connsiteY4" fmla="*/ 129431 h 133753"/>
                <a:gd name="connsiteX5" fmla="*/ 332581 w 332800"/>
                <a:gd name="connsiteY5" fmla="*/ 133640 h 133753"/>
                <a:gd name="connsiteX6" fmla="*/ -211 w 332800"/>
                <a:gd name="connsiteY6" fmla="*/ 133648 h 1337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32800" h="133753">
                  <a:moveTo>
                    <a:pt x="-219" y="-97"/>
                  </a:moveTo>
                  <a:lnTo>
                    <a:pt x="203037" y="-105"/>
                  </a:lnTo>
                  <a:lnTo>
                    <a:pt x="203046" y="-105"/>
                  </a:lnTo>
                  <a:cubicBezTo>
                    <a:pt x="274586" y="-105"/>
                    <a:pt x="332581" y="57882"/>
                    <a:pt x="332581" y="129422"/>
                  </a:cubicBezTo>
                  <a:cubicBezTo>
                    <a:pt x="332581" y="129422"/>
                    <a:pt x="332581" y="129422"/>
                    <a:pt x="332581" y="129431"/>
                  </a:cubicBezTo>
                  <a:lnTo>
                    <a:pt x="332581" y="133640"/>
                  </a:lnTo>
                  <a:lnTo>
                    <a:pt x="-211" y="133648"/>
                  </a:lnTo>
                  <a:close/>
                </a:path>
              </a:pathLst>
            </a:custGeom>
            <a:solidFill>
              <a:schemeClr val="accent4"/>
            </a:solidFill>
            <a:ln w="841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54" name="任意多边形: 形状 153">
              <a:extLst>
                <a:ext uri="{FF2B5EF4-FFF2-40B4-BE49-F238E27FC236}">
                  <a16:creationId xmlns:a16="http://schemas.microsoft.com/office/drawing/2014/main" id="{89CD5A5A-6B81-DFE6-6323-7FBC2206395F}"/>
                </a:ext>
              </a:extLst>
            </p:cNvPr>
            <p:cNvSpPr/>
            <p:nvPr/>
          </p:nvSpPr>
          <p:spPr>
            <a:xfrm>
              <a:off x="6356702" y="5042166"/>
              <a:ext cx="622969" cy="1650026"/>
            </a:xfrm>
            <a:custGeom>
              <a:avLst/>
              <a:gdLst>
                <a:gd name="connsiteX0" fmla="*/ -219 w 622969"/>
                <a:gd name="connsiteY0" fmla="*/ 143009 h 1650026"/>
                <a:gd name="connsiteX1" fmla="*/ 24422 w 622969"/>
                <a:gd name="connsiteY1" fmla="*/ 1605253 h 1650026"/>
                <a:gd name="connsiteX2" fmla="*/ 58660 w 622969"/>
                <a:gd name="connsiteY2" fmla="*/ 1638355 h 1650026"/>
                <a:gd name="connsiteX3" fmla="*/ 61143 w 622969"/>
                <a:gd name="connsiteY3" fmla="*/ 1638220 h 1650026"/>
                <a:gd name="connsiteX4" fmla="*/ 181915 w 622969"/>
                <a:gd name="connsiteY4" fmla="*/ 1627243 h 1650026"/>
                <a:gd name="connsiteX5" fmla="*/ 212441 w 622969"/>
                <a:gd name="connsiteY5" fmla="*/ 1596313 h 1650026"/>
                <a:gd name="connsiteX6" fmla="*/ 283148 w 622969"/>
                <a:gd name="connsiteY6" fmla="*/ 684202 h 1650026"/>
                <a:gd name="connsiteX7" fmla="*/ 292189 w 622969"/>
                <a:gd name="connsiteY7" fmla="*/ 676465 h 1650026"/>
                <a:gd name="connsiteX8" fmla="*/ 299951 w 622969"/>
                <a:gd name="connsiteY8" fmla="*/ 684538 h 1650026"/>
                <a:gd name="connsiteX9" fmla="*/ 335292 w 622969"/>
                <a:gd name="connsiteY9" fmla="*/ 1617527 h 1650026"/>
                <a:gd name="connsiteX10" fmla="*/ 368941 w 622969"/>
                <a:gd name="connsiteY10" fmla="*/ 1649922 h 1650026"/>
                <a:gd name="connsiteX11" fmla="*/ 498468 w 622969"/>
                <a:gd name="connsiteY11" fmla="*/ 1649922 h 1650026"/>
                <a:gd name="connsiteX12" fmla="*/ 532083 w 622969"/>
                <a:gd name="connsiteY12" fmla="*/ 1618302 h 1650026"/>
                <a:gd name="connsiteX13" fmla="*/ 622750 w 622969"/>
                <a:gd name="connsiteY13" fmla="*/ 134591 h 1650026"/>
                <a:gd name="connsiteX14" fmla="*/ 83966 w 622969"/>
                <a:gd name="connsiteY14" fmla="*/ -105 h 16500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622969" h="1650026">
                  <a:moveTo>
                    <a:pt x="-219" y="143009"/>
                  </a:moveTo>
                  <a:lnTo>
                    <a:pt x="24422" y="1605253"/>
                  </a:lnTo>
                  <a:cubicBezTo>
                    <a:pt x="24742" y="1623850"/>
                    <a:pt x="40064" y="1638666"/>
                    <a:pt x="58660" y="1638355"/>
                  </a:cubicBezTo>
                  <a:cubicBezTo>
                    <a:pt x="59493" y="1638346"/>
                    <a:pt x="60319" y="1638296"/>
                    <a:pt x="61143" y="1638220"/>
                  </a:cubicBezTo>
                  <a:lnTo>
                    <a:pt x="181915" y="1627243"/>
                  </a:lnTo>
                  <a:cubicBezTo>
                    <a:pt x="198273" y="1625753"/>
                    <a:pt x="211170" y="1612687"/>
                    <a:pt x="212441" y="1596313"/>
                  </a:cubicBezTo>
                  <a:lnTo>
                    <a:pt x="283148" y="684202"/>
                  </a:lnTo>
                  <a:cubicBezTo>
                    <a:pt x="283510" y="679571"/>
                    <a:pt x="287559" y="676103"/>
                    <a:pt x="292189" y="676465"/>
                  </a:cubicBezTo>
                  <a:cubicBezTo>
                    <a:pt x="296457" y="676793"/>
                    <a:pt x="299791" y="680262"/>
                    <a:pt x="299951" y="684538"/>
                  </a:cubicBezTo>
                  <a:lnTo>
                    <a:pt x="335292" y="1617527"/>
                  </a:lnTo>
                  <a:cubicBezTo>
                    <a:pt x="335982" y="1635610"/>
                    <a:pt x="350841" y="1649922"/>
                    <a:pt x="368941" y="1649922"/>
                  </a:cubicBezTo>
                  <a:lnTo>
                    <a:pt x="498468" y="1649922"/>
                  </a:lnTo>
                  <a:cubicBezTo>
                    <a:pt x="516265" y="1649922"/>
                    <a:pt x="530997" y="1636073"/>
                    <a:pt x="532083" y="1618302"/>
                  </a:cubicBezTo>
                  <a:lnTo>
                    <a:pt x="622750" y="134591"/>
                  </a:lnTo>
                  <a:lnTo>
                    <a:pt x="83966" y="-105"/>
                  </a:lnTo>
                  <a:close/>
                </a:path>
              </a:pathLst>
            </a:custGeom>
            <a:solidFill>
              <a:schemeClr val="tx1"/>
            </a:solidFill>
            <a:ln w="841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55" name="任意多边形: 形状 154">
              <a:extLst>
                <a:ext uri="{FF2B5EF4-FFF2-40B4-BE49-F238E27FC236}">
                  <a16:creationId xmlns:a16="http://schemas.microsoft.com/office/drawing/2014/main" id="{ECA92BC8-330F-C36F-C92F-9BADB1D51F17}"/>
                </a:ext>
              </a:extLst>
            </p:cNvPr>
            <p:cNvSpPr/>
            <p:nvPr/>
          </p:nvSpPr>
          <p:spPr>
            <a:xfrm>
              <a:off x="6540731" y="3398714"/>
              <a:ext cx="413533" cy="413533"/>
            </a:xfrm>
            <a:custGeom>
              <a:avLst/>
              <a:gdLst>
                <a:gd name="connsiteX0" fmla="*/ 413534 w 413533"/>
                <a:gd name="connsiteY0" fmla="*/ 206767 h 413533"/>
                <a:gd name="connsiteX1" fmla="*/ 206767 w 413533"/>
                <a:gd name="connsiteY1" fmla="*/ 413534 h 413533"/>
                <a:gd name="connsiteX2" fmla="*/ 0 w 413533"/>
                <a:gd name="connsiteY2" fmla="*/ 206767 h 413533"/>
                <a:gd name="connsiteX3" fmla="*/ 206767 w 413533"/>
                <a:gd name="connsiteY3" fmla="*/ 0 h 413533"/>
                <a:gd name="connsiteX4" fmla="*/ 413534 w 413533"/>
                <a:gd name="connsiteY4" fmla="*/ 206767 h 4135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13533" h="413533">
                  <a:moveTo>
                    <a:pt x="413534" y="206767"/>
                  </a:moveTo>
                  <a:cubicBezTo>
                    <a:pt x="413534" y="320961"/>
                    <a:pt x="320961" y="413534"/>
                    <a:pt x="206767" y="413534"/>
                  </a:cubicBezTo>
                  <a:cubicBezTo>
                    <a:pt x="92573" y="413534"/>
                    <a:pt x="0" y="320961"/>
                    <a:pt x="0" y="206767"/>
                  </a:cubicBezTo>
                  <a:cubicBezTo>
                    <a:pt x="0" y="92573"/>
                    <a:pt x="92573" y="0"/>
                    <a:pt x="206767" y="0"/>
                  </a:cubicBezTo>
                  <a:cubicBezTo>
                    <a:pt x="320961" y="0"/>
                    <a:pt x="413534" y="92573"/>
                    <a:pt x="413534" y="206767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841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56" name="任意多边形: 形状 155">
              <a:extLst>
                <a:ext uri="{FF2B5EF4-FFF2-40B4-BE49-F238E27FC236}">
                  <a16:creationId xmlns:a16="http://schemas.microsoft.com/office/drawing/2014/main" id="{080AF0C1-C641-5E98-99F8-B8C3340DDD07}"/>
                </a:ext>
              </a:extLst>
            </p:cNvPr>
            <p:cNvSpPr/>
            <p:nvPr/>
          </p:nvSpPr>
          <p:spPr>
            <a:xfrm>
              <a:off x="6321298" y="3876341"/>
              <a:ext cx="702292" cy="1363154"/>
            </a:xfrm>
            <a:custGeom>
              <a:avLst/>
              <a:gdLst>
                <a:gd name="connsiteX0" fmla="*/ 650233 w 702292"/>
                <a:gd name="connsiteY0" fmla="*/ 1363050 h 1363154"/>
                <a:gd name="connsiteX1" fmla="*/ 649627 w 702292"/>
                <a:gd name="connsiteY1" fmla="*/ 1363041 h 1363154"/>
                <a:gd name="connsiteX2" fmla="*/ 166144 w 702292"/>
                <a:gd name="connsiteY2" fmla="*/ 1355599 h 1363154"/>
                <a:gd name="connsiteX3" fmla="*/ 129035 w 702292"/>
                <a:gd name="connsiteY3" fmla="*/ 1321487 h 1363154"/>
                <a:gd name="connsiteX4" fmla="*/ 123563 w 702292"/>
                <a:gd name="connsiteY4" fmla="*/ 1266742 h 1363154"/>
                <a:gd name="connsiteX5" fmla="*/ 118950 w 702292"/>
                <a:gd name="connsiteY5" fmla="*/ 1262971 h 1363154"/>
                <a:gd name="connsiteX6" fmla="*/ 115178 w 702292"/>
                <a:gd name="connsiteY6" fmla="*/ 1266742 h 1363154"/>
                <a:gd name="connsiteX7" fmla="*/ 109530 w 702292"/>
                <a:gd name="connsiteY7" fmla="*/ 1323289 h 1363154"/>
                <a:gd name="connsiteX8" fmla="*/ 74736 w 702292"/>
                <a:gd name="connsiteY8" fmla="*/ 1357283 h 1363154"/>
                <a:gd name="connsiteX9" fmla="*/ 40574 w 702292"/>
                <a:gd name="connsiteY9" fmla="*/ 1359918 h 1363154"/>
                <a:gd name="connsiteX10" fmla="*/ -105 w 702292"/>
                <a:gd name="connsiteY10" fmla="*/ 1325057 h 1363154"/>
                <a:gd name="connsiteX11" fmla="*/ 1023 w 702292"/>
                <a:gd name="connsiteY11" fmla="*/ 1312539 h 1363154"/>
                <a:gd name="connsiteX12" fmla="*/ 30438 w 702292"/>
                <a:gd name="connsiteY12" fmla="*/ 1200362 h 1363154"/>
                <a:gd name="connsiteX13" fmla="*/ 44732 w 702292"/>
                <a:gd name="connsiteY13" fmla="*/ 487651 h 1363154"/>
                <a:gd name="connsiteX14" fmla="*/ 30109 w 702292"/>
                <a:gd name="connsiteY14" fmla="*/ 421154 h 1363154"/>
                <a:gd name="connsiteX15" fmla="*/ 143515 w 702292"/>
                <a:gd name="connsiteY15" fmla="*/ 161721 h 1363154"/>
                <a:gd name="connsiteX16" fmla="*/ 238476 w 702292"/>
                <a:gd name="connsiteY16" fmla="*/ 106058 h 1363154"/>
                <a:gd name="connsiteX17" fmla="*/ 281562 w 702292"/>
                <a:gd name="connsiteY17" fmla="*/ 41429 h 1363154"/>
                <a:gd name="connsiteX18" fmla="*/ 357135 w 702292"/>
                <a:gd name="connsiteY18" fmla="*/ -7 h 1363154"/>
                <a:gd name="connsiteX19" fmla="*/ 539715 w 702292"/>
                <a:gd name="connsiteY19" fmla="*/ 97563 h 1363154"/>
                <a:gd name="connsiteX20" fmla="*/ 702041 w 702292"/>
                <a:gd name="connsiteY20" fmla="*/ 328584 h 1363154"/>
                <a:gd name="connsiteX21" fmla="*/ 688091 w 702292"/>
                <a:gd name="connsiteY21" fmla="*/ 1325688 h 1363154"/>
                <a:gd name="connsiteX22" fmla="*/ 650233 w 702292"/>
                <a:gd name="connsiteY22" fmla="*/ 1363050 h 13631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702292" h="1363154">
                  <a:moveTo>
                    <a:pt x="650233" y="1363050"/>
                  </a:moveTo>
                  <a:cubicBezTo>
                    <a:pt x="650031" y="1363050"/>
                    <a:pt x="649829" y="1363041"/>
                    <a:pt x="649627" y="1363041"/>
                  </a:cubicBezTo>
                  <a:lnTo>
                    <a:pt x="166144" y="1355599"/>
                  </a:lnTo>
                  <a:cubicBezTo>
                    <a:pt x="146908" y="1355305"/>
                    <a:pt x="130946" y="1340631"/>
                    <a:pt x="129035" y="1321487"/>
                  </a:cubicBezTo>
                  <a:lnTo>
                    <a:pt x="123563" y="1266742"/>
                  </a:lnTo>
                  <a:cubicBezTo>
                    <a:pt x="123328" y="1264427"/>
                    <a:pt x="121265" y="1262743"/>
                    <a:pt x="118950" y="1262971"/>
                  </a:cubicBezTo>
                  <a:cubicBezTo>
                    <a:pt x="116955" y="1263172"/>
                    <a:pt x="115381" y="1264747"/>
                    <a:pt x="115178" y="1266742"/>
                  </a:cubicBezTo>
                  <a:lnTo>
                    <a:pt x="109530" y="1323289"/>
                  </a:lnTo>
                  <a:cubicBezTo>
                    <a:pt x="107720" y="1341566"/>
                    <a:pt x="93046" y="1355894"/>
                    <a:pt x="74736" y="1357283"/>
                  </a:cubicBezTo>
                  <a:lnTo>
                    <a:pt x="40574" y="1359918"/>
                  </a:lnTo>
                  <a:cubicBezTo>
                    <a:pt x="19713" y="1361526"/>
                    <a:pt x="1503" y="1345918"/>
                    <a:pt x="-105" y="1325057"/>
                  </a:cubicBezTo>
                  <a:cubicBezTo>
                    <a:pt x="-433" y="1320848"/>
                    <a:pt x="-54" y="1316622"/>
                    <a:pt x="1023" y="1312539"/>
                  </a:cubicBezTo>
                  <a:lnTo>
                    <a:pt x="30438" y="1200362"/>
                  </a:lnTo>
                  <a:cubicBezTo>
                    <a:pt x="91320" y="967245"/>
                    <a:pt x="96212" y="723033"/>
                    <a:pt x="44732" y="487651"/>
                  </a:cubicBezTo>
                  <a:lnTo>
                    <a:pt x="30109" y="421154"/>
                  </a:lnTo>
                  <a:cubicBezTo>
                    <a:pt x="7497" y="319222"/>
                    <a:pt x="53336" y="214353"/>
                    <a:pt x="143515" y="161721"/>
                  </a:cubicBezTo>
                  <a:lnTo>
                    <a:pt x="238476" y="106058"/>
                  </a:lnTo>
                  <a:lnTo>
                    <a:pt x="281562" y="41429"/>
                  </a:lnTo>
                  <a:cubicBezTo>
                    <a:pt x="298483" y="16114"/>
                    <a:pt x="326693" y="641"/>
                    <a:pt x="357135" y="-7"/>
                  </a:cubicBezTo>
                  <a:cubicBezTo>
                    <a:pt x="417243" y="-1329"/>
                    <a:pt x="520344" y="9683"/>
                    <a:pt x="539715" y="97563"/>
                  </a:cubicBezTo>
                  <a:cubicBezTo>
                    <a:pt x="638195" y="131212"/>
                    <a:pt x="703758" y="224523"/>
                    <a:pt x="702041" y="328584"/>
                  </a:cubicBezTo>
                  <a:lnTo>
                    <a:pt x="688091" y="1325688"/>
                  </a:lnTo>
                  <a:cubicBezTo>
                    <a:pt x="687797" y="1346398"/>
                    <a:pt x="670934" y="1363033"/>
                    <a:pt x="650233" y="1363050"/>
                  </a:cubicBezTo>
                  <a:close/>
                </a:path>
              </a:pathLst>
            </a:custGeom>
            <a:solidFill>
              <a:schemeClr val="accent4"/>
            </a:solidFill>
            <a:ln w="841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57" name="任意多边形: 形状 156">
              <a:extLst>
                <a:ext uri="{FF2B5EF4-FFF2-40B4-BE49-F238E27FC236}">
                  <a16:creationId xmlns:a16="http://schemas.microsoft.com/office/drawing/2014/main" id="{B8368FC0-1E1F-163B-492F-436304801D4B}"/>
                </a:ext>
              </a:extLst>
            </p:cNvPr>
            <p:cNvSpPr/>
            <p:nvPr/>
          </p:nvSpPr>
          <p:spPr>
            <a:xfrm>
              <a:off x="6517930" y="3371578"/>
              <a:ext cx="517655" cy="445847"/>
            </a:xfrm>
            <a:custGeom>
              <a:avLst/>
              <a:gdLst>
                <a:gd name="connsiteX0" fmla="*/ 213177 w 517655"/>
                <a:gd name="connsiteY0" fmla="*/ 352986 h 445847"/>
                <a:gd name="connsiteX1" fmla="*/ 167119 w 517655"/>
                <a:gd name="connsiteY1" fmla="*/ 414433 h 445847"/>
                <a:gd name="connsiteX2" fmla="*/ 84559 w 517655"/>
                <a:gd name="connsiteY2" fmla="*/ 442787 h 445847"/>
                <a:gd name="connsiteX3" fmla="*/ 50422 w 517655"/>
                <a:gd name="connsiteY3" fmla="*/ 432339 h 445847"/>
                <a:gd name="connsiteX4" fmla="*/ 47467 w 517655"/>
                <a:gd name="connsiteY4" fmla="*/ 420696 h 445847"/>
                <a:gd name="connsiteX5" fmla="*/ 21303 w 517655"/>
                <a:gd name="connsiteY5" fmla="*/ 321156 h 445847"/>
                <a:gd name="connsiteX6" fmla="*/ 1157 w 517655"/>
                <a:gd name="connsiteY6" fmla="*/ 224032 h 445847"/>
                <a:gd name="connsiteX7" fmla="*/ 53958 w 517655"/>
                <a:gd name="connsiteY7" fmla="*/ 47109 h 445847"/>
                <a:gd name="connsiteX8" fmla="*/ 227480 w 517655"/>
                <a:gd name="connsiteY8" fmla="*/ 20380 h 445847"/>
                <a:gd name="connsiteX9" fmla="*/ 506293 w 517655"/>
                <a:gd name="connsiteY9" fmla="*/ 173032 h 445847"/>
                <a:gd name="connsiteX10" fmla="*/ 458484 w 517655"/>
                <a:gd name="connsiteY10" fmla="*/ 169185 h 445847"/>
                <a:gd name="connsiteX11" fmla="*/ 414455 w 517655"/>
                <a:gd name="connsiteY11" fmla="*/ 183177 h 445847"/>
                <a:gd name="connsiteX12" fmla="*/ 401507 w 517655"/>
                <a:gd name="connsiteY12" fmla="*/ 243714 h 445847"/>
                <a:gd name="connsiteX13" fmla="*/ 330523 w 517655"/>
                <a:gd name="connsiteY13" fmla="*/ 280461 h 445847"/>
                <a:gd name="connsiteX14" fmla="*/ 330093 w 517655"/>
                <a:gd name="connsiteY14" fmla="*/ 280326 h 445847"/>
                <a:gd name="connsiteX15" fmla="*/ 293052 w 517655"/>
                <a:gd name="connsiteY15" fmla="*/ 256510 h 445847"/>
                <a:gd name="connsiteX16" fmla="*/ 251515 w 517655"/>
                <a:gd name="connsiteY16" fmla="*/ 247460 h 445847"/>
                <a:gd name="connsiteX17" fmla="*/ 225232 w 517655"/>
                <a:gd name="connsiteY17" fmla="*/ 295850 h 445847"/>
                <a:gd name="connsiteX18" fmla="*/ 213177 w 517655"/>
                <a:gd name="connsiteY18" fmla="*/ 352986 h 4458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517655" h="445847">
                  <a:moveTo>
                    <a:pt x="213177" y="352986"/>
                  </a:moveTo>
                  <a:cubicBezTo>
                    <a:pt x="212327" y="382216"/>
                    <a:pt x="192038" y="399128"/>
                    <a:pt x="167119" y="414433"/>
                  </a:cubicBezTo>
                  <a:cubicBezTo>
                    <a:pt x="142209" y="429746"/>
                    <a:pt x="113089" y="436389"/>
                    <a:pt x="84559" y="442787"/>
                  </a:cubicBezTo>
                  <a:cubicBezTo>
                    <a:pt x="72243" y="449328"/>
                    <a:pt x="56963" y="444647"/>
                    <a:pt x="50422" y="432339"/>
                  </a:cubicBezTo>
                  <a:cubicBezTo>
                    <a:pt x="48511" y="428753"/>
                    <a:pt x="47501" y="424754"/>
                    <a:pt x="47467" y="420696"/>
                  </a:cubicBezTo>
                  <a:lnTo>
                    <a:pt x="21303" y="321156"/>
                  </a:lnTo>
                  <a:cubicBezTo>
                    <a:pt x="12042" y="289368"/>
                    <a:pt x="5307" y="256889"/>
                    <a:pt x="1157" y="224032"/>
                  </a:cubicBezTo>
                  <a:cubicBezTo>
                    <a:pt x="-5148" y="160817"/>
                    <a:pt x="9837" y="92813"/>
                    <a:pt x="53958" y="47109"/>
                  </a:cubicBezTo>
                  <a:cubicBezTo>
                    <a:pt x="98079" y="1404"/>
                    <a:pt x="174603" y="-14835"/>
                    <a:pt x="227480" y="20380"/>
                  </a:cubicBezTo>
                  <a:cubicBezTo>
                    <a:pt x="290223" y="-59764"/>
                    <a:pt x="577042" y="117302"/>
                    <a:pt x="506293" y="173032"/>
                  </a:cubicBezTo>
                  <a:cubicBezTo>
                    <a:pt x="493707" y="182949"/>
                    <a:pt x="474462" y="170406"/>
                    <a:pt x="458484" y="169185"/>
                  </a:cubicBezTo>
                  <a:cubicBezTo>
                    <a:pt x="442514" y="167973"/>
                    <a:pt x="424608" y="170785"/>
                    <a:pt x="414455" y="183177"/>
                  </a:cubicBezTo>
                  <a:cubicBezTo>
                    <a:pt x="401196" y="199382"/>
                    <a:pt x="406971" y="223510"/>
                    <a:pt x="401507" y="243714"/>
                  </a:cubicBezTo>
                  <a:cubicBezTo>
                    <a:pt x="392053" y="273465"/>
                    <a:pt x="360274" y="289915"/>
                    <a:pt x="330523" y="280461"/>
                  </a:cubicBezTo>
                  <a:cubicBezTo>
                    <a:pt x="330379" y="280419"/>
                    <a:pt x="330236" y="280368"/>
                    <a:pt x="330093" y="280326"/>
                  </a:cubicBezTo>
                  <a:cubicBezTo>
                    <a:pt x="316885" y="273810"/>
                    <a:pt x="304459" y="265821"/>
                    <a:pt x="293052" y="256510"/>
                  </a:cubicBezTo>
                  <a:cubicBezTo>
                    <a:pt x="280795" y="248344"/>
                    <a:pt x="265313" y="242317"/>
                    <a:pt x="251515" y="247460"/>
                  </a:cubicBezTo>
                  <a:cubicBezTo>
                    <a:pt x="233331" y="254254"/>
                    <a:pt x="226874" y="276513"/>
                    <a:pt x="225232" y="295850"/>
                  </a:cubicBezTo>
                  <a:cubicBezTo>
                    <a:pt x="222463" y="315137"/>
                    <a:pt x="218430" y="334222"/>
                    <a:pt x="213177" y="352986"/>
                  </a:cubicBezTo>
                  <a:close/>
                </a:path>
              </a:pathLst>
            </a:custGeom>
            <a:solidFill>
              <a:schemeClr val="tx1"/>
            </a:solidFill>
            <a:ln w="841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58" name="任意多边形: 形状 157">
              <a:extLst>
                <a:ext uri="{FF2B5EF4-FFF2-40B4-BE49-F238E27FC236}">
                  <a16:creationId xmlns:a16="http://schemas.microsoft.com/office/drawing/2014/main" id="{07D1ADC5-1FFA-57BA-FA29-D6488A226C7F}"/>
                </a:ext>
              </a:extLst>
            </p:cNvPr>
            <p:cNvSpPr/>
            <p:nvPr/>
          </p:nvSpPr>
          <p:spPr>
            <a:xfrm>
              <a:off x="6729103" y="4278826"/>
              <a:ext cx="260973" cy="841850"/>
            </a:xfrm>
            <a:custGeom>
              <a:avLst/>
              <a:gdLst>
                <a:gd name="connsiteX0" fmla="*/ 50511 w 260973"/>
                <a:gd name="connsiteY0" fmla="*/ 0 h 841850"/>
                <a:gd name="connsiteX1" fmla="*/ 84185 w 260973"/>
                <a:gd name="connsiteY1" fmla="*/ 412507 h 841850"/>
                <a:gd name="connsiteX2" fmla="*/ 260974 w 260973"/>
                <a:gd name="connsiteY2" fmla="*/ 841850 h 841850"/>
                <a:gd name="connsiteX3" fmla="*/ 0 w 260973"/>
                <a:gd name="connsiteY3" fmla="*/ 420925 h 841850"/>
                <a:gd name="connsiteX4" fmla="*/ 50511 w 260973"/>
                <a:gd name="connsiteY4" fmla="*/ 0 h 8418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60973" h="841850">
                  <a:moveTo>
                    <a:pt x="50511" y="0"/>
                  </a:moveTo>
                  <a:lnTo>
                    <a:pt x="84185" y="412507"/>
                  </a:lnTo>
                  <a:lnTo>
                    <a:pt x="260974" y="841850"/>
                  </a:lnTo>
                  <a:lnTo>
                    <a:pt x="0" y="420925"/>
                  </a:lnTo>
                  <a:lnTo>
                    <a:pt x="50511" y="0"/>
                  </a:lnTo>
                  <a:close/>
                </a:path>
              </a:pathLst>
            </a:custGeom>
            <a:solidFill>
              <a:srgbClr val="000000">
                <a:alpha val="20000"/>
              </a:srgbClr>
            </a:solidFill>
            <a:ln w="841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59" name="任意多边形: 形状 158">
              <a:extLst>
                <a:ext uri="{FF2B5EF4-FFF2-40B4-BE49-F238E27FC236}">
                  <a16:creationId xmlns:a16="http://schemas.microsoft.com/office/drawing/2014/main" id="{75AC4A4A-B64F-5D01-0CFD-656936E28AB6}"/>
                </a:ext>
              </a:extLst>
            </p:cNvPr>
            <p:cNvSpPr/>
            <p:nvPr/>
          </p:nvSpPr>
          <p:spPr>
            <a:xfrm>
              <a:off x="7041452" y="3753803"/>
              <a:ext cx="2976726" cy="2803345"/>
            </a:xfrm>
            <a:custGeom>
              <a:avLst/>
              <a:gdLst>
                <a:gd name="connsiteX0" fmla="*/ 1912863 w 2976726"/>
                <a:gd name="connsiteY0" fmla="*/ 2783839 h 2803345"/>
                <a:gd name="connsiteX1" fmla="*/ 67780 w 2976726"/>
                <a:gd name="connsiteY1" fmla="*/ 1689206 h 2803345"/>
                <a:gd name="connsiteX2" fmla="*/ 19189 w 2976726"/>
                <a:gd name="connsiteY2" fmla="*/ 1498872 h 2803345"/>
                <a:gd name="connsiteX3" fmla="*/ 878928 w 2976726"/>
                <a:gd name="connsiteY3" fmla="*/ 49711 h 2803345"/>
                <a:gd name="connsiteX4" fmla="*/ 1018372 w 2976726"/>
                <a:gd name="connsiteY4" fmla="*/ 14109 h 2803345"/>
                <a:gd name="connsiteX5" fmla="*/ 2925829 w 2976726"/>
                <a:gd name="connsiteY5" fmla="*/ 1145750 h 2803345"/>
                <a:gd name="connsiteX6" fmla="*/ 2962045 w 2976726"/>
                <a:gd name="connsiteY6" fmla="*/ 1287601 h 2803345"/>
                <a:gd name="connsiteX7" fmla="*/ 2103206 w 2976726"/>
                <a:gd name="connsiteY7" fmla="*/ 2735248 h 2803345"/>
                <a:gd name="connsiteX8" fmla="*/ 1912863 w 2976726"/>
                <a:gd name="connsiteY8" fmla="*/ 2783839 h 28033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976726" h="2803345">
                  <a:moveTo>
                    <a:pt x="1912863" y="2783839"/>
                  </a:moveTo>
                  <a:lnTo>
                    <a:pt x="67780" y="1689206"/>
                  </a:lnTo>
                  <a:cubicBezTo>
                    <a:pt x="1872" y="1650010"/>
                    <a:pt x="-19865" y="1564857"/>
                    <a:pt x="19189" y="1498872"/>
                  </a:cubicBezTo>
                  <a:lnTo>
                    <a:pt x="878928" y="49711"/>
                  </a:lnTo>
                  <a:cubicBezTo>
                    <a:pt x="907644" y="1431"/>
                    <a:pt x="970025" y="-14497"/>
                    <a:pt x="1018372" y="14109"/>
                  </a:cubicBezTo>
                  <a:lnTo>
                    <a:pt x="2925829" y="1145750"/>
                  </a:lnTo>
                  <a:cubicBezTo>
                    <a:pt x="2974950" y="1174962"/>
                    <a:pt x="2991148" y="1238421"/>
                    <a:pt x="2962045" y="1287601"/>
                  </a:cubicBezTo>
                  <a:lnTo>
                    <a:pt x="2103206" y="2735248"/>
                  </a:lnTo>
                  <a:cubicBezTo>
                    <a:pt x="2064001" y="2801148"/>
                    <a:pt x="1978856" y="2822884"/>
                    <a:pt x="1912863" y="2783839"/>
                  </a:cubicBezTo>
                  <a:close/>
                </a:path>
              </a:pathLst>
            </a:custGeom>
            <a:solidFill>
              <a:schemeClr val="tx1">
                <a:lumMod val="10000"/>
                <a:lumOff val="90000"/>
              </a:schemeClr>
            </a:solidFill>
            <a:ln w="841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60" name="任意多边形: 形状 159">
              <a:extLst>
                <a:ext uri="{FF2B5EF4-FFF2-40B4-BE49-F238E27FC236}">
                  <a16:creationId xmlns:a16="http://schemas.microsoft.com/office/drawing/2014/main" id="{C0CA8B6C-AAAB-1F31-81F9-94907304CD3B}"/>
                </a:ext>
              </a:extLst>
            </p:cNvPr>
            <p:cNvSpPr/>
            <p:nvPr/>
          </p:nvSpPr>
          <p:spPr>
            <a:xfrm>
              <a:off x="7230172" y="4030093"/>
              <a:ext cx="2542385" cy="2338333"/>
            </a:xfrm>
            <a:custGeom>
              <a:avLst/>
              <a:gdLst>
                <a:gd name="connsiteX0" fmla="*/ 65774 w 2542385"/>
                <a:gd name="connsiteY0" fmla="*/ 1362178 h 2338333"/>
                <a:gd name="connsiteX1" fmla="*/ 1679172 w 2542385"/>
                <a:gd name="connsiteY1" fmla="*/ 2319354 h 2338333"/>
                <a:gd name="connsiteX2" fmla="*/ 1863748 w 2542385"/>
                <a:gd name="connsiteY2" fmla="*/ 2272243 h 2338333"/>
                <a:gd name="connsiteX3" fmla="*/ 2523296 w 2542385"/>
                <a:gd name="connsiteY3" fmla="*/ 1160521 h 2338333"/>
                <a:gd name="connsiteX4" fmla="*/ 2476177 w 2542385"/>
                <a:gd name="connsiteY4" fmla="*/ 975945 h 2338333"/>
                <a:gd name="connsiteX5" fmla="*/ 862771 w 2542385"/>
                <a:gd name="connsiteY5" fmla="*/ 18770 h 2338333"/>
                <a:gd name="connsiteX6" fmla="*/ 678204 w 2542385"/>
                <a:gd name="connsiteY6" fmla="*/ 65888 h 2338333"/>
                <a:gd name="connsiteX7" fmla="*/ 18656 w 2542385"/>
                <a:gd name="connsiteY7" fmla="*/ 1177611 h 2338333"/>
                <a:gd name="connsiteX8" fmla="*/ 65774 w 2542385"/>
                <a:gd name="connsiteY8" fmla="*/ 1362178 h 2338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542385" h="2338333">
                  <a:moveTo>
                    <a:pt x="65774" y="1362178"/>
                  </a:moveTo>
                  <a:lnTo>
                    <a:pt x="1679172" y="2319354"/>
                  </a:lnTo>
                  <a:cubicBezTo>
                    <a:pt x="1743153" y="2357312"/>
                    <a:pt x="1825789" y="2336216"/>
                    <a:pt x="1863748" y="2272243"/>
                  </a:cubicBezTo>
                  <a:lnTo>
                    <a:pt x="2523296" y="1160521"/>
                  </a:lnTo>
                  <a:cubicBezTo>
                    <a:pt x="2561246" y="1096541"/>
                    <a:pt x="2540158" y="1013904"/>
                    <a:pt x="2476177" y="975945"/>
                  </a:cubicBezTo>
                  <a:lnTo>
                    <a:pt x="862771" y="18770"/>
                  </a:lnTo>
                  <a:cubicBezTo>
                    <a:pt x="798799" y="-19189"/>
                    <a:pt x="716163" y="1908"/>
                    <a:pt x="678204" y="65888"/>
                  </a:cubicBezTo>
                  <a:lnTo>
                    <a:pt x="18656" y="1177611"/>
                  </a:lnTo>
                  <a:cubicBezTo>
                    <a:pt x="-19303" y="1241591"/>
                    <a:pt x="1794" y="1324219"/>
                    <a:pt x="65774" y="1362178"/>
                  </a:cubicBezTo>
                  <a:close/>
                </a:path>
              </a:pathLst>
            </a:custGeom>
            <a:solidFill>
              <a:schemeClr val="bg1"/>
            </a:solidFill>
            <a:ln w="841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61" name="任意多边形: 形状 160">
              <a:extLst>
                <a:ext uri="{FF2B5EF4-FFF2-40B4-BE49-F238E27FC236}">
                  <a16:creationId xmlns:a16="http://schemas.microsoft.com/office/drawing/2014/main" id="{74F17D61-9A67-C978-1056-16C5E22B049F}"/>
                </a:ext>
              </a:extLst>
            </p:cNvPr>
            <p:cNvSpPr/>
            <p:nvPr/>
          </p:nvSpPr>
          <p:spPr>
            <a:xfrm>
              <a:off x="7922973" y="3666785"/>
              <a:ext cx="2139557" cy="1365388"/>
            </a:xfrm>
            <a:custGeom>
              <a:avLst/>
              <a:gdLst>
                <a:gd name="connsiteX0" fmla="*/ 2083807 w 2139557"/>
                <a:gd name="connsiteY0" fmla="*/ 1365283 h 1365388"/>
                <a:gd name="connsiteX1" fmla="*/ -219 w 2139557"/>
                <a:gd name="connsiteY1" fmla="*/ 128899 h 1365388"/>
                <a:gd name="connsiteX2" fmla="*/ 35863 w 2139557"/>
                <a:gd name="connsiteY2" fmla="*/ 68076 h 1365388"/>
                <a:gd name="connsiteX3" fmla="*/ 226854 w 2139557"/>
                <a:gd name="connsiteY3" fmla="*/ 19383 h 1365388"/>
                <a:gd name="connsiteX4" fmla="*/ 2071087 w 2139557"/>
                <a:gd name="connsiteY4" fmla="*/ 1113511 h 1365388"/>
                <a:gd name="connsiteX5" fmla="*/ 2119889 w 2139557"/>
                <a:gd name="connsiteY5" fmla="*/ 1304468 h 13653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39557" h="1365388">
                  <a:moveTo>
                    <a:pt x="2083807" y="1365283"/>
                  </a:moveTo>
                  <a:lnTo>
                    <a:pt x="-219" y="128899"/>
                  </a:lnTo>
                  <a:lnTo>
                    <a:pt x="35863" y="68076"/>
                  </a:lnTo>
                  <a:cubicBezTo>
                    <a:pt x="75211" y="1974"/>
                    <a:pt x="160650" y="-19814"/>
                    <a:pt x="226854" y="19383"/>
                  </a:cubicBezTo>
                  <a:lnTo>
                    <a:pt x="2071087" y="1113511"/>
                  </a:lnTo>
                  <a:cubicBezTo>
                    <a:pt x="2137214" y="1152817"/>
                    <a:pt x="2159052" y="1238239"/>
                    <a:pt x="2119889" y="1304468"/>
                  </a:cubicBezTo>
                  <a:close/>
                </a:path>
              </a:pathLst>
            </a:custGeom>
            <a:solidFill>
              <a:schemeClr val="tx1">
                <a:lumMod val="25000"/>
                <a:lumOff val="75000"/>
              </a:schemeClr>
            </a:solidFill>
            <a:ln w="841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62" name="任意多边形: 形状 161">
              <a:extLst>
                <a:ext uri="{FF2B5EF4-FFF2-40B4-BE49-F238E27FC236}">
                  <a16:creationId xmlns:a16="http://schemas.microsoft.com/office/drawing/2014/main" id="{58E24C4E-0457-4E48-310A-59850FDFB9F7}"/>
                </a:ext>
              </a:extLst>
            </p:cNvPr>
            <p:cNvSpPr/>
            <p:nvPr/>
          </p:nvSpPr>
          <p:spPr>
            <a:xfrm>
              <a:off x="8158292" y="3798859"/>
              <a:ext cx="72119" cy="72119"/>
            </a:xfrm>
            <a:custGeom>
              <a:avLst/>
              <a:gdLst>
                <a:gd name="connsiteX0" fmla="*/ 72120 w 72119"/>
                <a:gd name="connsiteY0" fmla="*/ 36060 h 72119"/>
                <a:gd name="connsiteX1" fmla="*/ 36060 w 72119"/>
                <a:gd name="connsiteY1" fmla="*/ 72120 h 72119"/>
                <a:gd name="connsiteX2" fmla="*/ 0 w 72119"/>
                <a:gd name="connsiteY2" fmla="*/ 36060 h 72119"/>
                <a:gd name="connsiteX3" fmla="*/ 36060 w 72119"/>
                <a:gd name="connsiteY3" fmla="*/ 0 h 72119"/>
                <a:gd name="connsiteX4" fmla="*/ 72120 w 72119"/>
                <a:gd name="connsiteY4" fmla="*/ 36060 h 721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2119" h="72119">
                  <a:moveTo>
                    <a:pt x="72120" y="36060"/>
                  </a:moveTo>
                  <a:cubicBezTo>
                    <a:pt x="72120" y="55975"/>
                    <a:pt x="55975" y="72120"/>
                    <a:pt x="36060" y="72120"/>
                  </a:cubicBezTo>
                  <a:cubicBezTo>
                    <a:pt x="16145" y="72120"/>
                    <a:pt x="0" y="55975"/>
                    <a:pt x="0" y="36060"/>
                  </a:cubicBezTo>
                  <a:cubicBezTo>
                    <a:pt x="0" y="16145"/>
                    <a:pt x="16145" y="0"/>
                    <a:pt x="36060" y="0"/>
                  </a:cubicBezTo>
                  <a:cubicBezTo>
                    <a:pt x="55975" y="0"/>
                    <a:pt x="72120" y="16145"/>
                    <a:pt x="72120" y="36060"/>
                  </a:cubicBezTo>
                  <a:close/>
                </a:path>
              </a:pathLst>
            </a:custGeom>
            <a:solidFill>
              <a:schemeClr val="bg1"/>
            </a:solidFill>
            <a:ln w="841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63" name="任意多边形: 形状 162">
              <a:extLst>
                <a:ext uri="{FF2B5EF4-FFF2-40B4-BE49-F238E27FC236}">
                  <a16:creationId xmlns:a16="http://schemas.microsoft.com/office/drawing/2014/main" id="{DEBFF173-F606-2D3E-370F-1898A72A48F5}"/>
                </a:ext>
              </a:extLst>
            </p:cNvPr>
            <p:cNvSpPr/>
            <p:nvPr/>
          </p:nvSpPr>
          <p:spPr>
            <a:xfrm>
              <a:off x="8276008" y="3868690"/>
              <a:ext cx="72119" cy="72119"/>
            </a:xfrm>
            <a:custGeom>
              <a:avLst/>
              <a:gdLst>
                <a:gd name="connsiteX0" fmla="*/ 72120 w 72119"/>
                <a:gd name="connsiteY0" fmla="*/ 36060 h 72119"/>
                <a:gd name="connsiteX1" fmla="*/ 36060 w 72119"/>
                <a:gd name="connsiteY1" fmla="*/ 72120 h 72119"/>
                <a:gd name="connsiteX2" fmla="*/ 0 w 72119"/>
                <a:gd name="connsiteY2" fmla="*/ 36060 h 72119"/>
                <a:gd name="connsiteX3" fmla="*/ 36060 w 72119"/>
                <a:gd name="connsiteY3" fmla="*/ 0 h 72119"/>
                <a:gd name="connsiteX4" fmla="*/ 72120 w 72119"/>
                <a:gd name="connsiteY4" fmla="*/ 36060 h 721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2119" h="72119">
                  <a:moveTo>
                    <a:pt x="72120" y="36060"/>
                  </a:moveTo>
                  <a:cubicBezTo>
                    <a:pt x="72120" y="55975"/>
                    <a:pt x="55975" y="72120"/>
                    <a:pt x="36060" y="72120"/>
                  </a:cubicBezTo>
                  <a:cubicBezTo>
                    <a:pt x="16145" y="72120"/>
                    <a:pt x="0" y="55975"/>
                    <a:pt x="0" y="36060"/>
                  </a:cubicBezTo>
                  <a:cubicBezTo>
                    <a:pt x="0" y="16145"/>
                    <a:pt x="16145" y="0"/>
                    <a:pt x="36060" y="0"/>
                  </a:cubicBezTo>
                  <a:cubicBezTo>
                    <a:pt x="55975" y="0"/>
                    <a:pt x="72120" y="16145"/>
                    <a:pt x="72120" y="36060"/>
                  </a:cubicBezTo>
                  <a:close/>
                </a:path>
              </a:pathLst>
            </a:custGeom>
            <a:solidFill>
              <a:schemeClr val="bg1"/>
            </a:solidFill>
            <a:ln w="841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64" name="任意多边形: 形状 163">
              <a:extLst>
                <a:ext uri="{FF2B5EF4-FFF2-40B4-BE49-F238E27FC236}">
                  <a16:creationId xmlns:a16="http://schemas.microsoft.com/office/drawing/2014/main" id="{333B84D0-E34F-B3F4-D6F7-E46ABE8DC224}"/>
                </a:ext>
              </a:extLst>
            </p:cNvPr>
            <p:cNvSpPr/>
            <p:nvPr/>
          </p:nvSpPr>
          <p:spPr>
            <a:xfrm>
              <a:off x="8393724" y="3938530"/>
              <a:ext cx="72119" cy="72119"/>
            </a:xfrm>
            <a:custGeom>
              <a:avLst/>
              <a:gdLst>
                <a:gd name="connsiteX0" fmla="*/ 72120 w 72119"/>
                <a:gd name="connsiteY0" fmla="*/ 36060 h 72119"/>
                <a:gd name="connsiteX1" fmla="*/ 36060 w 72119"/>
                <a:gd name="connsiteY1" fmla="*/ 72120 h 72119"/>
                <a:gd name="connsiteX2" fmla="*/ 0 w 72119"/>
                <a:gd name="connsiteY2" fmla="*/ 36060 h 72119"/>
                <a:gd name="connsiteX3" fmla="*/ 36060 w 72119"/>
                <a:gd name="connsiteY3" fmla="*/ 0 h 72119"/>
                <a:gd name="connsiteX4" fmla="*/ 72120 w 72119"/>
                <a:gd name="connsiteY4" fmla="*/ 36060 h 721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2119" h="72119">
                  <a:moveTo>
                    <a:pt x="72120" y="36060"/>
                  </a:moveTo>
                  <a:cubicBezTo>
                    <a:pt x="72120" y="55975"/>
                    <a:pt x="55975" y="72120"/>
                    <a:pt x="36060" y="72120"/>
                  </a:cubicBezTo>
                  <a:cubicBezTo>
                    <a:pt x="16145" y="72120"/>
                    <a:pt x="0" y="55975"/>
                    <a:pt x="0" y="36060"/>
                  </a:cubicBezTo>
                  <a:cubicBezTo>
                    <a:pt x="0" y="16145"/>
                    <a:pt x="16145" y="0"/>
                    <a:pt x="36060" y="0"/>
                  </a:cubicBezTo>
                  <a:cubicBezTo>
                    <a:pt x="55975" y="0"/>
                    <a:pt x="72120" y="16145"/>
                    <a:pt x="72120" y="36060"/>
                  </a:cubicBezTo>
                  <a:close/>
                </a:path>
              </a:pathLst>
            </a:custGeom>
            <a:solidFill>
              <a:schemeClr val="bg1"/>
            </a:solidFill>
            <a:ln w="841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65" name="任意多边形: 形状 164">
              <a:extLst>
                <a:ext uri="{FF2B5EF4-FFF2-40B4-BE49-F238E27FC236}">
                  <a16:creationId xmlns:a16="http://schemas.microsoft.com/office/drawing/2014/main" id="{F49F0E18-E717-E121-4D9C-1DF412681AA2}"/>
                </a:ext>
              </a:extLst>
            </p:cNvPr>
            <p:cNvSpPr/>
            <p:nvPr/>
          </p:nvSpPr>
          <p:spPr>
            <a:xfrm rot="18040757">
              <a:off x="9551692" y="5238450"/>
              <a:ext cx="4596" cy="27580"/>
            </a:xfrm>
            <a:custGeom>
              <a:avLst/>
              <a:gdLst>
                <a:gd name="connsiteX0" fmla="*/ -219 w 4596"/>
                <a:gd name="connsiteY0" fmla="*/ -105 h 27580"/>
                <a:gd name="connsiteX1" fmla="*/ 4378 w 4596"/>
                <a:gd name="connsiteY1" fmla="*/ -105 h 27580"/>
                <a:gd name="connsiteX2" fmla="*/ 4378 w 4596"/>
                <a:gd name="connsiteY2" fmla="*/ 27475 h 27580"/>
                <a:gd name="connsiteX3" fmla="*/ -219 w 4596"/>
                <a:gd name="connsiteY3" fmla="*/ 27475 h 275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596" h="27580">
                  <a:moveTo>
                    <a:pt x="-219" y="-105"/>
                  </a:moveTo>
                  <a:lnTo>
                    <a:pt x="4378" y="-105"/>
                  </a:lnTo>
                  <a:lnTo>
                    <a:pt x="4378" y="27475"/>
                  </a:lnTo>
                  <a:lnTo>
                    <a:pt x="-219" y="27475"/>
                  </a:lnTo>
                  <a:close/>
                </a:path>
              </a:pathLst>
            </a:custGeom>
            <a:solidFill>
              <a:srgbClr val="E6E6E6"/>
            </a:solidFill>
            <a:ln w="841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66" name="任意多边形: 形状 165">
              <a:extLst>
                <a:ext uri="{FF2B5EF4-FFF2-40B4-BE49-F238E27FC236}">
                  <a16:creationId xmlns:a16="http://schemas.microsoft.com/office/drawing/2014/main" id="{14FCDAA0-C4BF-19C6-CFFB-1923E85D45E6}"/>
                </a:ext>
              </a:extLst>
            </p:cNvPr>
            <p:cNvSpPr/>
            <p:nvPr/>
          </p:nvSpPr>
          <p:spPr>
            <a:xfrm>
              <a:off x="8007520" y="4333496"/>
              <a:ext cx="1487869" cy="885256"/>
            </a:xfrm>
            <a:custGeom>
              <a:avLst/>
              <a:gdLst>
                <a:gd name="connsiteX0" fmla="*/ 1485302 w 1487869"/>
                <a:gd name="connsiteY0" fmla="*/ 885151 h 885256"/>
                <a:gd name="connsiteX1" fmla="*/ 1437384 w 1487869"/>
                <a:gd name="connsiteY1" fmla="*/ 856722 h 885256"/>
                <a:gd name="connsiteX2" fmla="*/ 1439724 w 1487869"/>
                <a:gd name="connsiteY2" fmla="*/ 852774 h 885256"/>
                <a:gd name="connsiteX3" fmla="*/ 1487651 w 1487869"/>
                <a:gd name="connsiteY3" fmla="*/ 881203 h 885256"/>
                <a:gd name="connsiteX4" fmla="*/ 1389465 w 1487869"/>
                <a:gd name="connsiteY4" fmla="*/ 828292 h 885256"/>
                <a:gd name="connsiteX5" fmla="*/ 1341539 w 1487869"/>
                <a:gd name="connsiteY5" fmla="*/ 799863 h 885256"/>
                <a:gd name="connsiteX6" fmla="*/ 1343888 w 1487869"/>
                <a:gd name="connsiteY6" fmla="*/ 795915 h 885256"/>
                <a:gd name="connsiteX7" fmla="*/ 1391806 w 1487869"/>
                <a:gd name="connsiteY7" fmla="*/ 824344 h 885256"/>
                <a:gd name="connsiteX8" fmla="*/ 1293621 w 1487869"/>
                <a:gd name="connsiteY8" fmla="*/ 771434 h 885256"/>
                <a:gd name="connsiteX9" fmla="*/ 1245703 w 1487869"/>
                <a:gd name="connsiteY9" fmla="*/ 743005 h 885256"/>
                <a:gd name="connsiteX10" fmla="*/ 1248052 w 1487869"/>
                <a:gd name="connsiteY10" fmla="*/ 739056 h 885256"/>
                <a:gd name="connsiteX11" fmla="*/ 1295970 w 1487869"/>
                <a:gd name="connsiteY11" fmla="*/ 767486 h 885256"/>
                <a:gd name="connsiteX12" fmla="*/ 1197785 w 1487869"/>
                <a:gd name="connsiteY12" fmla="*/ 714575 h 885256"/>
                <a:gd name="connsiteX13" fmla="*/ 1149866 w 1487869"/>
                <a:gd name="connsiteY13" fmla="*/ 686146 h 885256"/>
                <a:gd name="connsiteX14" fmla="*/ 1152207 w 1487869"/>
                <a:gd name="connsiteY14" fmla="*/ 682198 h 885256"/>
                <a:gd name="connsiteX15" fmla="*/ 1200125 w 1487869"/>
                <a:gd name="connsiteY15" fmla="*/ 710627 h 885256"/>
                <a:gd name="connsiteX16" fmla="*/ 1101940 w 1487869"/>
                <a:gd name="connsiteY16" fmla="*/ 657717 h 885256"/>
                <a:gd name="connsiteX17" fmla="*/ 1054022 w 1487869"/>
                <a:gd name="connsiteY17" fmla="*/ 629288 h 885256"/>
                <a:gd name="connsiteX18" fmla="*/ 1056371 w 1487869"/>
                <a:gd name="connsiteY18" fmla="*/ 625339 h 885256"/>
                <a:gd name="connsiteX19" fmla="*/ 1104289 w 1487869"/>
                <a:gd name="connsiteY19" fmla="*/ 653769 h 885256"/>
                <a:gd name="connsiteX20" fmla="*/ 1006104 w 1487869"/>
                <a:gd name="connsiteY20" fmla="*/ 600858 h 885256"/>
                <a:gd name="connsiteX21" fmla="*/ 958186 w 1487869"/>
                <a:gd name="connsiteY21" fmla="*/ 572429 h 885256"/>
                <a:gd name="connsiteX22" fmla="*/ 960526 w 1487869"/>
                <a:gd name="connsiteY22" fmla="*/ 568481 h 885256"/>
                <a:gd name="connsiteX23" fmla="*/ 1008444 w 1487869"/>
                <a:gd name="connsiteY23" fmla="*/ 596910 h 885256"/>
                <a:gd name="connsiteX24" fmla="*/ 910259 w 1487869"/>
                <a:gd name="connsiteY24" fmla="*/ 544000 h 885256"/>
                <a:gd name="connsiteX25" fmla="*/ 862341 w 1487869"/>
                <a:gd name="connsiteY25" fmla="*/ 515570 h 885256"/>
                <a:gd name="connsiteX26" fmla="*/ 864690 w 1487869"/>
                <a:gd name="connsiteY26" fmla="*/ 511622 h 885256"/>
                <a:gd name="connsiteX27" fmla="*/ 912608 w 1487869"/>
                <a:gd name="connsiteY27" fmla="*/ 540051 h 885256"/>
                <a:gd name="connsiteX28" fmla="*/ 814423 w 1487869"/>
                <a:gd name="connsiteY28" fmla="*/ 487141 h 885256"/>
                <a:gd name="connsiteX29" fmla="*/ 766505 w 1487869"/>
                <a:gd name="connsiteY29" fmla="*/ 458712 h 885256"/>
                <a:gd name="connsiteX30" fmla="*/ 768845 w 1487869"/>
                <a:gd name="connsiteY30" fmla="*/ 454763 h 885256"/>
                <a:gd name="connsiteX31" fmla="*/ 816772 w 1487869"/>
                <a:gd name="connsiteY31" fmla="*/ 483193 h 885256"/>
                <a:gd name="connsiteX32" fmla="*/ 718587 w 1487869"/>
                <a:gd name="connsiteY32" fmla="*/ 430283 h 885256"/>
                <a:gd name="connsiteX33" fmla="*/ 670660 w 1487869"/>
                <a:gd name="connsiteY33" fmla="*/ 401853 h 885256"/>
                <a:gd name="connsiteX34" fmla="*/ 673009 w 1487869"/>
                <a:gd name="connsiteY34" fmla="*/ 397905 h 885256"/>
                <a:gd name="connsiteX35" fmla="*/ 720927 w 1487869"/>
                <a:gd name="connsiteY35" fmla="*/ 426334 h 885256"/>
                <a:gd name="connsiteX36" fmla="*/ 622742 w 1487869"/>
                <a:gd name="connsiteY36" fmla="*/ 373424 h 885256"/>
                <a:gd name="connsiteX37" fmla="*/ 574824 w 1487869"/>
                <a:gd name="connsiteY37" fmla="*/ 344994 h 885256"/>
                <a:gd name="connsiteX38" fmla="*/ 577173 w 1487869"/>
                <a:gd name="connsiteY38" fmla="*/ 341046 h 885256"/>
                <a:gd name="connsiteX39" fmla="*/ 625091 w 1487869"/>
                <a:gd name="connsiteY39" fmla="*/ 369476 h 885256"/>
                <a:gd name="connsiteX40" fmla="*/ 526906 w 1487869"/>
                <a:gd name="connsiteY40" fmla="*/ 316565 h 885256"/>
                <a:gd name="connsiteX41" fmla="*/ 478988 w 1487869"/>
                <a:gd name="connsiteY41" fmla="*/ 288136 h 885256"/>
                <a:gd name="connsiteX42" fmla="*/ 481328 w 1487869"/>
                <a:gd name="connsiteY42" fmla="*/ 284188 h 885256"/>
                <a:gd name="connsiteX43" fmla="*/ 529246 w 1487869"/>
                <a:gd name="connsiteY43" fmla="*/ 312617 h 885256"/>
                <a:gd name="connsiteX44" fmla="*/ 431061 w 1487869"/>
                <a:gd name="connsiteY44" fmla="*/ 259707 h 885256"/>
                <a:gd name="connsiteX45" fmla="*/ 383143 w 1487869"/>
                <a:gd name="connsiteY45" fmla="*/ 231277 h 885256"/>
                <a:gd name="connsiteX46" fmla="*/ 385491 w 1487869"/>
                <a:gd name="connsiteY46" fmla="*/ 227329 h 885256"/>
                <a:gd name="connsiteX47" fmla="*/ 433410 w 1487869"/>
                <a:gd name="connsiteY47" fmla="*/ 255759 h 885256"/>
                <a:gd name="connsiteX48" fmla="*/ 335225 w 1487869"/>
                <a:gd name="connsiteY48" fmla="*/ 202848 h 885256"/>
                <a:gd name="connsiteX49" fmla="*/ 287307 w 1487869"/>
                <a:gd name="connsiteY49" fmla="*/ 174419 h 885256"/>
                <a:gd name="connsiteX50" fmla="*/ 289647 w 1487869"/>
                <a:gd name="connsiteY50" fmla="*/ 170471 h 885256"/>
                <a:gd name="connsiteX51" fmla="*/ 337565 w 1487869"/>
                <a:gd name="connsiteY51" fmla="*/ 198900 h 885256"/>
                <a:gd name="connsiteX52" fmla="*/ 239380 w 1487869"/>
                <a:gd name="connsiteY52" fmla="*/ 145990 h 885256"/>
                <a:gd name="connsiteX53" fmla="*/ 191462 w 1487869"/>
                <a:gd name="connsiteY53" fmla="*/ 117560 h 885256"/>
                <a:gd name="connsiteX54" fmla="*/ 193811 w 1487869"/>
                <a:gd name="connsiteY54" fmla="*/ 113612 h 885256"/>
                <a:gd name="connsiteX55" fmla="*/ 241729 w 1487869"/>
                <a:gd name="connsiteY55" fmla="*/ 142041 h 885256"/>
                <a:gd name="connsiteX56" fmla="*/ 143544 w 1487869"/>
                <a:gd name="connsiteY56" fmla="*/ 89131 h 885256"/>
                <a:gd name="connsiteX57" fmla="*/ 95625 w 1487869"/>
                <a:gd name="connsiteY57" fmla="*/ 60702 h 885256"/>
                <a:gd name="connsiteX58" fmla="*/ 97966 w 1487869"/>
                <a:gd name="connsiteY58" fmla="*/ 56753 h 885256"/>
                <a:gd name="connsiteX59" fmla="*/ 145892 w 1487869"/>
                <a:gd name="connsiteY59" fmla="*/ 85183 h 885256"/>
                <a:gd name="connsiteX60" fmla="*/ 47708 w 1487869"/>
                <a:gd name="connsiteY60" fmla="*/ 32273 h 885256"/>
                <a:gd name="connsiteX61" fmla="*/ -219 w 1487869"/>
                <a:gd name="connsiteY61" fmla="*/ 3843 h 885256"/>
                <a:gd name="connsiteX62" fmla="*/ 2130 w 1487869"/>
                <a:gd name="connsiteY62" fmla="*/ -105 h 885256"/>
                <a:gd name="connsiteX63" fmla="*/ 50048 w 1487869"/>
                <a:gd name="connsiteY63" fmla="*/ 28324 h 8852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</a:cxnLst>
              <a:rect l="l" t="t" r="r" b="b"/>
              <a:pathLst>
                <a:path w="1487869" h="885256">
                  <a:moveTo>
                    <a:pt x="1485302" y="885151"/>
                  </a:moveTo>
                  <a:lnTo>
                    <a:pt x="1437384" y="856722"/>
                  </a:lnTo>
                  <a:lnTo>
                    <a:pt x="1439724" y="852774"/>
                  </a:lnTo>
                  <a:lnTo>
                    <a:pt x="1487651" y="881203"/>
                  </a:lnTo>
                  <a:close/>
                  <a:moveTo>
                    <a:pt x="1389465" y="828292"/>
                  </a:moveTo>
                  <a:lnTo>
                    <a:pt x="1341539" y="799863"/>
                  </a:lnTo>
                  <a:lnTo>
                    <a:pt x="1343888" y="795915"/>
                  </a:lnTo>
                  <a:lnTo>
                    <a:pt x="1391806" y="824344"/>
                  </a:lnTo>
                  <a:close/>
                  <a:moveTo>
                    <a:pt x="1293621" y="771434"/>
                  </a:moveTo>
                  <a:lnTo>
                    <a:pt x="1245703" y="743005"/>
                  </a:lnTo>
                  <a:lnTo>
                    <a:pt x="1248052" y="739056"/>
                  </a:lnTo>
                  <a:lnTo>
                    <a:pt x="1295970" y="767486"/>
                  </a:lnTo>
                  <a:close/>
                  <a:moveTo>
                    <a:pt x="1197785" y="714575"/>
                  </a:moveTo>
                  <a:lnTo>
                    <a:pt x="1149866" y="686146"/>
                  </a:lnTo>
                  <a:lnTo>
                    <a:pt x="1152207" y="682198"/>
                  </a:lnTo>
                  <a:lnTo>
                    <a:pt x="1200125" y="710627"/>
                  </a:lnTo>
                  <a:close/>
                  <a:moveTo>
                    <a:pt x="1101940" y="657717"/>
                  </a:moveTo>
                  <a:lnTo>
                    <a:pt x="1054022" y="629288"/>
                  </a:lnTo>
                  <a:lnTo>
                    <a:pt x="1056371" y="625339"/>
                  </a:lnTo>
                  <a:lnTo>
                    <a:pt x="1104289" y="653769"/>
                  </a:lnTo>
                  <a:close/>
                  <a:moveTo>
                    <a:pt x="1006104" y="600858"/>
                  </a:moveTo>
                  <a:lnTo>
                    <a:pt x="958186" y="572429"/>
                  </a:lnTo>
                  <a:lnTo>
                    <a:pt x="960526" y="568481"/>
                  </a:lnTo>
                  <a:lnTo>
                    <a:pt x="1008444" y="596910"/>
                  </a:lnTo>
                  <a:close/>
                  <a:moveTo>
                    <a:pt x="910259" y="544000"/>
                  </a:moveTo>
                  <a:lnTo>
                    <a:pt x="862341" y="515570"/>
                  </a:lnTo>
                  <a:lnTo>
                    <a:pt x="864690" y="511622"/>
                  </a:lnTo>
                  <a:lnTo>
                    <a:pt x="912608" y="540051"/>
                  </a:lnTo>
                  <a:close/>
                  <a:moveTo>
                    <a:pt x="814423" y="487141"/>
                  </a:moveTo>
                  <a:lnTo>
                    <a:pt x="766505" y="458712"/>
                  </a:lnTo>
                  <a:lnTo>
                    <a:pt x="768845" y="454763"/>
                  </a:lnTo>
                  <a:lnTo>
                    <a:pt x="816772" y="483193"/>
                  </a:lnTo>
                  <a:close/>
                  <a:moveTo>
                    <a:pt x="718587" y="430283"/>
                  </a:moveTo>
                  <a:lnTo>
                    <a:pt x="670660" y="401853"/>
                  </a:lnTo>
                  <a:lnTo>
                    <a:pt x="673009" y="397905"/>
                  </a:lnTo>
                  <a:lnTo>
                    <a:pt x="720927" y="426334"/>
                  </a:lnTo>
                  <a:close/>
                  <a:moveTo>
                    <a:pt x="622742" y="373424"/>
                  </a:moveTo>
                  <a:lnTo>
                    <a:pt x="574824" y="344994"/>
                  </a:lnTo>
                  <a:lnTo>
                    <a:pt x="577173" y="341046"/>
                  </a:lnTo>
                  <a:lnTo>
                    <a:pt x="625091" y="369476"/>
                  </a:lnTo>
                  <a:close/>
                  <a:moveTo>
                    <a:pt x="526906" y="316565"/>
                  </a:moveTo>
                  <a:lnTo>
                    <a:pt x="478988" y="288136"/>
                  </a:lnTo>
                  <a:lnTo>
                    <a:pt x="481328" y="284188"/>
                  </a:lnTo>
                  <a:lnTo>
                    <a:pt x="529246" y="312617"/>
                  </a:lnTo>
                  <a:close/>
                  <a:moveTo>
                    <a:pt x="431061" y="259707"/>
                  </a:moveTo>
                  <a:lnTo>
                    <a:pt x="383143" y="231277"/>
                  </a:lnTo>
                  <a:lnTo>
                    <a:pt x="385491" y="227329"/>
                  </a:lnTo>
                  <a:lnTo>
                    <a:pt x="433410" y="255759"/>
                  </a:lnTo>
                  <a:close/>
                  <a:moveTo>
                    <a:pt x="335225" y="202848"/>
                  </a:moveTo>
                  <a:lnTo>
                    <a:pt x="287307" y="174419"/>
                  </a:lnTo>
                  <a:lnTo>
                    <a:pt x="289647" y="170471"/>
                  </a:lnTo>
                  <a:lnTo>
                    <a:pt x="337565" y="198900"/>
                  </a:lnTo>
                  <a:close/>
                  <a:moveTo>
                    <a:pt x="239380" y="145990"/>
                  </a:moveTo>
                  <a:lnTo>
                    <a:pt x="191462" y="117560"/>
                  </a:lnTo>
                  <a:lnTo>
                    <a:pt x="193811" y="113612"/>
                  </a:lnTo>
                  <a:lnTo>
                    <a:pt x="241729" y="142041"/>
                  </a:lnTo>
                  <a:close/>
                  <a:moveTo>
                    <a:pt x="143544" y="89131"/>
                  </a:moveTo>
                  <a:lnTo>
                    <a:pt x="95625" y="60702"/>
                  </a:lnTo>
                  <a:lnTo>
                    <a:pt x="97966" y="56753"/>
                  </a:lnTo>
                  <a:lnTo>
                    <a:pt x="145892" y="85183"/>
                  </a:lnTo>
                  <a:close/>
                  <a:moveTo>
                    <a:pt x="47708" y="32273"/>
                  </a:moveTo>
                  <a:lnTo>
                    <a:pt x="-219" y="3843"/>
                  </a:lnTo>
                  <a:lnTo>
                    <a:pt x="2130" y="-105"/>
                  </a:lnTo>
                  <a:lnTo>
                    <a:pt x="50048" y="28324"/>
                  </a:lnTo>
                  <a:close/>
                </a:path>
              </a:pathLst>
            </a:custGeom>
            <a:solidFill>
              <a:srgbClr val="E6E6E6">
                <a:alpha val="50000"/>
              </a:srgbClr>
            </a:solidFill>
            <a:ln w="841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67" name="任意多边形: 形状 166">
              <a:extLst>
                <a:ext uri="{FF2B5EF4-FFF2-40B4-BE49-F238E27FC236}">
                  <a16:creationId xmlns:a16="http://schemas.microsoft.com/office/drawing/2014/main" id="{4C025747-ABE8-9039-0BB5-D4D353F3F2F0}"/>
                </a:ext>
              </a:extLst>
            </p:cNvPr>
            <p:cNvSpPr/>
            <p:nvPr/>
          </p:nvSpPr>
          <p:spPr>
            <a:xfrm rot="18040757">
              <a:off x="7946625" y="4286210"/>
              <a:ext cx="4596" cy="27580"/>
            </a:xfrm>
            <a:custGeom>
              <a:avLst/>
              <a:gdLst>
                <a:gd name="connsiteX0" fmla="*/ -219 w 4596"/>
                <a:gd name="connsiteY0" fmla="*/ -105 h 27580"/>
                <a:gd name="connsiteX1" fmla="*/ 4378 w 4596"/>
                <a:gd name="connsiteY1" fmla="*/ -105 h 27580"/>
                <a:gd name="connsiteX2" fmla="*/ 4378 w 4596"/>
                <a:gd name="connsiteY2" fmla="*/ 27476 h 27580"/>
                <a:gd name="connsiteX3" fmla="*/ -219 w 4596"/>
                <a:gd name="connsiteY3" fmla="*/ 27476 h 275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596" h="27580">
                  <a:moveTo>
                    <a:pt x="-219" y="-105"/>
                  </a:moveTo>
                  <a:lnTo>
                    <a:pt x="4378" y="-105"/>
                  </a:lnTo>
                  <a:lnTo>
                    <a:pt x="4378" y="27476"/>
                  </a:lnTo>
                  <a:lnTo>
                    <a:pt x="-219" y="27476"/>
                  </a:lnTo>
                  <a:close/>
                </a:path>
              </a:pathLst>
            </a:custGeom>
            <a:solidFill>
              <a:srgbClr val="E6E6E6">
                <a:alpha val="50000"/>
              </a:srgbClr>
            </a:solidFill>
            <a:ln w="841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68" name="任意多边形: 形状 167">
              <a:extLst>
                <a:ext uri="{FF2B5EF4-FFF2-40B4-BE49-F238E27FC236}">
                  <a16:creationId xmlns:a16="http://schemas.microsoft.com/office/drawing/2014/main" id="{DAC2ABCE-D494-35E0-2775-8F469C5CB7A5}"/>
                </a:ext>
              </a:extLst>
            </p:cNvPr>
            <p:cNvSpPr/>
            <p:nvPr/>
          </p:nvSpPr>
          <p:spPr>
            <a:xfrm rot="18040757">
              <a:off x="8554759" y="5144063"/>
              <a:ext cx="4596" cy="27580"/>
            </a:xfrm>
            <a:custGeom>
              <a:avLst/>
              <a:gdLst>
                <a:gd name="connsiteX0" fmla="*/ -219 w 4596"/>
                <a:gd name="connsiteY0" fmla="*/ -105 h 27580"/>
                <a:gd name="connsiteX1" fmla="*/ 4378 w 4596"/>
                <a:gd name="connsiteY1" fmla="*/ -105 h 27580"/>
                <a:gd name="connsiteX2" fmla="*/ 4378 w 4596"/>
                <a:gd name="connsiteY2" fmla="*/ 27475 h 27580"/>
                <a:gd name="connsiteX3" fmla="*/ -219 w 4596"/>
                <a:gd name="connsiteY3" fmla="*/ 27475 h 275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596" h="27580">
                  <a:moveTo>
                    <a:pt x="-219" y="-105"/>
                  </a:moveTo>
                  <a:lnTo>
                    <a:pt x="4378" y="-105"/>
                  </a:lnTo>
                  <a:lnTo>
                    <a:pt x="4378" y="27475"/>
                  </a:lnTo>
                  <a:lnTo>
                    <a:pt x="-219" y="27475"/>
                  </a:lnTo>
                  <a:close/>
                </a:path>
              </a:pathLst>
            </a:custGeom>
            <a:solidFill>
              <a:srgbClr val="E6E6E6"/>
            </a:solidFill>
            <a:ln w="841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69" name="任意多边形: 形状 168">
              <a:extLst>
                <a:ext uri="{FF2B5EF4-FFF2-40B4-BE49-F238E27FC236}">
                  <a16:creationId xmlns:a16="http://schemas.microsoft.com/office/drawing/2014/main" id="{7B2CFAB5-4132-E5BE-A8F2-02CFC25246E5}"/>
                </a:ext>
              </a:extLst>
            </p:cNvPr>
            <p:cNvSpPr/>
            <p:nvPr/>
          </p:nvSpPr>
          <p:spPr>
            <a:xfrm>
              <a:off x="7788690" y="4700737"/>
              <a:ext cx="710462" cy="424056"/>
            </a:xfrm>
            <a:custGeom>
              <a:avLst/>
              <a:gdLst>
                <a:gd name="connsiteX0" fmla="*/ 707903 w 710462"/>
                <a:gd name="connsiteY0" fmla="*/ 423952 h 424056"/>
                <a:gd name="connsiteX1" fmla="*/ 660693 w 710462"/>
                <a:gd name="connsiteY1" fmla="*/ 395943 h 424056"/>
                <a:gd name="connsiteX2" fmla="*/ 663041 w 710462"/>
                <a:gd name="connsiteY2" fmla="*/ 391995 h 424056"/>
                <a:gd name="connsiteX3" fmla="*/ 710244 w 710462"/>
                <a:gd name="connsiteY3" fmla="*/ 420004 h 424056"/>
                <a:gd name="connsiteX4" fmla="*/ 613481 w 710462"/>
                <a:gd name="connsiteY4" fmla="*/ 367935 h 424056"/>
                <a:gd name="connsiteX5" fmla="*/ 566279 w 710462"/>
                <a:gd name="connsiteY5" fmla="*/ 339935 h 424056"/>
                <a:gd name="connsiteX6" fmla="*/ 568619 w 710462"/>
                <a:gd name="connsiteY6" fmla="*/ 335978 h 424056"/>
                <a:gd name="connsiteX7" fmla="*/ 615830 w 710462"/>
                <a:gd name="connsiteY7" fmla="*/ 363987 h 424056"/>
                <a:gd name="connsiteX8" fmla="*/ 519068 w 710462"/>
                <a:gd name="connsiteY8" fmla="*/ 311927 h 424056"/>
                <a:gd name="connsiteX9" fmla="*/ 471857 w 710462"/>
                <a:gd name="connsiteY9" fmla="*/ 283919 h 424056"/>
                <a:gd name="connsiteX10" fmla="*/ 474206 w 710462"/>
                <a:gd name="connsiteY10" fmla="*/ 279962 h 424056"/>
                <a:gd name="connsiteX11" fmla="*/ 521417 w 710462"/>
                <a:gd name="connsiteY11" fmla="*/ 307970 h 424056"/>
                <a:gd name="connsiteX12" fmla="*/ 424654 w 710462"/>
                <a:gd name="connsiteY12" fmla="*/ 255910 h 424056"/>
                <a:gd name="connsiteX13" fmla="*/ 377443 w 710462"/>
                <a:gd name="connsiteY13" fmla="*/ 227902 h 424056"/>
                <a:gd name="connsiteX14" fmla="*/ 379792 w 710462"/>
                <a:gd name="connsiteY14" fmla="*/ 223953 h 424056"/>
                <a:gd name="connsiteX15" fmla="*/ 426995 w 710462"/>
                <a:gd name="connsiteY15" fmla="*/ 251962 h 424056"/>
                <a:gd name="connsiteX16" fmla="*/ 330232 w 710462"/>
                <a:gd name="connsiteY16" fmla="*/ 199893 h 424056"/>
                <a:gd name="connsiteX17" fmla="*/ 283030 w 710462"/>
                <a:gd name="connsiteY17" fmla="*/ 171894 h 424056"/>
                <a:gd name="connsiteX18" fmla="*/ 285370 w 710462"/>
                <a:gd name="connsiteY18" fmla="*/ 167937 h 424056"/>
                <a:gd name="connsiteX19" fmla="*/ 332581 w 710462"/>
                <a:gd name="connsiteY19" fmla="*/ 195945 h 424056"/>
                <a:gd name="connsiteX20" fmla="*/ 235819 w 710462"/>
                <a:gd name="connsiteY20" fmla="*/ 143885 h 424056"/>
                <a:gd name="connsiteX21" fmla="*/ 188608 w 710462"/>
                <a:gd name="connsiteY21" fmla="*/ 115876 h 424056"/>
                <a:gd name="connsiteX22" fmla="*/ 190957 w 710462"/>
                <a:gd name="connsiteY22" fmla="*/ 111920 h 424056"/>
                <a:gd name="connsiteX23" fmla="*/ 238168 w 710462"/>
                <a:gd name="connsiteY23" fmla="*/ 139929 h 424056"/>
                <a:gd name="connsiteX24" fmla="*/ 141405 w 710462"/>
                <a:gd name="connsiteY24" fmla="*/ 87868 h 424056"/>
                <a:gd name="connsiteX25" fmla="*/ 94194 w 710462"/>
                <a:gd name="connsiteY25" fmla="*/ 59860 h 424056"/>
                <a:gd name="connsiteX26" fmla="*/ 96543 w 710462"/>
                <a:gd name="connsiteY26" fmla="*/ 55912 h 424056"/>
                <a:gd name="connsiteX27" fmla="*/ 143746 w 710462"/>
                <a:gd name="connsiteY27" fmla="*/ 83911 h 424056"/>
                <a:gd name="connsiteX28" fmla="*/ 46984 w 710462"/>
                <a:gd name="connsiteY28" fmla="*/ 31852 h 424056"/>
                <a:gd name="connsiteX29" fmla="*/ -219 w 710462"/>
                <a:gd name="connsiteY29" fmla="*/ 3843 h 424056"/>
                <a:gd name="connsiteX30" fmla="*/ 2121 w 710462"/>
                <a:gd name="connsiteY30" fmla="*/ -105 h 424056"/>
                <a:gd name="connsiteX31" fmla="*/ 49332 w 710462"/>
                <a:gd name="connsiteY31" fmla="*/ 27903 h 4240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710462" h="424056">
                  <a:moveTo>
                    <a:pt x="707903" y="423952"/>
                  </a:moveTo>
                  <a:lnTo>
                    <a:pt x="660693" y="395943"/>
                  </a:lnTo>
                  <a:lnTo>
                    <a:pt x="663041" y="391995"/>
                  </a:lnTo>
                  <a:lnTo>
                    <a:pt x="710244" y="420004"/>
                  </a:lnTo>
                  <a:close/>
                  <a:moveTo>
                    <a:pt x="613481" y="367935"/>
                  </a:moveTo>
                  <a:lnTo>
                    <a:pt x="566279" y="339935"/>
                  </a:lnTo>
                  <a:lnTo>
                    <a:pt x="568619" y="335978"/>
                  </a:lnTo>
                  <a:lnTo>
                    <a:pt x="615830" y="363987"/>
                  </a:lnTo>
                  <a:close/>
                  <a:moveTo>
                    <a:pt x="519068" y="311927"/>
                  </a:moveTo>
                  <a:lnTo>
                    <a:pt x="471857" y="283919"/>
                  </a:lnTo>
                  <a:lnTo>
                    <a:pt x="474206" y="279962"/>
                  </a:lnTo>
                  <a:lnTo>
                    <a:pt x="521417" y="307970"/>
                  </a:lnTo>
                  <a:close/>
                  <a:moveTo>
                    <a:pt x="424654" y="255910"/>
                  </a:moveTo>
                  <a:lnTo>
                    <a:pt x="377443" y="227902"/>
                  </a:lnTo>
                  <a:lnTo>
                    <a:pt x="379792" y="223953"/>
                  </a:lnTo>
                  <a:lnTo>
                    <a:pt x="426995" y="251962"/>
                  </a:lnTo>
                  <a:close/>
                  <a:moveTo>
                    <a:pt x="330232" y="199893"/>
                  </a:moveTo>
                  <a:lnTo>
                    <a:pt x="283030" y="171894"/>
                  </a:lnTo>
                  <a:lnTo>
                    <a:pt x="285370" y="167937"/>
                  </a:lnTo>
                  <a:lnTo>
                    <a:pt x="332581" y="195945"/>
                  </a:lnTo>
                  <a:close/>
                  <a:moveTo>
                    <a:pt x="235819" y="143885"/>
                  </a:moveTo>
                  <a:lnTo>
                    <a:pt x="188608" y="115876"/>
                  </a:lnTo>
                  <a:lnTo>
                    <a:pt x="190957" y="111920"/>
                  </a:lnTo>
                  <a:lnTo>
                    <a:pt x="238168" y="139929"/>
                  </a:lnTo>
                  <a:close/>
                  <a:moveTo>
                    <a:pt x="141405" y="87868"/>
                  </a:moveTo>
                  <a:lnTo>
                    <a:pt x="94194" y="59860"/>
                  </a:lnTo>
                  <a:lnTo>
                    <a:pt x="96543" y="55912"/>
                  </a:lnTo>
                  <a:lnTo>
                    <a:pt x="143746" y="83911"/>
                  </a:lnTo>
                  <a:close/>
                  <a:moveTo>
                    <a:pt x="46984" y="31852"/>
                  </a:moveTo>
                  <a:lnTo>
                    <a:pt x="-219" y="3843"/>
                  </a:lnTo>
                  <a:lnTo>
                    <a:pt x="2121" y="-105"/>
                  </a:lnTo>
                  <a:lnTo>
                    <a:pt x="49332" y="27903"/>
                  </a:lnTo>
                  <a:close/>
                </a:path>
              </a:pathLst>
            </a:custGeom>
            <a:solidFill>
              <a:schemeClr val="tx1">
                <a:lumMod val="10000"/>
                <a:lumOff val="90000"/>
                <a:alpha val="50000"/>
              </a:schemeClr>
            </a:solidFill>
            <a:ln w="841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70" name="任意多边形: 形状 169">
              <a:extLst>
                <a:ext uri="{FF2B5EF4-FFF2-40B4-BE49-F238E27FC236}">
                  <a16:creationId xmlns:a16="http://schemas.microsoft.com/office/drawing/2014/main" id="{A3AA6F4D-FB8E-AAF1-E792-0E7A778A51D5}"/>
                </a:ext>
              </a:extLst>
            </p:cNvPr>
            <p:cNvSpPr/>
            <p:nvPr/>
          </p:nvSpPr>
          <p:spPr>
            <a:xfrm rot="18040757">
              <a:off x="7728496" y="4653871"/>
              <a:ext cx="4596" cy="27580"/>
            </a:xfrm>
            <a:custGeom>
              <a:avLst/>
              <a:gdLst>
                <a:gd name="connsiteX0" fmla="*/ -219 w 4596"/>
                <a:gd name="connsiteY0" fmla="*/ -105 h 27580"/>
                <a:gd name="connsiteX1" fmla="*/ 4378 w 4596"/>
                <a:gd name="connsiteY1" fmla="*/ -105 h 27580"/>
                <a:gd name="connsiteX2" fmla="*/ 4378 w 4596"/>
                <a:gd name="connsiteY2" fmla="*/ 27476 h 27580"/>
                <a:gd name="connsiteX3" fmla="*/ -219 w 4596"/>
                <a:gd name="connsiteY3" fmla="*/ 27476 h 275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596" h="27580">
                  <a:moveTo>
                    <a:pt x="-219" y="-105"/>
                  </a:moveTo>
                  <a:lnTo>
                    <a:pt x="4378" y="-105"/>
                  </a:lnTo>
                  <a:lnTo>
                    <a:pt x="4378" y="27476"/>
                  </a:lnTo>
                  <a:lnTo>
                    <a:pt x="-219" y="27476"/>
                  </a:lnTo>
                  <a:close/>
                </a:path>
              </a:pathLst>
            </a:custGeom>
            <a:solidFill>
              <a:srgbClr val="E6E6E6"/>
            </a:solidFill>
            <a:ln w="841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71" name="任意多边形: 形状 170">
              <a:extLst>
                <a:ext uri="{FF2B5EF4-FFF2-40B4-BE49-F238E27FC236}">
                  <a16:creationId xmlns:a16="http://schemas.microsoft.com/office/drawing/2014/main" id="{3C2E7E69-3943-AE2C-906F-4C6AF57DD998}"/>
                </a:ext>
              </a:extLst>
            </p:cNvPr>
            <p:cNvSpPr/>
            <p:nvPr/>
          </p:nvSpPr>
          <p:spPr>
            <a:xfrm rot="18040757">
              <a:off x="7989004" y="5043604"/>
              <a:ext cx="4596" cy="27580"/>
            </a:xfrm>
            <a:custGeom>
              <a:avLst/>
              <a:gdLst>
                <a:gd name="connsiteX0" fmla="*/ -219 w 4596"/>
                <a:gd name="connsiteY0" fmla="*/ -105 h 27580"/>
                <a:gd name="connsiteX1" fmla="*/ 4378 w 4596"/>
                <a:gd name="connsiteY1" fmla="*/ -105 h 27580"/>
                <a:gd name="connsiteX2" fmla="*/ 4378 w 4596"/>
                <a:gd name="connsiteY2" fmla="*/ 27476 h 27580"/>
                <a:gd name="connsiteX3" fmla="*/ -219 w 4596"/>
                <a:gd name="connsiteY3" fmla="*/ 27476 h 275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596" h="27580">
                  <a:moveTo>
                    <a:pt x="-219" y="-105"/>
                  </a:moveTo>
                  <a:lnTo>
                    <a:pt x="4378" y="-105"/>
                  </a:lnTo>
                  <a:lnTo>
                    <a:pt x="4378" y="27476"/>
                  </a:lnTo>
                  <a:lnTo>
                    <a:pt x="-219" y="27476"/>
                  </a:lnTo>
                  <a:close/>
                </a:path>
              </a:pathLst>
            </a:custGeom>
            <a:solidFill>
              <a:srgbClr val="E6E6E6"/>
            </a:solidFill>
            <a:ln w="841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72" name="任意多边形: 形状 171">
              <a:extLst>
                <a:ext uri="{FF2B5EF4-FFF2-40B4-BE49-F238E27FC236}">
                  <a16:creationId xmlns:a16="http://schemas.microsoft.com/office/drawing/2014/main" id="{900ECF64-FCF4-2B1F-A615-06CF3A177E9C}"/>
                </a:ext>
              </a:extLst>
            </p:cNvPr>
            <p:cNvSpPr/>
            <p:nvPr/>
          </p:nvSpPr>
          <p:spPr>
            <a:xfrm>
              <a:off x="7686851" y="4875497"/>
              <a:ext cx="245197" cy="148022"/>
            </a:xfrm>
            <a:custGeom>
              <a:avLst/>
              <a:gdLst>
                <a:gd name="connsiteX0" fmla="*/ 242630 w 245197"/>
                <a:gd name="connsiteY0" fmla="*/ 147917 h 148022"/>
                <a:gd name="connsiteX1" fmla="*/ 194063 w 245197"/>
                <a:gd name="connsiteY1" fmla="*/ 119109 h 148022"/>
                <a:gd name="connsiteX2" fmla="*/ 196412 w 245197"/>
                <a:gd name="connsiteY2" fmla="*/ 115152 h 148022"/>
                <a:gd name="connsiteX3" fmla="*/ 244978 w 245197"/>
                <a:gd name="connsiteY3" fmla="*/ 143969 h 148022"/>
                <a:gd name="connsiteX4" fmla="*/ 145489 w 245197"/>
                <a:gd name="connsiteY4" fmla="*/ 90293 h 148022"/>
                <a:gd name="connsiteX5" fmla="*/ 96922 w 245197"/>
                <a:gd name="connsiteY5" fmla="*/ 61476 h 148022"/>
                <a:gd name="connsiteX6" fmla="*/ 99271 w 245197"/>
                <a:gd name="connsiteY6" fmla="*/ 57519 h 148022"/>
                <a:gd name="connsiteX7" fmla="*/ 147837 w 245197"/>
                <a:gd name="connsiteY7" fmla="*/ 86336 h 148022"/>
                <a:gd name="connsiteX8" fmla="*/ 48356 w 245197"/>
                <a:gd name="connsiteY8" fmla="*/ 32659 h 148022"/>
                <a:gd name="connsiteX9" fmla="*/ -219 w 245197"/>
                <a:gd name="connsiteY9" fmla="*/ 3843 h 148022"/>
                <a:gd name="connsiteX10" fmla="*/ 2130 w 245197"/>
                <a:gd name="connsiteY10" fmla="*/ -105 h 148022"/>
                <a:gd name="connsiteX11" fmla="*/ 50696 w 245197"/>
                <a:gd name="connsiteY11" fmla="*/ 28711 h 1480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45197" h="148022">
                  <a:moveTo>
                    <a:pt x="242630" y="147917"/>
                  </a:moveTo>
                  <a:lnTo>
                    <a:pt x="194063" y="119109"/>
                  </a:lnTo>
                  <a:lnTo>
                    <a:pt x="196412" y="115152"/>
                  </a:lnTo>
                  <a:lnTo>
                    <a:pt x="244978" y="143969"/>
                  </a:lnTo>
                  <a:close/>
                  <a:moveTo>
                    <a:pt x="145489" y="90293"/>
                  </a:moveTo>
                  <a:lnTo>
                    <a:pt x="96922" y="61476"/>
                  </a:lnTo>
                  <a:lnTo>
                    <a:pt x="99271" y="57519"/>
                  </a:lnTo>
                  <a:lnTo>
                    <a:pt x="147837" y="86336"/>
                  </a:lnTo>
                  <a:close/>
                  <a:moveTo>
                    <a:pt x="48356" y="32659"/>
                  </a:moveTo>
                  <a:lnTo>
                    <a:pt x="-219" y="3843"/>
                  </a:lnTo>
                  <a:lnTo>
                    <a:pt x="2130" y="-105"/>
                  </a:lnTo>
                  <a:lnTo>
                    <a:pt x="50696" y="28711"/>
                  </a:lnTo>
                  <a:close/>
                </a:path>
              </a:pathLst>
            </a:custGeom>
            <a:solidFill>
              <a:schemeClr val="tx1">
                <a:lumMod val="10000"/>
                <a:lumOff val="90000"/>
                <a:alpha val="50000"/>
              </a:schemeClr>
            </a:solidFill>
            <a:ln w="841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/>
            </a:p>
          </p:txBody>
        </p:sp>
        <p:sp>
          <p:nvSpPr>
            <p:cNvPr id="173" name="任意多边形: 形状 172">
              <a:extLst>
                <a:ext uri="{FF2B5EF4-FFF2-40B4-BE49-F238E27FC236}">
                  <a16:creationId xmlns:a16="http://schemas.microsoft.com/office/drawing/2014/main" id="{A609A2BE-E8FB-298D-1AEE-0DB648E5387E}"/>
                </a:ext>
              </a:extLst>
            </p:cNvPr>
            <p:cNvSpPr/>
            <p:nvPr/>
          </p:nvSpPr>
          <p:spPr>
            <a:xfrm rot="18040757">
              <a:off x="7625302" y="4827824"/>
              <a:ext cx="4596" cy="27580"/>
            </a:xfrm>
            <a:custGeom>
              <a:avLst/>
              <a:gdLst>
                <a:gd name="connsiteX0" fmla="*/ -219 w 4596"/>
                <a:gd name="connsiteY0" fmla="*/ -105 h 27580"/>
                <a:gd name="connsiteX1" fmla="*/ 4378 w 4596"/>
                <a:gd name="connsiteY1" fmla="*/ -105 h 27580"/>
                <a:gd name="connsiteX2" fmla="*/ 4378 w 4596"/>
                <a:gd name="connsiteY2" fmla="*/ 27475 h 27580"/>
                <a:gd name="connsiteX3" fmla="*/ -219 w 4596"/>
                <a:gd name="connsiteY3" fmla="*/ 27475 h 275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596" h="27580">
                  <a:moveTo>
                    <a:pt x="-219" y="-105"/>
                  </a:moveTo>
                  <a:lnTo>
                    <a:pt x="4378" y="-105"/>
                  </a:lnTo>
                  <a:lnTo>
                    <a:pt x="4378" y="27475"/>
                  </a:lnTo>
                  <a:lnTo>
                    <a:pt x="-219" y="27475"/>
                  </a:lnTo>
                  <a:close/>
                </a:path>
              </a:pathLst>
            </a:custGeom>
            <a:solidFill>
              <a:schemeClr val="tx1">
                <a:lumMod val="10000"/>
                <a:lumOff val="90000"/>
                <a:alpha val="50000"/>
              </a:schemeClr>
            </a:solidFill>
            <a:ln w="841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/>
            </a:p>
          </p:txBody>
        </p:sp>
        <p:sp>
          <p:nvSpPr>
            <p:cNvPr id="174" name="任意多边形: 形状 173">
              <a:extLst>
                <a:ext uri="{FF2B5EF4-FFF2-40B4-BE49-F238E27FC236}">
                  <a16:creationId xmlns:a16="http://schemas.microsoft.com/office/drawing/2014/main" id="{240E2628-43F2-FB3D-D33A-CD9502651F8B}"/>
                </a:ext>
              </a:extLst>
            </p:cNvPr>
            <p:cNvSpPr/>
            <p:nvPr/>
          </p:nvSpPr>
          <p:spPr>
            <a:xfrm rot="18040757">
              <a:off x="7812902" y="5340456"/>
              <a:ext cx="4596" cy="27580"/>
            </a:xfrm>
            <a:custGeom>
              <a:avLst/>
              <a:gdLst>
                <a:gd name="connsiteX0" fmla="*/ -219 w 4596"/>
                <a:gd name="connsiteY0" fmla="*/ -105 h 27580"/>
                <a:gd name="connsiteX1" fmla="*/ 4378 w 4596"/>
                <a:gd name="connsiteY1" fmla="*/ -105 h 27580"/>
                <a:gd name="connsiteX2" fmla="*/ 4378 w 4596"/>
                <a:gd name="connsiteY2" fmla="*/ 27475 h 27580"/>
                <a:gd name="connsiteX3" fmla="*/ -219 w 4596"/>
                <a:gd name="connsiteY3" fmla="*/ 27475 h 275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596" h="27580">
                  <a:moveTo>
                    <a:pt x="-219" y="-105"/>
                  </a:moveTo>
                  <a:lnTo>
                    <a:pt x="4378" y="-105"/>
                  </a:lnTo>
                  <a:lnTo>
                    <a:pt x="4378" y="27475"/>
                  </a:lnTo>
                  <a:lnTo>
                    <a:pt x="-219" y="27475"/>
                  </a:lnTo>
                  <a:close/>
                </a:path>
              </a:pathLst>
            </a:custGeom>
            <a:solidFill>
              <a:srgbClr val="E6E6E6"/>
            </a:solidFill>
            <a:ln w="841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75" name="任意多边形: 形状 174">
              <a:extLst>
                <a:ext uri="{FF2B5EF4-FFF2-40B4-BE49-F238E27FC236}">
                  <a16:creationId xmlns:a16="http://schemas.microsoft.com/office/drawing/2014/main" id="{5998086B-7F9E-4618-8663-7903B8AA9AFE}"/>
                </a:ext>
              </a:extLst>
            </p:cNvPr>
            <p:cNvSpPr/>
            <p:nvPr/>
          </p:nvSpPr>
          <p:spPr>
            <a:xfrm>
              <a:off x="7510744" y="5172341"/>
              <a:ext cx="245197" cy="148030"/>
            </a:xfrm>
            <a:custGeom>
              <a:avLst/>
              <a:gdLst>
                <a:gd name="connsiteX0" fmla="*/ 242630 w 245197"/>
                <a:gd name="connsiteY0" fmla="*/ 147926 h 148030"/>
                <a:gd name="connsiteX1" fmla="*/ 194055 w 245197"/>
                <a:gd name="connsiteY1" fmla="*/ 119109 h 148030"/>
                <a:gd name="connsiteX2" fmla="*/ 196404 w 245197"/>
                <a:gd name="connsiteY2" fmla="*/ 115161 h 148030"/>
                <a:gd name="connsiteX3" fmla="*/ 244978 w 245197"/>
                <a:gd name="connsiteY3" fmla="*/ 143969 h 148030"/>
                <a:gd name="connsiteX4" fmla="*/ 145489 w 245197"/>
                <a:gd name="connsiteY4" fmla="*/ 90293 h 148030"/>
                <a:gd name="connsiteX5" fmla="*/ 96914 w 245197"/>
                <a:gd name="connsiteY5" fmla="*/ 61484 h 148030"/>
                <a:gd name="connsiteX6" fmla="*/ 99263 w 245197"/>
                <a:gd name="connsiteY6" fmla="*/ 57528 h 148030"/>
                <a:gd name="connsiteX7" fmla="*/ 147837 w 245197"/>
                <a:gd name="connsiteY7" fmla="*/ 86344 h 148030"/>
                <a:gd name="connsiteX8" fmla="*/ 48347 w 245197"/>
                <a:gd name="connsiteY8" fmla="*/ 32668 h 148030"/>
                <a:gd name="connsiteX9" fmla="*/ -219 w 245197"/>
                <a:gd name="connsiteY9" fmla="*/ 3851 h 148030"/>
                <a:gd name="connsiteX10" fmla="*/ 2121 w 245197"/>
                <a:gd name="connsiteY10" fmla="*/ -105 h 148030"/>
                <a:gd name="connsiteX11" fmla="*/ 50696 w 245197"/>
                <a:gd name="connsiteY11" fmla="*/ 28711 h 1480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45197" h="148030">
                  <a:moveTo>
                    <a:pt x="242630" y="147926"/>
                  </a:moveTo>
                  <a:lnTo>
                    <a:pt x="194055" y="119109"/>
                  </a:lnTo>
                  <a:lnTo>
                    <a:pt x="196404" y="115161"/>
                  </a:lnTo>
                  <a:lnTo>
                    <a:pt x="244978" y="143969"/>
                  </a:lnTo>
                  <a:close/>
                  <a:moveTo>
                    <a:pt x="145489" y="90293"/>
                  </a:moveTo>
                  <a:lnTo>
                    <a:pt x="96914" y="61484"/>
                  </a:lnTo>
                  <a:lnTo>
                    <a:pt x="99263" y="57528"/>
                  </a:lnTo>
                  <a:lnTo>
                    <a:pt x="147837" y="86344"/>
                  </a:lnTo>
                  <a:close/>
                  <a:moveTo>
                    <a:pt x="48347" y="32668"/>
                  </a:moveTo>
                  <a:lnTo>
                    <a:pt x="-219" y="3851"/>
                  </a:lnTo>
                  <a:lnTo>
                    <a:pt x="2121" y="-105"/>
                  </a:lnTo>
                  <a:lnTo>
                    <a:pt x="50696" y="28711"/>
                  </a:lnTo>
                  <a:close/>
                </a:path>
              </a:pathLst>
            </a:custGeom>
            <a:solidFill>
              <a:schemeClr val="tx1">
                <a:lumMod val="10000"/>
                <a:lumOff val="90000"/>
                <a:alpha val="50000"/>
              </a:schemeClr>
            </a:solidFill>
            <a:ln w="841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76" name="任意多边形: 形状 175">
              <a:extLst>
                <a:ext uri="{FF2B5EF4-FFF2-40B4-BE49-F238E27FC236}">
                  <a16:creationId xmlns:a16="http://schemas.microsoft.com/office/drawing/2014/main" id="{C0AABF1B-7743-755C-325A-354338ACE088}"/>
                </a:ext>
              </a:extLst>
            </p:cNvPr>
            <p:cNvSpPr/>
            <p:nvPr/>
          </p:nvSpPr>
          <p:spPr>
            <a:xfrm rot="18040757">
              <a:off x="7449189" y="5124672"/>
              <a:ext cx="4596" cy="27580"/>
            </a:xfrm>
            <a:custGeom>
              <a:avLst/>
              <a:gdLst>
                <a:gd name="connsiteX0" fmla="*/ -219 w 4596"/>
                <a:gd name="connsiteY0" fmla="*/ -105 h 27580"/>
                <a:gd name="connsiteX1" fmla="*/ 4378 w 4596"/>
                <a:gd name="connsiteY1" fmla="*/ -105 h 27580"/>
                <a:gd name="connsiteX2" fmla="*/ 4378 w 4596"/>
                <a:gd name="connsiteY2" fmla="*/ 27476 h 27580"/>
                <a:gd name="connsiteX3" fmla="*/ -219 w 4596"/>
                <a:gd name="connsiteY3" fmla="*/ 27476 h 275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596" h="27580">
                  <a:moveTo>
                    <a:pt x="-219" y="-105"/>
                  </a:moveTo>
                  <a:lnTo>
                    <a:pt x="4378" y="-105"/>
                  </a:lnTo>
                  <a:lnTo>
                    <a:pt x="4378" y="27476"/>
                  </a:lnTo>
                  <a:lnTo>
                    <a:pt x="-219" y="27476"/>
                  </a:lnTo>
                  <a:close/>
                </a:path>
              </a:pathLst>
            </a:custGeom>
            <a:solidFill>
              <a:schemeClr val="tx1">
                <a:lumMod val="10000"/>
                <a:lumOff val="90000"/>
                <a:alpha val="50000"/>
              </a:schemeClr>
            </a:solidFill>
            <a:ln w="841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77" name="任意多边形: 形状 176">
              <a:extLst>
                <a:ext uri="{FF2B5EF4-FFF2-40B4-BE49-F238E27FC236}">
                  <a16:creationId xmlns:a16="http://schemas.microsoft.com/office/drawing/2014/main" id="{B5D6C1C2-1F8E-EE92-8AF7-04CF0EF15880}"/>
                </a:ext>
              </a:extLst>
            </p:cNvPr>
            <p:cNvSpPr/>
            <p:nvPr/>
          </p:nvSpPr>
          <p:spPr>
            <a:xfrm>
              <a:off x="7570390" y="5116119"/>
              <a:ext cx="1965670" cy="931089"/>
            </a:xfrm>
            <a:custGeom>
              <a:avLst/>
              <a:gdLst>
                <a:gd name="connsiteX0" fmla="*/ -219 w 1965670"/>
                <a:gd name="connsiteY0" fmla="*/ 99556 h 931089"/>
                <a:gd name="connsiteX1" fmla="*/ 1367022 w 1965670"/>
                <a:gd name="connsiteY1" fmla="*/ 910705 h 931089"/>
                <a:gd name="connsiteX2" fmla="*/ 1565968 w 1965670"/>
                <a:gd name="connsiteY2" fmla="*/ 859916 h 931089"/>
                <a:gd name="connsiteX3" fmla="*/ 1965451 w 1965670"/>
                <a:gd name="connsiteY3" fmla="*/ 186553 h 931089"/>
                <a:gd name="connsiteX4" fmla="*/ 1962707 w 1965670"/>
                <a:gd name="connsiteY4" fmla="*/ 185021 h 931089"/>
                <a:gd name="connsiteX5" fmla="*/ 1056329 w 1965670"/>
                <a:gd name="connsiteY5" fmla="*/ 416379 h 931089"/>
                <a:gd name="connsiteX6" fmla="*/ 984527 w 1965670"/>
                <a:gd name="connsiteY6" fmla="*/ 135251 h 931089"/>
                <a:gd name="connsiteX7" fmla="*/ 964432 w 1965670"/>
                <a:gd name="connsiteY7" fmla="*/ 111788 h 931089"/>
                <a:gd name="connsiteX8" fmla="*/ 940709 w 1965670"/>
                <a:gd name="connsiteY8" fmla="*/ 110459 h 931089"/>
                <a:gd name="connsiteX9" fmla="*/ 465720 w 1965670"/>
                <a:gd name="connsiteY9" fmla="*/ 231677 h 931089"/>
                <a:gd name="connsiteX10" fmla="*/ 413222 w 1965670"/>
                <a:gd name="connsiteY10" fmla="*/ 26147 h 931089"/>
                <a:gd name="connsiteX11" fmla="*/ 370843 w 1965670"/>
                <a:gd name="connsiteY11" fmla="*/ 984 h 931089"/>
                <a:gd name="connsiteX12" fmla="*/ 370818 w 1965670"/>
                <a:gd name="connsiteY12" fmla="*/ 992 h 931089"/>
                <a:gd name="connsiteX13" fmla="*/ -219 w 1965670"/>
                <a:gd name="connsiteY13" fmla="*/ 99556 h 9310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965670" h="931089">
                  <a:moveTo>
                    <a:pt x="-219" y="99556"/>
                  </a:moveTo>
                  <a:lnTo>
                    <a:pt x="1367022" y="910705"/>
                  </a:lnTo>
                  <a:cubicBezTo>
                    <a:pt x="1436003" y="951517"/>
                    <a:pt x="1524995" y="928796"/>
                    <a:pt x="1565968" y="859916"/>
                  </a:cubicBezTo>
                  <a:lnTo>
                    <a:pt x="1965451" y="186553"/>
                  </a:lnTo>
                  <a:lnTo>
                    <a:pt x="1962707" y="185021"/>
                  </a:lnTo>
                  <a:lnTo>
                    <a:pt x="1056329" y="416379"/>
                  </a:lnTo>
                  <a:lnTo>
                    <a:pt x="984527" y="135251"/>
                  </a:lnTo>
                  <a:cubicBezTo>
                    <a:pt x="981867" y="124719"/>
                    <a:pt x="974433" y="116032"/>
                    <a:pt x="964432" y="111788"/>
                  </a:cubicBezTo>
                  <a:cubicBezTo>
                    <a:pt x="956881" y="108750"/>
                    <a:pt x="948546" y="108286"/>
                    <a:pt x="940709" y="110459"/>
                  </a:cubicBezTo>
                  <a:lnTo>
                    <a:pt x="465720" y="231677"/>
                  </a:lnTo>
                  <a:lnTo>
                    <a:pt x="413222" y="26147"/>
                  </a:lnTo>
                  <a:cubicBezTo>
                    <a:pt x="408466" y="7492"/>
                    <a:pt x="389490" y="-3772"/>
                    <a:pt x="370843" y="984"/>
                  </a:cubicBezTo>
                  <a:cubicBezTo>
                    <a:pt x="370835" y="984"/>
                    <a:pt x="370826" y="984"/>
                    <a:pt x="370818" y="992"/>
                  </a:cubicBezTo>
                  <a:cubicBezTo>
                    <a:pt x="367611" y="1843"/>
                    <a:pt x="58534" y="83738"/>
                    <a:pt x="-219" y="99556"/>
                  </a:cubicBezTo>
                  <a:close/>
                </a:path>
              </a:pathLst>
            </a:custGeom>
            <a:solidFill>
              <a:schemeClr val="accent1"/>
            </a:solidFill>
            <a:ln w="841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78" name="任意多边形: 形状 177">
              <a:extLst>
                <a:ext uri="{FF2B5EF4-FFF2-40B4-BE49-F238E27FC236}">
                  <a16:creationId xmlns:a16="http://schemas.microsoft.com/office/drawing/2014/main" id="{1C084F8E-3200-BF8C-1ED0-60191A7106B8}"/>
                </a:ext>
              </a:extLst>
            </p:cNvPr>
            <p:cNvSpPr/>
            <p:nvPr/>
          </p:nvSpPr>
          <p:spPr>
            <a:xfrm>
              <a:off x="7561079" y="5113578"/>
              <a:ext cx="1981892" cy="421187"/>
            </a:xfrm>
            <a:custGeom>
              <a:avLst/>
              <a:gdLst>
                <a:gd name="connsiteX0" fmla="*/ 918 w 1981892"/>
                <a:gd name="connsiteY0" fmla="*/ 102594 h 421187"/>
                <a:gd name="connsiteX1" fmla="*/ -219 w 1981892"/>
                <a:gd name="connsiteY1" fmla="*/ 98141 h 421187"/>
                <a:gd name="connsiteX2" fmla="*/ 379868 w 1981892"/>
                <a:gd name="connsiteY2" fmla="*/ 1109 h 421187"/>
                <a:gd name="connsiteX3" fmla="*/ 427391 w 1981892"/>
                <a:gd name="connsiteY3" fmla="*/ 29303 h 421187"/>
                <a:gd name="connsiteX4" fmla="*/ 478828 w 1981892"/>
                <a:gd name="connsiteY4" fmla="*/ 230800 h 421187"/>
                <a:gd name="connsiteX5" fmla="*/ 951173 w 1981892"/>
                <a:gd name="connsiteY5" fmla="*/ 110213 h 421187"/>
                <a:gd name="connsiteX6" fmla="*/ 998696 w 1981892"/>
                <a:gd name="connsiteY6" fmla="*/ 138406 h 421187"/>
                <a:gd name="connsiteX7" fmla="*/ 1069436 w 1981892"/>
                <a:gd name="connsiteY7" fmla="*/ 415493 h 421187"/>
                <a:gd name="connsiteX8" fmla="*/ 1980537 w 1981892"/>
                <a:gd name="connsiteY8" fmla="*/ 182907 h 421187"/>
                <a:gd name="connsiteX9" fmla="*/ 1981674 w 1981892"/>
                <a:gd name="connsiteY9" fmla="*/ 187360 h 421187"/>
                <a:gd name="connsiteX10" fmla="*/ 1066119 w 1981892"/>
                <a:gd name="connsiteY10" fmla="*/ 421083 h 421187"/>
                <a:gd name="connsiteX11" fmla="*/ 994242 w 1981892"/>
                <a:gd name="connsiteY11" fmla="*/ 139543 h 421187"/>
                <a:gd name="connsiteX12" fmla="*/ 952318 w 1981892"/>
                <a:gd name="connsiteY12" fmla="*/ 114667 h 421187"/>
                <a:gd name="connsiteX13" fmla="*/ 952310 w 1981892"/>
                <a:gd name="connsiteY13" fmla="*/ 114667 h 421187"/>
                <a:gd name="connsiteX14" fmla="*/ 475511 w 1981892"/>
                <a:gd name="connsiteY14" fmla="*/ 236390 h 421187"/>
                <a:gd name="connsiteX15" fmla="*/ 422937 w 1981892"/>
                <a:gd name="connsiteY15" fmla="*/ 30439 h 421187"/>
                <a:gd name="connsiteX16" fmla="*/ 381005 w 1981892"/>
                <a:gd name="connsiteY16" fmla="*/ 5563 h 4211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981892" h="421187">
                  <a:moveTo>
                    <a:pt x="918" y="102594"/>
                  </a:moveTo>
                  <a:lnTo>
                    <a:pt x="-219" y="98141"/>
                  </a:lnTo>
                  <a:lnTo>
                    <a:pt x="379868" y="1109"/>
                  </a:lnTo>
                  <a:cubicBezTo>
                    <a:pt x="400771" y="-4203"/>
                    <a:pt x="422037" y="8408"/>
                    <a:pt x="427391" y="29303"/>
                  </a:cubicBezTo>
                  <a:lnTo>
                    <a:pt x="478828" y="230800"/>
                  </a:lnTo>
                  <a:lnTo>
                    <a:pt x="951173" y="110213"/>
                  </a:lnTo>
                  <a:cubicBezTo>
                    <a:pt x="972085" y="104901"/>
                    <a:pt x="993342" y="117512"/>
                    <a:pt x="998696" y="138406"/>
                  </a:cubicBezTo>
                  <a:lnTo>
                    <a:pt x="1069436" y="415493"/>
                  </a:lnTo>
                  <a:lnTo>
                    <a:pt x="1980537" y="182907"/>
                  </a:lnTo>
                  <a:lnTo>
                    <a:pt x="1981674" y="187360"/>
                  </a:lnTo>
                  <a:lnTo>
                    <a:pt x="1066119" y="421083"/>
                  </a:lnTo>
                  <a:lnTo>
                    <a:pt x="994242" y="139543"/>
                  </a:lnTo>
                  <a:cubicBezTo>
                    <a:pt x="989536" y="121098"/>
                    <a:pt x="970763" y="109960"/>
                    <a:pt x="952318" y="114667"/>
                  </a:cubicBezTo>
                  <a:cubicBezTo>
                    <a:pt x="952318" y="114667"/>
                    <a:pt x="952318" y="114667"/>
                    <a:pt x="952310" y="114667"/>
                  </a:cubicBezTo>
                  <a:lnTo>
                    <a:pt x="475511" y="236390"/>
                  </a:lnTo>
                  <a:lnTo>
                    <a:pt x="422937" y="30439"/>
                  </a:lnTo>
                  <a:cubicBezTo>
                    <a:pt x="418206" y="12003"/>
                    <a:pt x="399450" y="873"/>
                    <a:pt x="381005" y="5563"/>
                  </a:cubicBezTo>
                  <a:close/>
                </a:path>
              </a:pathLst>
            </a:custGeom>
            <a:solidFill>
              <a:schemeClr val="accent1"/>
            </a:solidFill>
            <a:ln w="841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79" name="任意多边形: 形状 178">
              <a:extLst>
                <a:ext uri="{FF2B5EF4-FFF2-40B4-BE49-F238E27FC236}">
                  <a16:creationId xmlns:a16="http://schemas.microsoft.com/office/drawing/2014/main" id="{5DD0C066-AF92-5272-1D21-B804B05DD09E}"/>
                </a:ext>
              </a:extLst>
            </p:cNvPr>
            <p:cNvSpPr/>
            <p:nvPr/>
          </p:nvSpPr>
          <p:spPr>
            <a:xfrm>
              <a:off x="7970991" y="5032255"/>
              <a:ext cx="64354" cy="64354"/>
            </a:xfrm>
            <a:custGeom>
              <a:avLst/>
              <a:gdLst>
                <a:gd name="connsiteX0" fmla="*/ 64355 w 64354"/>
                <a:gd name="connsiteY0" fmla="*/ 32177 h 64354"/>
                <a:gd name="connsiteX1" fmla="*/ 32177 w 64354"/>
                <a:gd name="connsiteY1" fmla="*/ 64355 h 64354"/>
                <a:gd name="connsiteX2" fmla="*/ 0 w 64354"/>
                <a:gd name="connsiteY2" fmla="*/ 32177 h 64354"/>
                <a:gd name="connsiteX3" fmla="*/ 32177 w 64354"/>
                <a:gd name="connsiteY3" fmla="*/ 0 h 64354"/>
                <a:gd name="connsiteX4" fmla="*/ 64355 w 64354"/>
                <a:gd name="connsiteY4" fmla="*/ 32177 h 643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4354" h="64354">
                  <a:moveTo>
                    <a:pt x="64355" y="32177"/>
                  </a:moveTo>
                  <a:cubicBezTo>
                    <a:pt x="64355" y="49949"/>
                    <a:pt x="49948" y="64355"/>
                    <a:pt x="32177" y="64355"/>
                  </a:cubicBezTo>
                  <a:cubicBezTo>
                    <a:pt x="14406" y="64355"/>
                    <a:pt x="0" y="49949"/>
                    <a:pt x="0" y="32177"/>
                  </a:cubicBezTo>
                  <a:cubicBezTo>
                    <a:pt x="0" y="14406"/>
                    <a:pt x="14406" y="0"/>
                    <a:pt x="32177" y="0"/>
                  </a:cubicBezTo>
                  <a:cubicBezTo>
                    <a:pt x="49948" y="0"/>
                    <a:pt x="64355" y="14406"/>
                    <a:pt x="64355" y="32177"/>
                  </a:cubicBezTo>
                  <a:close/>
                </a:path>
              </a:pathLst>
            </a:custGeom>
            <a:solidFill>
              <a:srgbClr val="3F3D56"/>
            </a:solidFill>
            <a:ln w="841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80" name="任意多边形: 形状 179">
              <a:extLst>
                <a:ext uri="{FF2B5EF4-FFF2-40B4-BE49-F238E27FC236}">
                  <a16:creationId xmlns:a16="http://schemas.microsoft.com/office/drawing/2014/main" id="{8B2560B7-4575-8438-E116-F496BFA60C90}"/>
                </a:ext>
              </a:extLst>
            </p:cNvPr>
            <p:cNvSpPr/>
            <p:nvPr/>
          </p:nvSpPr>
          <p:spPr>
            <a:xfrm>
              <a:off x="8536731" y="5132722"/>
              <a:ext cx="64354" cy="64354"/>
            </a:xfrm>
            <a:custGeom>
              <a:avLst/>
              <a:gdLst>
                <a:gd name="connsiteX0" fmla="*/ 64355 w 64354"/>
                <a:gd name="connsiteY0" fmla="*/ 32177 h 64354"/>
                <a:gd name="connsiteX1" fmla="*/ 32177 w 64354"/>
                <a:gd name="connsiteY1" fmla="*/ 64355 h 64354"/>
                <a:gd name="connsiteX2" fmla="*/ 0 w 64354"/>
                <a:gd name="connsiteY2" fmla="*/ 32177 h 64354"/>
                <a:gd name="connsiteX3" fmla="*/ 32177 w 64354"/>
                <a:gd name="connsiteY3" fmla="*/ 0 h 64354"/>
                <a:gd name="connsiteX4" fmla="*/ 64355 w 64354"/>
                <a:gd name="connsiteY4" fmla="*/ 32177 h 643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4354" h="64354">
                  <a:moveTo>
                    <a:pt x="64355" y="32177"/>
                  </a:moveTo>
                  <a:cubicBezTo>
                    <a:pt x="64355" y="49948"/>
                    <a:pt x="49948" y="64355"/>
                    <a:pt x="32177" y="64355"/>
                  </a:cubicBezTo>
                  <a:cubicBezTo>
                    <a:pt x="14406" y="64355"/>
                    <a:pt x="0" y="49948"/>
                    <a:pt x="0" y="32177"/>
                  </a:cubicBezTo>
                  <a:cubicBezTo>
                    <a:pt x="0" y="14406"/>
                    <a:pt x="14406" y="0"/>
                    <a:pt x="32177" y="0"/>
                  </a:cubicBezTo>
                  <a:cubicBezTo>
                    <a:pt x="49948" y="0"/>
                    <a:pt x="64355" y="14406"/>
                    <a:pt x="64355" y="32177"/>
                  </a:cubicBezTo>
                  <a:close/>
                </a:path>
              </a:pathLst>
            </a:custGeom>
            <a:solidFill>
              <a:srgbClr val="3F3D56"/>
            </a:solidFill>
            <a:ln w="841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81" name="任意多边形: 形状 180">
              <a:extLst>
                <a:ext uri="{FF2B5EF4-FFF2-40B4-BE49-F238E27FC236}">
                  <a16:creationId xmlns:a16="http://schemas.microsoft.com/office/drawing/2014/main" id="{8D7CDA1A-F648-4DC1-EC6D-8C877BF23C1F}"/>
                </a:ext>
              </a:extLst>
            </p:cNvPr>
            <p:cNvSpPr/>
            <p:nvPr/>
          </p:nvSpPr>
          <p:spPr>
            <a:xfrm>
              <a:off x="9522369" y="5210206"/>
              <a:ext cx="64354" cy="64354"/>
            </a:xfrm>
            <a:custGeom>
              <a:avLst/>
              <a:gdLst>
                <a:gd name="connsiteX0" fmla="*/ 64355 w 64354"/>
                <a:gd name="connsiteY0" fmla="*/ 32177 h 64354"/>
                <a:gd name="connsiteX1" fmla="*/ 32177 w 64354"/>
                <a:gd name="connsiteY1" fmla="*/ 64355 h 64354"/>
                <a:gd name="connsiteX2" fmla="*/ 0 w 64354"/>
                <a:gd name="connsiteY2" fmla="*/ 32177 h 64354"/>
                <a:gd name="connsiteX3" fmla="*/ 32177 w 64354"/>
                <a:gd name="connsiteY3" fmla="*/ 0 h 64354"/>
                <a:gd name="connsiteX4" fmla="*/ 64355 w 64354"/>
                <a:gd name="connsiteY4" fmla="*/ 32177 h 643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4354" h="64354">
                  <a:moveTo>
                    <a:pt x="64355" y="32177"/>
                  </a:moveTo>
                  <a:cubicBezTo>
                    <a:pt x="64355" y="49949"/>
                    <a:pt x="49948" y="64355"/>
                    <a:pt x="32177" y="64355"/>
                  </a:cubicBezTo>
                  <a:cubicBezTo>
                    <a:pt x="14406" y="64355"/>
                    <a:pt x="0" y="49949"/>
                    <a:pt x="0" y="32177"/>
                  </a:cubicBezTo>
                  <a:cubicBezTo>
                    <a:pt x="0" y="14406"/>
                    <a:pt x="14406" y="0"/>
                    <a:pt x="32177" y="0"/>
                  </a:cubicBezTo>
                  <a:cubicBezTo>
                    <a:pt x="49948" y="0"/>
                    <a:pt x="64355" y="14406"/>
                    <a:pt x="64355" y="32177"/>
                  </a:cubicBezTo>
                  <a:close/>
                </a:path>
              </a:pathLst>
            </a:custGeom>
            <a:solidFill>
              <a:srgbClr val="3F3D56"/>
            </a:solidFill>
            <a:ln w="841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82" name="任意多边形: 形状 181">
              <a:extLst>
                <a:ext uri="{FF2B5EF4-FFF2-40B4-BE49-F238E27FC236}">
                  <a16:creationId xmlns:a16="http://schemas.microsoft.com/office/drawing/2014/main" id="{D74AC53D-CF1C-7C1A-05AC-E7E92A843487}"/>
                </a:ext>
              </a:extLst>
            </p:cNvPr>
            <p:cNvSpPr/>
            <p:nvPr/>
          </p:nvSpPr>
          <p:spPr>
            <a:xfrm>
              <a:off x="6916112" y="4871826"/>
              <a:ext cx="254138" cy="427828"/>
            </a:xfrm>
            <a:custGeom>
              <a:avLst/>
              <a:gdLst>
                <a:gd name="connsiteX0" fmla="*/ 115081 w 254138"/>
                <a:gd name="connsiteY0" fmla="*/ 408630 h 427828"/>
                <a:gd name="connsiteX1" fmla="*/ 102074 w 254138"/>
                <a:gd name="connsiteY1" fmla="*/ 289626 h 427828"/>
                <a:gd name="connsiteX2" fmla="*/ 112412 w 254138"/>
                <a:gd name="connsiteY2" fmla="*/ 278850 h 427828"/>
                <a:gd name="connsiteX3" fmla="*/ -219 w 254138"/>
                <a:gd name="connsiteY3" fmla="*/ -105 h 427828"/>
                <a:gd name="connsiteX4" fmla="*/ 153023 w 254138"/>
                <a:gd name="connsiteY4" fmla="*/ 30842 h 427828"/>
                <a:gd name="connsiteX5" fmla="*/ 236476 w 254138"/>
                <a:gd name="connsiteY5" fmla="*/ 290998 h 427828"/>
                <a:gd name="connsiteX6" fmla="*/ 220413 w 254138"/>
                <a:gd name="connsiteY6" fmla="*/ 410289 h 427828"/>
                <a:gd name="connsiteX7" fmla="*/ 115081 w 254138"/>
                <a:gd name="connsiteY7" fmla="*/ 408630 h 4278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54138" h="427828">
                  <a:moveTo>
                    <a:pt x="115081" y="408630"/>
                  </a:moveTo>
                  <a:cubicBezTo>
                    <a:pt x="78629" y="379359"/>
                    <a:pt x="72803" y="326079"/>
                    <a:pt x="102074" y="289626"/>
                  </a:cubicBezTo>
                  <a:cubicBezTo>
                    <a:pt x="105197" y="285737"/>
                    <a:pt x="108657" y="282134"/>
                    <a:pt x="112412" y="278850"/>
                  </a:cubicBezTo>
                  <a:lnTo>
                    <a:pt x="-219" y="-105"/>
                  </a:lnTo>
                  <a:lnTo>
                    <a:pt x="153023" y="30842"/>
                  </a:lnTo>
                  <a:lnTo>
                    <a:pt x="236476" y="290998"/>
                  </a:lnTo>
                  <a:cubicBezTo>
                    <a:pt x="264989" y="328376"/>
                    <a:pt x="257791" y="381784"/>
                    <a:pt x="220413" y="410289"/>
                  </a:cubicBezTo>
                  <a:cubicBezTo>
                    <a:pt x="189138" y="434138"/>
                    <a:pt x="145598" y="433457"/>
                    <a:pt x="115081" y="408630"/>
                  </a:cubicBezTo>
                  <a:close/>
                </a:path>
              </a:pathLst>
            </a:custGeom>
            <a:solidFill>
              <a:srgbClr val="FFB8B8"/>
            </a:solidFill>
            <a:ln w="841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83" name="任意多边形: 形状 182">
              <a:extLst>
                <a:ext uri="{FF2B5EF4-FFF2-40B4-BE49-F238E27FC236}">
                  <a16:creationId xmlns:a16="http://schemas.microsoft.com/office/drawing/2014/main" id="{617196D2-4995-5105-D385-4047837EBB79}"/>
                </a:ext>
              </a:extLst>
            </p:cNvPr>
            <p:cNvSpPr/>
            <p:nvPr/>
          </p:nvSpPr>
          <p:spPr>
            <a:xfrm>
              <a:off x="6769429" y="3980494"/>
              <a:ext cx="381931" cy="1179308"/>
            </a:xfrm>
            <a:custGeom>
              <a:avLst/>
              <a:gdLst>
                <a:gd name="connsiteX0" fmla="*/ 259903 w 381931"/>
                <a:gd name="connsiteY0" fmla="*/ 1179106 h 1179308"/>
                <a:gd name="connsiteX1" fmla="*/ 221380 w 381931"/>
                <a:gd name="connsiteY1" fmla="*/ 1153850 h 1179308"/>
                <a:gd name="connsiteX2" fmla="*/ 39052 w 381931"/>
                <a:gd name="connsiteY2" fmla="*/ 634278 h 1179308"/>
                <a:gd name="connsiteX3" fmla="*/ 91 w 381931"/>
                <a:gd name="connsiteY3" fmla="*/ 115925 h 1179308"/>
                <a:gd name="connsiteX4" fmla="*/ 99598 w 381931"/>
                <a:gd name="connsiteY4" fmla="*/ 204 h 1179308"/>
                <a:gd name="connsiteX5" fmla="*/ 215310 w 381931"/>
                <a:gd name="connsiteY5" fmla="*/ 99711 h 1179308"/>
                <a:gd name="connsiteX6" fmla="*/ 215504 w 381931"/>
                <a:gd name="connsiteY6" fmla="*/ 102859 h 1179308"/>
                <a:gd name="connsiteX7" fmla="*/ 237316 w 381931"/>
                <a:gd name="connsiteY7" fmla="*/ 576257 h 1179308"/>
                <a:gd name="connsiteX8" fmla="*/ 380405 w 381931"/>
                <a:gd name="connsiteY8" fmla="*/ 1100048 h 1179308"/>
                <a:gd name="connsiteX9" fmla="*/ 356708 w 381931"/>
                <a:gd name="connsiteY9" fmla="*/ 1145677 h 1179308"/>
                <a:gd name="connsiteX10" fmla="*/ 269972 w 381931"/>
                <a:gd name="connsiteY10" fmla="*/ 1176934 h 1179308"/>
                <a:gd name="connsiteX11" fmla="*/ 259903 w 381931"/>
                <a:gd name="connsiteY11" fmla="*/ 1179106 h 11793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81931" h="1179308">
                  <a:moveTo>
                    <a:pt x="259903" y="1179106"/>
                  </a:moveTo>
                  <a:cubicBezTo>
                    <a:pt x="242839" y="1180327"/>
                    <a:pt x="227062" y="1169989"/>
                    <a:pt x="221380" y="1153850"/>
                  </a:cubicBezTo>
                  <a:lnTo>
                    <a:pt x="39052" y="634278"/>
                  </a:lnTo>
                  <a:lnTo>
                    <a:pt x="91" y="115925"/>
                  </a:lnTo>
                  <a:cubicBezTo>
                    <a:pt x="-4387" y="56490"/>
                    <a:pt x="40163" y="4683"/>
                    <a:pt x="99598" y="204"/>
                  </a:cubicBezTo>
                  <a:cubicBezTo>
                    <a:pt x="159024" y="-4266"/>
                    <a:pt x="210832" y="40285"/>
                    <a:pt x="215310" y="99711"/>
                  </a:cubicBezTo>
                  <a:cubicBezTo>
                    <a:pt x="215386" y="100763"/>
                    <a:pt x="215453" y="101815"/>
                    <a:pt x="215504" y="102859"/>
                  </a:cubicBezTo>
                  <a:lnTo>
                    <a:pt x="237316" y="576257"/>
                  </a:lnTo>
                  <a:lnTo>
                    <a:pt x="380405" y="1100048"/>
                  </a:lnTo>
                  <a:cubicBezTo>
                    <a:pt x="385516" y="1119099"/>
                    <a:pt x="375228" y="1138899"/>
                    <a:pt x="356708" y="1145677"/>
                  </a:cubicBezTo>
                  <a:lnTo>
                    <a:pt x="269972" y="1176934"/>
                  </a:lnTo>
                  <a:cubicBezTo>
                    <a:pt x="266722" y="1178113"/>
                    <a:pt x="263338" y="1178837"/>
                    <a:pt x="259903" y="1179106"/>
                  </a:cubicBezTo>
                  <a:close/>
                </a:path>
              </a:pathLst>
            </a:custGeom>
            <a:solidFill>
              <a:schemeClr val="accent4"/>
            </a:solidFill>
            <a:ln w="841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84" name="任意多边形: 形状 183">
              <a:extLst>
                <a:ext uri="{FF2B5EF4-FFF2-40B4-BE49-F238E27FC236}">
                  <a16:creationId xmlns:a16="http://schemas.microsoft.com/office/drawing/2014/main" id="{FEC3212B-04BB-92B7-56F3-E4F82F71821F}"/>
                </a:ext>
              </a:extLst>
            </p:cNvPr>
            <p:cNvSpPr/>
            <p:nvPr/>
          </p:nvSpPr>
          <p:spPr>
            <a:xfrm>
              <a:off x="10217435" y="4328090"/>
              <a:ext cx="347258" cy="374453"/>
            </a:xfrm>
            <a:custGeom>
              <a:avLst/>
              <a:gdLst>
                <a:gd name="connsiteX0" fmla="*/ 192440 w 347258"/>
                <a:gd name="connsiteY0" fmla="*/ 371136 h 374453"/>
                <a:gd name="connsiteX1" fmla="*/ 183045 w 347258"/>
                <a:gd name="connsiteY1" fmla="*/ 365268 h 374453"/>
                <a:gd name="connsiteX2" fmla="*/ 13488 w 347258"/>
                <a:gd name="connsiteY2" fmla="*/ 222431 h 374453"/>
                <a:gd name="connsiteX3" fmla="*/ 8840 w 347258"/>
                <a:gd name="connsiteY3" fmla="*/ 168166 h 374453"/>
                <a:gd name="connsiteX4" fmla="*/ 11013 w 347258"/>
                <a:gd name="connsiteY4" fmla="*/ 165792 h 374453"/>
                <a:gd name="connsiteX5" fmla="*/ 164869 w 347258"/>
                <a:gd name="connsiteY5" fmla="*/ 11295 h 374453"/>
                <a:gd name="connsiteX6" fmla="*/ 214799 w 347258"/>
                <a:gd name="connsiteY6" fmla="*/ 7313 h 374453"/>
                <a:gd name="connsiteX7" fmla="*/ 331151 w 347258"/>
                <a:gd name="connsiteY7" fmla="*/ 91810 h 374453"/>
                <a:gd name="connsiteX8" fmla="*/ 343341 w 347258"/>
                <a:gd name="connsiteY8" fmla="*/ 139442 h 374453"/>
                <a:gd name="connsiteX9" fmla="*/ 242682 w 347258"/>
                <a:gd name="connsiteY9" fmla="*/ 352278 h 374453"/>
                <a:gd name="connsiteX10" fmla="*/ 192440 w 347258"/>
                <a:gd name="connsiteY10" fmla="*/ 371136 h 3744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47258" h="374453">
                  <a:moveTo>
                    <a:pt x="192440" y="371136"/>
                  </a:moveTo>
                  <a:cubicBezTo>
                    <a:pt x="189039" y="369638"/>
                    <a:pt x="185882" y="367668"/>
                    <a:pt x="183045" y="365268"/>
                  </a:cubicBezTo>
                  <a:lnTo>
                    <a:pt x="13488" y="222431"/>
                  </a:lnTo>
                  <a:cubicBezTo>
                    <a:pt x="-2785" y="208734"/>
                    <a:pt x="-4865" y="184439"/>
                    <a:pt x="8840" y="168166"/>
                  </a:cubicBezTo>
                  <a:cubicBezTo>
                    <a:pt x="9531" y="167341"/>
                    <a:pt x="10255" y="166549"/>
                    <a:pt x="11013" y="165792"/>
                  </a:cubicBezTo>
                  <a:lnTo>
                    <a:pt x="164869" y="11295"/>
                  </a:lnTo>
                  <a:cubicBezTo>
                    <a:pt x="178229" y="-2233"/>
                    <a:pt x="199478" y="-3925"/>
                    <a:pt x="214799" y="7313"/>
                  </a:cubicBezTo>
                  <a:lnTo>
                    <a:pt x="331151" y="91810"/>
                  </a:lnTo>
                  <a:cubicBezTo>
                    <a:pt x="346137" y="102695"/>
                    <a:pt x="351255" y="122697"/>
                    <a:pt x="343341" y="139442"/>
                  </a:cubicBezTo>
                  <a:lnTo>
                    <a:pt x="242682" y="352278"/>
                  </a:lnTo>
                  <a:cubicBezTo>
                    <a:pt x="233775" y="371102"/>
                    <a:pt x="211533" y="379445"/>
                    <a:pt x="192440" y="371136"/>
                  </a:cubicBezTo>
                  <a:close/>
                </a:path>
              </a:pathLst>
            </a:custGeom>
            <a:solidFill>
              <a:srgbClr val="6C63FF"/>
            </a:solidFill>
            <a:ln w="841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85" name="任意多边形: 形状 184">
              <a:extLst>
                <a:ext uri="{FF2B5EF4-FFF2-40B4-BE49-F238E27FC236}">
                  <a16:creationId xmlns:a16="http://schemas.microsoft.com/office/drawing/2014/main" id="{70644CBD-1732-FB5E-1CAB-BC33EC92B9F5}"/>
                </a:ext>
              </a:extLst>
            </p:cNvPr>
            <p:cNvSpPr/>
            <p:nvPr/>
          </p:nvSpPr>
          <p:spPr>
            <a:xfrm>
              <a:off x="10815689" y="6328841"/>
              <a:ext cx="255737" cy="418155"/>
            </a:xfrm>
            <a:custGeom>
              <a:avLst/>
              <a:gdLst>
                <a:gd name="connsiteX0" fmla="*/ 255737 w 255737"/>
                <a:gd name="connsiteY0" fmla="*/ 390602 h 418155"/>
                <a:gd name="connsiteX1" fmla="*/ 154471 w 255737"/>
                <a:gd name="connsiteY1" fmla="*/ 418156 h 418155"/>
                <a:gd name="connsiteX2" fmla="*/ 0 w 255737"/>
                <a:gd name="connsiteY2" fmla="*/ 40662 h 418155"/>
                <a:gd name="connsiteX3" fmla="*/ 149462 w 255737"/>
                <a:gd name="connsiteY3" fmla="*/ 0 h 418155"/>
                <a:gd name="connsiteX4" fmla="*/ 255737 w 255737"/>
                <a:gd name="connsiteY4" fmla="*/ 390602 h 4181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55737" h="418155">
                  <a:moveTo>
                    <a:pt x="255737" y="390602"/>
                  </a:moveTo>
                  <a:lnTo>
                    <a:pt x="154471" y="418156"/>
                  </a:lnTo>
                  <a:lnTo>
                    <a:pt x="0" y="40662"/>
                  </a:lnTo>
                  <a:lnTo>
                    <a:pt x="149462" y="0"/>
                  </a:lnTo>
                  <a:lnTo>
                    <a:pt x="255737" y="390602"/>
                  </a:ln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841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86" name="任意多边形: 形状 185">
              <a:extLst>
                <a:ext uri="{FF2B5EF4-FFF2-40B4-BE49-F238E27FC236}">
                  <a16:creationId xmlns:a16="http://schemas.microsoft.com/office/drawing/2014/main" id="{1E46956B-FAE7-76D6-4D59-97419CE8F901}"/>
                </a:ext>
              </a:extLst>
            </p:cNvPr>
            <p:cNvSpPr/>
            <p:nvPr/>
          </p:nvSpPr>
          <p:spPr>
            <a:xfrm rot="20686761">
              <a:off x="10777935" y="6725669"/>
              <a:ext cx="329836" cy="127431"/>
            </a:xfrm>
            <a:custGeom>
              <a:avLst/>
              <a:gdLst>
                <a:gd name="connsiteX0" fmla="*/ 125107 w 329836"/>
                <a:gd name="connsiteY0" fmla="*/ -105 h 127431"/>
                <a:gd name="connsiteX1" fmla="*/ 329618 w 329836"/>
                <a:gd name="connsiteY1" fmla="*/ -105 h 127431"/>
                <a:gd name="connsiteX2" fmla="*/ 329618 w 329836"/>
                <a:gd name="connsiteY2" fmla="*/ -105 h 127431"/>
                <a:gd name="connsiteX3" fmla="*/ 329618 w 329836"/>
                <a:gd name="connsiteY3" fmla="*/ 127326 h 127431"/>
                <a:gd name="connsiteX4" fmla="*/ 329618 w 329836"/>
                <a:gd name="connsiteY4" fmla="*/ 127326 h 127431"/>
                <a:gd name="connsiteX5" fmla="*/ -219 w 329836"/>
                <a:gd name="connsiteY5" fmla="*/ 127326 h 127431"/>
                <a:gd name="connsiteX6" fmla="*/ -219 w 329836"/>
                <a:gd name="connsiteY6" fmla="*/ 127326 h 127431"/>
                <a:gd name="connsiteX7" fmla="*/ -219 w 329836"/>
                <a:gd name="connsiteY7" fmla="*/ 125213 h 127431"/>
                <a:gd name="connsiteX8" fmla="*/ 125107 w 329836"/>
                <a:gd name="connsiteY8" fmla="*/ -105 h 1274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29836" h="127431">
                  <a:moveTo>
                    <a:pt x="125107" y="-105"/>
                  </a:moveTo>
                  <a:lnTo>
                    <a:pt x="329618" y="-105"/>
                  </a:lnTo>
                  <a:lnTo>
                    <a:pt x="329618" y="-105"/>
                  </a:lnTo>
                  <a:lnTo>
                    <a:pt x="329618" y="127326"/>
                  </a:lnTo>
                  <a:lnTo>
                    <a:pt x="329618" y="127326"/>
                  </a:lnTo>
                  <a:lnTo>
                    <a:pt x="-219" y="127326"/>
                  </a:lnTo>
                  <a:lnTo>
                    <a:pt x="-219" y="127326"/>
                  </a:lnTo>
                  <a:lnTo>
                    <a:pt x="-219" y="125213"/>
                  </a:lnTo>
                  <a:cubicBezTo>
                    <a:pt x="-219" y="56005"/>
                    <a:pt x="55890" y="-105"/>
                    <a:pt x="125107" y="-105"/>
                  </a:cubicBezTo>
                  <a:close/>
                </a:path>
              </a:pathLst>
            </a:custGeom>
            <a:solidFill>
              <a:schemeClr val="accent4"/>
            </a:solidFill>
            <a:ln w="841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87" name="任意多边形: 形状 186">
              <a:extLst>
                <a:ext uri="{FF2B5EF4-FFF2-40B4-BE49-F238E27FC236}">
                  <a16:creationId xmlns:a16="http://schemas.microsoft.com/office/drawing/2014/main" id="{CBD5610F-D1AE-B154-FF99-6CA0BAE60211}"/>
                </a:ext>
              </a:extLst>
            </p:cNvPr>
            <p:cNvSpPr/>
            <p:nvPr/>
          </p:nvSpPr>
          <p:spPr>
            <a:xfrm>
              <a:off x="10050835" y="6391905"/>
              <a:ext cx="154900" cy="404812"/>
            </a:xfrm>
            <a:custGeom>
              <a:avLst/>
              <a:gdLst>
                <a:gd name="connsiteX0" fmla="*/ 154875 w 154900"/>
                <a:gd name="connsiteY0" fmla="*/ 404812 h 404812"/>
                <a:gd name="connsiteX1" fmla="*/ 49930 w 154900"/>
                <a:gd name="connsiteY1" fmla="*/ 404804 h 404812"/>
                <a:gd name="connsiteX2" fmla="*/ 0 w 154900"/>
                <a:gd name="connsiteY2" fmla="*/ 0 h 404812"/>
                <a:gd name="connsiteX3" fmla="*/ 154900 w 154900"/>
                <a:gd name="connsiteY3" fmla="*/ 8 h 404812"/>
                <a:gd name="connsiteX4" fmla="*/ 154875 w 154900"/>
                <a:gd name="connsiteY4" fmla="*/ 404812 h 4048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4900" h="404812">
                  <a:moveTo>
                    <a:pt x="154875" y="404812"/>
                  </a:moveTo>
                  <a:lnTo>
                    <a:pt x="49930" y="404804"/>
                  </a:lnTo>
                  <a:lnTo>
                    <a:pt x="0" y="0"/>
                  </a:lnTo>
                  <a:lnTo>
                    <a:pt x="154900" y="8"/>
                  </a:lnTo>
                  <a:lnTo>
                    <a:pt x="154875" y="404812"/>
                  </a:ln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841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88" name="任意多边形: 形状 187">
              <a:extLst>
                <a:ext uri="{FF2B5EF4-FFF2-40B4-BE49-F238E27FC236}">
                  <a16:creationId xmlns:a16="http://schemas.microsoft.com/office/drawing/2014/main" id="{A7F69244-57F7-3289-2A69-64EE44FF7A34}"/>
                </a:ext>
              </a:extLst>
            </p:cNvPr>
            <p:cNvSpPr/>
            <p:nvPr/>
          </p:nvSpPr>
          <p:spPr>
            <a:xfrm>
              <a:off x="9898367" y="6766722"/>
              <a:ext cx="329836" cy="127439"/>
            </a:xfrm>
            <a:custGeom>
              <a:avLst/>
              <a:gdLst>
                <a:gd name="connsiteX0" fmla="*/ 125318 w 329836"/>
                <a:gd name="connsiteY0" fmla="*/ 0 h 127439"/>
                <a:gd name="connsiteX1" fmla="*/ 329837 w 329836"/>
                <a:gd name="connsiteY1" fmla="*/ 0 h 127439"/>
                <a:gd name="connsiteX2" fmla="*/ 329837 w 329836"/>
                <a:gd name="connsiteY2" fmla="*/ 0 h 127439"/>
                <a:gd name="connsiteX3" fmla="*/ 329837 w 329836"/>
                <a:gd name="connsiteY3" fmla="*/ 127439 h 127439"/>
                <a:gd name="connsiteX4" fmla="*/ 329837 w 329836"/>
                <a:gd name="connsiteY4" fmla="*/ 127439 h 127439"/>
                <a:gd name="connsiteX5" fmla="*/ 0 w 329836"/>
                <a:gd name="connsiteY5" fmla="*/ 127439 h 127439"/>
                <a:gd name="connsiteX6" fmla="*/ 0 w 329836"/>
                <a:gd name="connsiteY6" fmla="*/ 127439 h 127439"/>
                <a:gd name="connsiteX7" fmla="*/ 0 w 329836"/>
                <a:gd name="connsiteY7" fmla="*/ 125326 h 127439"/>
                <a:gd name="connsiteX8" fmla="*/ 125318 w 329836"/>
                <a:gd name="connsiteY8" fmla="*/ 0 h 127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29836" h="127439">
                  <a:moveTo>
                    <a:pt x="125318" y="0"/>
                  </a:moveTo>
                  <a:lnTo>
                    <a:pt x="329837" y="0"/>
                  </a:lnTo>
                  <a:lnTo>
                    <a:pt x="329837" y="0"/>
                  </a:lnTo>
                  <a:lnTo>
                    <a:pt x="329837" y="127439"/>
                  </a:lnTo>
                  <a:lnTo>
                    <a:pt x="329837" y="127439"/>
                  </a:lnTo>
                  <a:lnTo>
                    <a:pt x="0" y="127439"/>
                  </a:lnTo>
                  <a:lnTo>
                    <a:pt x="0" y="127439"/>
                  </a:lnTo>
                  <a:lnTo>
                    <a:pt x="0" y="125326"/>
                  </a:lnTo>
                  <a:cubicBezTo>
                    <a:pt x="0" y="56109"/>
                    <a:pt x="56110" y="0"/>
                    <a:pt x="125318" y="0"/>
                  </a:cubicBezTo>
                  <a:close/>
                </a:path>
              </a:pathLst>
            </a:custGeom>
            <a:solidFill>
              <a:schemeClr val="accent4"/>
            </a:solidFill>
            <a:ln w="841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89" name="任意多边形: 形状 188">
              <a:extLst>
                <a:ext uri="{FF2B5EF4-FFF2-40B4-BE49-F238E27FC236}">
                  <a16:creationId xmlns:a16="http://schemas.microsoft.com/office/drawing/2014/main" id="{0DEC110D-2824-50BD-13B0-A4270CDC2E96}"/>
                </a:ext>
              </a:extLst>
            </p:cNvPr>
            <p:cNvSpPr/>
            <p:nvPr/>
          </p:nvSpPr>
          <p:spPr>
            <a:xfrm>
              <a:off x="10153557" y="3703497"/>
              <a:ext cx="420504" cy="420504"/>
            </a:xfrm>
            <a:custGeom>
              <a:avLst/>
              <a:gdLst>
                <a:gd name="connsiteX0" fmla="*/ 420504 w 420504"/>
                <a:gd name="connsiteY0" fmla="*/ 210252 h 420504"/>
                <a:gd name="connsiteX1" fmla="*/ 210252 w 420504"/>
                <a:gd name="connsiteY1" fmla="*/ 420504 h 420504"/>
                <a:gd name="connsiteX2" fmla="*/ 0 w 420504"/>
                <a:gd name="connsiteY2" fmla="*/ 210252 h 420504"/>
                <a:gd name="connsiteX3" fmla="*/ 210252 w 420504"/>
                <a:gd name="connsiteY3" fmla="*/ 0 h 420504"/>
                <a:gd name="connsiteX4" fmla="*/ 420504 w 420504"/>
                <a:gd name="connsiteY4" fmla="*/ 210252 h 4205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20504" h="420504">
                  <a:moveTo>
                    <a:pt x="420504" y="210252"/>
                  </a:moveTo>
                  <a:cubicBezTo>
                    <a:pt x="420504" y="326371"/>
                    <a:pt x="326371" y="420504"/>
                    <a:pt x="210252" y="420504"/>
                  </a:cubicBezTo>
                  <a:cubicBezTo>
                    <a:pt x="94133" y="420504"/>
                    <a:pt x="0" y="326371"/>
                    <a:pt x="0" y="210252"/>
                  </a:cubicBezTo>
                  <a:cubicBezTo>
                    <a:pt x="0" y="94133"/>
                    <a:pt x="94133" y="0"/>
                    <a:pt x="210252" y="0"/>
                  </a:cubicBezTo>
                  <a:cubicBezTo>
                    <a:pt x="326371" y="0"/>
                    <a:pt x="420504" y="94133"/>
                    <a:pt x="420504" y="210252"/>
                  </a:cubicBezTo>
                  <a:close/>
                </a:path>
              </a:pathLst>
            </a:custGeom>
            <a:solidFill>
              <a:srgbClr val="FFB8B8"/>
            </a:solidFill>
            <a:ln w="841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90" name="任意多边形: 形状 189">
              <a:extLst>
                <a:ext uri="{FF2B5EF4-FFF2-40B4-BE49-F238E27FC236}">
                  <a16:creationId xmlns:a16="http://schemas.microsoft.com/office/drawing/2014/main" id="{94FDF648-D17B-9A03-3B66-2E540D6CAC81}"/>
                </a:ext>
              </a:extLst>
            </p:cNvPr>
            <p:cNvSpPr/>
            <p:nvPr/>
          </p:nvSpPr>
          <p:spPr>
            <a:xfrm>
              <a:off x="9997277" y="4890178"/>
              <a:ext cx="1041730" cy="1617919"/>
            </a:xfrm>
            <a:custGeom>
              <a:avLst/>
              <a:gdLst>
                <a:gd name="connsiteX0" fmla="*/ 201791 w 1041730"/>
                <a:gd name="connsiteY0" fmla="*/ 1617814 h 1617919"/>
                <a:gd name="connsiteX1" fmla="*/ 58373 w 1041730"/>
                <a:gd name="connsiteY1" fmla="*/ 1617814 h 1617919"/>
                <a:gd name="connsiteX2" fmla="*/ 19892 w 1041730"/>
                <a:gd name="connsiteY2" fmla="*/ 1581665 h 1617919"/>
                <a:gd name="connsiteX3" fmla="*/ 98555 w 1041730"/>
                <a:gd name="connsiteY3" fmla="*/ 48040 h 1617919"/>
                <a:gd name="connsiteX4" fmla="*/ 100121 w 1041730"/>
                <a:gd name="connsiteY4" fmla="*/ 43318 h 1617919"/>
                <a:gd name="connsiteX5" fmla="*/ 107798 w 1041730"/>
                <a:gd name="connsiteY5" fmla="*/ 24115 h 1617919"/>
                <a:gd name="connsiteX6" fmla="*/ 143569 w 1041730"/>
                <a:gd name="connsiteY6" fmla="*/ -105 h 1617919"/>
                <a:gd name="connsiteX7" fmla="*/ 438494 w 1041730"/>
                <a:gd name="connsiteY7" fmla="*/ -105 h 1617919"/>
                <a:gd name="connsiteX8" fmla="*/ 467740 w 1041730"/>
                <a:gd name="connsiteY8" fmla="*/ 13348 h 1617919"/>
                <a:gd name="connsiteX9" fmla="*/ 507795 w 1041730"/>
                <a:gd name="connsiteY9" fmla="*/ 60088 h 1617919"/>
                <a:gd name="connsiteX10" fmla="*/ 510018 w 1041730"/>
                <a:gd name="connsiteY10" fmla="*/ 62908 h 1617919"/>
                <a:gd name="connsiteX11" fmla="*/ 1040004 w 1041730"/>
                <a:gd name="connsiteY11" fmla="*/ 1469194 h 1617919"/>
                <a:gd name="connsiteX12" fmla="*/ 1014681 w 1041730"/>
                <a:gd name="connsiteY12" fmla="*/ 1516413 h 1617919"/>
                <a:gd name="connsiteX13" fmla="*/ 860556 w 1041730"/>
                <a:gd name="connsiteY13" fmla="*/ 1565737 h 1617919"/>
                <a:gd name="connsiteX14" fmla="*/ 814111 w 1041730"/>
                <a:gd name="connsiteY14" fmla="*/ 1545777 h 1617919"/>
                <a:gd name="connsiteX15" fmla="*/ 414148 w 1041730"/>
                <a:gd name="connsiteY15" fmla="*/ 716209 h 1617919"/>
                <a:gd name="connsiteX16" fmla="*/ 374143 w 1041730"/>
                <a:gd name="connsiteY16" fmla="*/ 702243 h 1617919"/>
                <a:gd name="connsiteX17" fmla="*/ 357474 w 1041730"/>
                <a:gd name="connsiteY17" fmla="*/ 725166 h 1617919"/>
                <a:gd name="connsiteX18" fmla="*/ 239960 w 1041730"/>
                <a:gd name="connsiteY18" fmla="*/ 1584511 h 1617919"/>
                <a:gd name="connsiteX19" fmla="*/ 201791 w 1041730"/>
                <a:gd name="connsiteY19" fmla="*/ 1617814 h 16179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041730" h="1617919">
                  <a:moveTo>
                    <a:pt x="201791" y="1617814"/>
                  </a:moveTo>
                  <a:lnTo>
                    <a:pt x="58373" y="1617814"/>
                  </a:lnTo>
                  <a:cubicBezTo>
                    <a:pt x="38025" y="1617772"/>
                    <a:pt x="21197" y="1601970"/>
                    <a:pt x="19892" y="1581665"/>
                  </a:cubicBezTo>
                  <a:cubicBezTo>
                    <a:pt x="-22848" y="902300"/>
                    <a:pt x="2154" y="414978"/>
                    <a:pt x="98555" y="48040"/>
                  </a:cubicBezTo>
                  <a:cubicBezTo>
                    <a:pt x="98976" y="46433"/>
                    <a:pt x="99497" y="44858"/>
                    <a:pt x="100121" y="43318"/>
                  </a:cubicBezTo>
                  <a:lnTo>
                    <a:pt x="107798" y="24115"/>
                  </a:lnTo>
                  <a:cubicBezTo>
                    <a:pt x="113607" y="9459"/>
                    <a:pt x="127800" y="-155"/>
                    <a:pt x="143569" y="-105"/>
                  </a:cubicBezTo>
                  <a:lnTo>
                    <a:pt x="438494" y="-105"/>
                  </a:lnTo>
                  <a:cubicBezTo>
                    <a:pt x="449741" y="-113"/>
                    <a:pt x="460424" y="4803"/>
                    <a:pt x="467740" y="13348"/>
                  </a:cubicBezTo>
                  <a:lnTo>
                    <a:pt x="507795" y="60088"/>
                  </a:lnTo>
                  <a:cubicBezTo>
                    <a:pt x="508578" y="60997"/>
                    <a:pt x="509310" y="61931"/>
                    <a:pt x="510018" y="62908"/>
                  </a:cubicBezTo>
                  <a:cubicBezTo>
                    <a:pt x="690645" y="314798"/>
                    <a:pt x="852524" y="807263"/>
                    <a:pt x="1040004" y="1469194"/>
                  </a:cubicBezTo>
                  <a:cubicBezTo>
                    <a:pt x="1045763" y="1489196"/>
                    <a:pt x="1034532" y="1510141"/>
                    <a:pt x="1014681" y="1516413"/>
                  </a:cubicBezTo>
                  <a:lnTo>
                    <a:pt x="860556" y="1565737"/>
                  </a:lnTo>
                  <a:cubicBezTo>
                    <a:pt x="842262" y="1571495"/>
                    <a:pt x="822521" y="1563010"/>
                    <a:pt x="814111" y="1545777"/>
                  </a:cubicBezTo>
                  <a:lnTo>
                    <a:pt x="414148" y="716209"/>
                  </a:lnTo>
                  <a:cubicBezTo>
                    <a:pt x="406958" y="701308"/>
                    <a:pt x="389052" y="695053"/>
                    <a:pt x="374143" y="702243"/>
                  </a:cubicBezTo>
                  <a:cubicBezTo>
                    <a:pt x="365093" y="706612"/>
                    <a:pt x="358838" y="715216"/>
                    <a:pt x="357474" y="725166"/>
                  </a:cubicBezTo>
                  <a:lnTo>
                    <a:pt x="239960" y="1584511"/>
                  </a:lnTo>
                  <a:cubicBezTo>
                    <a:pt x="237292" y="1603553"/>
                    <a:pt x="221027" y="1617747"/>
                    <a:pt x="201791" y="1617814"/>
                  </a:cubicBezTo>
                  <a:close/>
                </a:path>
              </a:pathLst>
            </a:custGeom>
            <a:solidFill>
              <a:schemeClr val="tx1"/>
            </a:solidFill>
            <a:ln w="841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91" name="任意多边形: 形状 190">
              <a:extLst>
                <a:ext uri="{FF2B5EF4-FFF2-40B4-BE49-F238E27FC236}">
                  <a16:creationId xmlns:a16="http://schemas.microsoft.com/office/drawing/2014/main" id="{9CD9E22E-C960-C3E7-3B4F-0DD8DC023E64}"/>
                </a:ext>
              </a:extLst>
            </p:cNvPr>
            <p:cNvSpPr/>
            <p:nvPr/>
          </p:nvSpPr>
          <p:spPr>
            <a:xfrm>
              <a:off x="10082852" y="4175186"/>
              <a:ext cx="576784" cy="778602"/>
            </a:xfrm>
            <a:custGeom>
              <a:avLst/>
              <a:gdLst>
                <a:gd name="connsiteX0" fmla="*/ 406056 w 576784"/>
                <a:gd name="connsiteY0" fmla="*/ 778497 h 778602"/>
                <a:gd name="connsiteX1" fmla="*/ 404844 w 576784"/>
                <a:gd name="connsiteY1" fmla="*/ 778480 h 778602"/>
                <a:gd name="connsiteX2" fmla="*/ 46602 w 576784"/>
                <a:gd name="connsiteY2" fmla="*/ 767174 h 778602"/>
                <a:gd name="connsiteX3" fmla="*/ 9553 w 576784"/>
                <a:gd name="connsiteY3" fmla="*/ 733323 h 778602"/>
                <a:gd name="connsiteX4" fmla="*/ 144341 w 576784"/>
                <a:gd name="connsiteY4" fmla="*/ 241977 h 778602"/>
                <a:gd name="connsiteX5" fmla="*/ 161566 w 576784"/>
                <a:gd name="connsiteY5" fmla="*/ 218498 h 778602"/>
                <a:gd name="connsiteX6" fmla="*/ 166381 w 576784"/>
                <a:gd name="connsiteY6" fmla="*/ 179967 h 778602"/>
                <a:gd name="connsiteX7" fmla="*/ 173991 w 576784"/>
                <a:gd name="connsiteY7" fmla="*/ 161261 h 778602"/>
                <a:gd name="connsiteX8" fmla="*/ 443670 w 576784"/>
                <a:gd name="connsiteY8" fmla="*/ 510 h 778602"/>
                <a:gd name="connsiteX9" fmla="*/ 488322 w 576784"/>
                <a:gd name="connsiteY9" fmla="*/ 31557 h 778602"/>
                <a:gd name="connsiteX10" fmla="*/ 488616 w 576784"/>
                <a:gd name="connsiteY10" fmla="*/ 33460 h 778602"/>
                <a:gd name="connsiteX11" fmla="*/ 495831 w 576784"/>
                <a:gd name="connsiteY11" fmla="*/ 88786 h 778602"/>
                <a:gd name="connsiteX12" fmla="*/ 501943 w 576784"/>
                <a:gd name="connsiteY12" fmla="*/ 103266 h 778602"/>
                <a:gd name="connsiteX13" fmla="*/ 438694 w 576784"/>
                <a:gd name="connsiteY13" fmla="*/ 760448 h 778602"/>
                <a:gd name="connsiteX14" fmla="*/ 438694 w 576784"/>
                <a:gd name="connsiteY14" fmla="*/ 760448 h 778602"/>
                <a:gd name="connsiteX15" fmla="*/ 406056 w 576784"/>
                <a:gd name="connsiteY15" fmla="*/ 778497 h 7786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76784" h="778602">
                  <a:moveTo>
                    <a:pt x="406056" y="778497"/>
                  </a:moveTo>
                  <a:cubicBezTo>
                    <a:pt x="405652" y="778497"/>
                    <a:pt x="405247" y="778489"/>
                    <a:pt x="404844" y="778480"/>
                  </a:cubicBezTo>
                  <a:lnTo>
                    <a:pt x="46602" y="767174"/>
                  </a:lnTo>
                  <a:cubicBezTo>
                    <a:pt x="27568" y="766644"/>
                    <a:pt x="11800" y="752232"/>
                    <a:pt x="9553" y="733323"/>
                  </a:cubicBezTo>
                  <a:cubicBezTo>
                    <a:pt x="-35865" y="365729"/>
                    <a:pt x="88687" y="267250"/>
                    <a:pt x="144341" y="241977"/>
                  </a:cubicBezTo>
                  <a:cubicBezTo>
                    <a:pt x="153795" y="237709"/>
                    <a:pt x="160336" y="228802"/>
                    <a:pt x="161566" y="218498"/>
                  </a:cubicBezTo>
                  <a:lnTo>
                    <a:pt x="166381" y="179967"/>
                  </a:lnTo>
                  <a:cubicBezTo>
                    <a:pt x="167198" y="173165"/>
                    <a:pt x="169832" y="166699"/>
                    <a:pt x="173991" y="161261"/>
                  </a:cubicBezTo>
                  <a:cubicBezTo>
                    <a:pt x="261249" y="48217"/>
                    <a:pt x="380404" y="12017"/>
                    <a:pt x="443670" y="510"/>
                  </a:cubicBezTo>
                  <a:cubicBezTo>
                    <a:pt x="464573" y="-3254"/>
                    <a:pt x="484567" y="10654"/>
                    <a:pt x="488322" y="31557"/>
                  </a:cubicBezTo>
                  <a:cubicBezTo>
                    <a:pt x="488439" y="32188"/>
                    <a:pt x="488540" y="32828"/>
                    <a:pt x="488616" y="33460"/>
                  </a:cubicBezTo>
                  <a:lnTo>
                    <a:pt x="495831" y="88786"/>
                  </a:lnTo>
                  <a:cubicBezTo>
                    <a:pt x="496572" y="94064"/>
                    <a:pt x="498676" y="99056"/>
                    <a:pt x="501943" y="103266"/>
                  </a:cubicBezTo>
                  <a:cubicBezTo>
                    <a:pt x="683925" y="341173"/>
                    <a:pt x="481182" y="692452"/>
                    <a:pt x="438694" y="760448"/>
                  </a:cubicBezTo>
                  <a:lnTo>
                    <a:pt x="438694" y="760448"/>
                  </a:lnTo>
                  <a:cubicBezTo>
                    <a:pt x="431639" y="771678"/>
                    <a:pt x="419315" y="778489"/>
                    <a:pt x="406056" y="778497"/>
                  </a:cubicBezTo>
                  <a:close/>
                </a:path>
              </a:pathLst>
            </a:custGeom>
            <a:solidFill>
              <a:schemeClr val="accent4"/>
            </a:solidFill>
            <a:ln w="841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92" name="任意多边形: 形状 191">
              <a:extLst>
                <a:ext uri="{FF2B5EF4-FFF2-40B4-BE49-F238E27FC236}">
                  <a16:creationId xmlns:a16="http://schemas.microsoft.com/office/drawing/2014/main" id="{C439FAF7-6C3D-16F0-BAE8-54BEEBC4D6D2}"/>
                </a:ext>
              </a:extLst>
            </p:cNvPr>
            <p:cNvSpPr/>
            <p:nvPr/>
          </p:nvSpPr>
          <p:spPr>
            <a:xfrm>
              <a:off x="10560280" y="3537734"/>
              <a:ext cx="660158" cy="974545"/>
            </a:xfrm>
            <a:custGeom>
              <a:avLst/>
              <a:gdLst>
                <a:gd name="connsiteX0" fmla="*/ 34642 w 660158"/>
                <a:gd name="connsiteY0" fmla="*/ 245154 h 974545"/>
                <a:gd name="connsiteX1" fmla="*/ 185 w 660158"/>
                <a:gd name="connsiteY1" fmla="*/ 99910 h 974545"/>
                <a:gd name="connsiteX2" fmla="*/ 26147 w 660158"/>
                <a:gd name="connsiteY2" fmla="*/ 20506 h 974545"/>
                <a:gd name="connsiteX3" fmla="*/ 172663 w 660158"/>
                <a:gd name="connsiteY3" fmla="*/ 36173 h 974545"/>
                <a:gd name="connsiteX4" fmla="*/ 272440 w 660158"/>
                <a:gd name="connsiteY4" fmla="*/ 241888 h 974545"/>
                <a:gd name="connsiteX5" fmla="*/ 281363 w 660158"/>
                <a:gd name="connsiteY5" fmla="*/ 475215 h 974545"/>
                <a:gd name="connsiteX6" fmla="*/ 334863 w 660158"/>
                <a:gd name="connsiteY6" fmla="*/ 700132 h 974545"/>
                <a:gd name="connsiteX7" fmla="*/ 525887 w 660158"/>
                <a:gd name="connsiteY7" fmla="*/ 812898 h 974545"/>
                <a:gd name="connsiteX8" fmla="*/ 610038 w 660158"/>
                <a:gd name="connsiteY8" fmla="*/ 777237 h 974545"/>
                <a:gd name="connsiteX9" fmla="*/ 639343 w 660158"/>
                <a:gd name="connsiteY9" fmla="*/ 692505 h 974545"/>
                <a:gd name="connsiteX10" fmla="*/ 599700 w 660158"/>
                <a:gd name="connsiteY10" fmla="*/ 915856 h 974545"/>
                <a:gd name="connsiteX11" fmla="*/ 371525 w 660158"/>
                <a:gd name="connsiteY11" fmla="*/ 963682 h 974545"/>
                <a:gd name="connsiteX12" fmla="*/ 191310 w 660158"/>
                <a:gd name="connsiteY12" fmla="*/ 808108 h 974545"/>
                <a:gd name="connsiteX13" fmla="*/ 141043 w 660158"/>
                <a:gd name="connsiteY13" fmla="*/ 571792 h 974545"/>
                <a:gd name="connsiteX14" fmla="*/ 142660 w 660158"/>
                <a:gd name="connsiteY14" fmla="*/ 384615 h 974545"/>
                <a:gd name="connsiteX15" fmla="*/ 32697 w 660158"/>
                <a:gd name="connsiteY15" fmla="*/ 245887 h 974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660158" h="974545">
                  <a:moveTo>
                    <a:pt x="34642" y="245154"/>
                  </a:moveTo>
                  <a:cubicBezTo>
                    <a:pt x="19025" y="197809"/>
                    <a:pt x="7501" y="149217"/>
                    <a:pt x="185" y="99910"/>
                  </a:cubicBezTo>
                  <a:cubicBezTo>
                    <a:pt x="-2113" y="71203"/>
                    <a:pt x="5245" y="40315"/>
                    <a:pt x="26147" y="20506"/>
                  </a:cubicBezTo>
                  <a:cubicBezTo>
                    <a:pt x="65277" y="-16560"/>
                    <a:pt x="131749" y="1093"/>
                    <a:pt x="172663" y="36173"/>
                  </a:cubicBezTo>
                  <a:cubicBezTo>
                    <a:pt x="231795" y="86878"/>
                    <a:pt x="261293" y="164791"/>
                    <a:pt x="272440" y="241888"/>
                  </a:cubicBezTo>
                  <a:cubicBezTo>
                    <a:pt x="283585" y="318976"/>
                    <a:pt x="278677" y="397369"/>
                    <a:pt x="281363" y="475215"/>
                  </a:cubicBezTo>
                  <a:cubicBezTo>
                    <a:pt x="284040" y="553069"/>
                    <a:pt x="295178" y="633112"/>
                    <a:pt x="334863" y="700132"/>
                  </a:cubicBezTo>
                  <a:cubicBezTo>
                    <a:pt x="374556" y="767160"/>
                    <a:pt x="448201" y="818606"/>
                    <a:pt x="525887" y="812898"/>
                  </a:cubicBezTo>
                  <a:cubicBezTo>
                    <a:pt x="557237" y="811206"/>
                    <a:pt x="587014" y="798587"/>
                    <a:pt x="610038" y="777237"/>
                  </a:cubicBezTo>
                  <a:cubicBezTo>
                    <a:pt x="632979" y="755417"/>
                    <a:pt x="643897" y="723830"/>
                    <a:pt x="639343" y="692505"/>
                  </a:cubicBezTo>
                  <a:cubicBezTo>
                    <a:pt x="679053" y="763599"/>
                    <a:pt x="658925" y="859966"/>
                    <a:pt x="599700" y="915856"/>
                  </a:cubicBezTo>
                  <a:cubicBezTo>
                    <a:pt x="540476" y="971747"/>
                    <a:pt x="449380" y="987548"/>
                    <a:pt x="371525" y="963682"/>
                  </a:cubicBezTo>
                  <a:cubicBezTo>
                    <a:pt x="293663" y="939815"/>
                    <a:pt x="229581" y="879985"/>
                    <a:pt x="191310" y="808108"/>
                  </a:cubicBezTo>
                  <a:cubicBezTo>
                    <a:pt x="153031" y="736231"/>
                    <a:pt x="139006" y="653199"/>
                    <a:pt x="141043" y="571792"/>
                  </a:cubicBezTo>
                  <a:cubicBezTo>
                    <a:pt x="142601" y="509276"/>
                    <a:pt x="153225" y="446247"/>
                    <a:pt x="142660" y="384615"/>
                  </a:cubicBezTo>
                  <a:cubicBezTo>
                    <a:pt x="132095" y="322983"/>
                    <a:pt x="93521" y="260400"/>
                    <a:pt x="32697" y="245887"/>
                  </a:cubicBezTo>
                  <a:close/>
                </a:path>
              </a:pathLst>
            </a:custGeom>
            <a:solidFill>
              <a:schemeClr val="tx1"/>
            </a:solidFill>
            <a:ln w="841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93" name="任意多边形: 形状 192">
              <a:extLst>
                <a:ext uri="{FF2B5EF4-FFF2-40B4-BE49-F238E27FC236}">
                  <a16:creationId xmlns:a16="http://schemas.microsoft.com/office/drawing/2014/main" id="{F41AA365-50C5-6410-3897-D19EA55E7431}"/>
                </a:ext>
              </a:extLst>
            </p:cNvPr>
            <p:cNvSpPr/>
            <p:nvPr/>
          </p:nvSpPr>
          <p:spPr>
            <a:xfrm>
              <a:off x="10155137" y="3639324"/>
              <a:ext cx="474537" cy="481608"/>
            </a:xfrm>
            <a:custGeom>
              <a:avLst/>
              <a:gdLst>
                <a:gd name="connsiteX0" fmla="*/ 166630 w 474537"/>
                <a:gd name="connsiteY0" fmla="*/ 224592 h 481608"/>
                <a:gd name="connsiteX1" fmla="*/ 80905 w 474537"/>
                <a:gd name="connsiteY1" fmla="*/ 274741 h 481608"/>
                <a:gd name="connsiteX2" fmla="*/ 5037 w 474537"/>
                <a:gd name="connsiteY2" fmla="*/ 204994 h 481608"/>
                <a:gd name="connsiteX3" fmla="*/ 16259 w 474537"/>
                <a:gd name="connsiteY3" fmla="*/ 99737 h 481608"/>
                <a:gd name="connsiteX4" fmla="*/ 110041 w 474537"/>
                <a:gd name="connsiteY4" fmla="*/ 16201 h 481608"/>
                <a:gd name="connsiteX5" fmla="*/ 232421 w 474537"/>
                <a:gd name="connsiteY5" fmla="*/ 35748 h 481608"/>
                <a:gd name="connsiteX6" fmla="*/ 263873 w 474537"/>
                <a:gd name="connsiteY6" fmla="*/ 2857 h 481608"/>
                <a:gd name="connsiteX7" fmla="*/ 311067 w 474537"/>
                <a:gd name="connsiteY7" fmla="*/ 3556 h 481608"/>
                <a:gd name="connsiteX8" fmla="*/ 419304 w 474537"/>
                <a:gd name="connsiteY8" fmla="*/ 82294 h 481608"/>
                <a:gd name="connsiteX9" fmla="*/ 468358 w 474537"/>
                <a:gd name="connsiteY9" fmla="*/ 208748 h 481608"/>
                <a:gd name="connsiteX10" fmla="*/ 437917 w 474537"/>
                <a:gd name="connsiteY10" fmla="*/ 407972 h 481608"/>
                <a:gd name="connsiteX11" fmla="*/ 258771 w 474537"/>
                <a:gd name="connsiteY11" fmla="*/ 471869 h 481608"/>
                <a:gd name="connsiteX12" fmla="*/ 274960 w 474537"/>
                <a:gd name="connsiteY12" fmla="*/ 413992 h 481608"/>
                <a:gd name="connsiteX13" fmla="*/ 302707 w 474537"/>
                <a:gd name="connsiteY13" fmla="*/ 359431 h 481608"/>
                <a:gd name="connsiteX14" fmla="*/ 279464 w 474537"/>
                <a:gd name="connsiteY14" fmla="*/ 308171 h 481608"/>
                <a:gd name="connsiteX15" fmla="*/ 227715 w 474537"/>
                <a:gd name="connsiteY15" fmla="*/ 312751 h 481608"/>
                <a:gd name="connsiteX16" fmla="*/ 167565 w 474537"/>
                <a:gd name="connsiteY16" fmla="*/ 259706 h 481608"/>
                <a:gd name="connsiteX17" fmla="*/ 173323 w 474537"/>
                <a:gd name="connsiteY17" fmla="*/ 231049 h 4816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474537" h="481608">
                  <a:moveTo>
                    <a:pt x="166630" y="224592"/>
                  </a:moveTo>
                  <a:cubicBezTo>
                    <a:pt x="156259" y="259234"/>
                    <a:pt x="116591" y="280600"/>
                    <a:pt x="80905" y="274741"/>
                  </a:cubicBezTo>
                  <a:cubicBezTo>
                    <a:pt x="44714" y="267215"/>
                    <a:pt x="15577" y="240427"/>
                    <a:pt x="5037" y="204994"/>
                  </a:cubicBezTo>
                  <a:cubicBezTo>
                    <a:pt x="-4770" y="169763"/>
                    <a:pt x="-755" y="132115"/>
                    <a:pt x="16259" y="99737"/>
                  </a:cubicBezTo>
                  <a:cubicBezTo>
                    <a:pt x="35184" y="60541"/>
                    <a:pt x="68934" y="30487"/>
                    <a:pt x="110041" y="16201"/>
                  </a:cubicBezTo>
                  <a:cubicBezTo>
                    <a:pt x="151587" y="2428"/>
                    <a:pt x="197232" y="9718"/>
                    <a:pt x="232421" y="35748"/>
                  </a:cubicBezTo>
                  <a:cubicBezTo>
                    <a:pt x="236184" y="19905"/>
                    <a:pt x="248206" y="7327"/>
                    <a:pt x="263873" y="2857"/>
                  </a:cubicBezTo>
                  <a:cubicBezTo>
                    <a:pt x="279363" y="-1319"/>
                    <a:pt x="295711" y="-1074"/>
                    <a:pt x="311067" y="3556"/>
                  </a:cubicBezTo>
                  <a:cubicBezTo>
                    <a:pt x="355332" y="16167"/>
                    <a:pt x="393686" y="44066"/>
                    <a:pt x="419304" y="82294"/>
                  </a:cubicBezTo>
                  <a:cubicBezTo>
                    <a:pt x="444610" y="120405"/>
                    <a:pt x="461345" y="163550"/>
                    <a:pt x="468358" y="208748"/>
                  </a:cubicBezTo>
                  <a:cubicBezTo>
                    <a:pt x="480439" y="276534"/>
                    <a:pt x="475985" y="350600"/>
                    <a:pt x="437917" y="407972"/>
                  </a:cubicBezTo>
                  <a:cubicBezTo>
                    <a:pt x="399840" y="465345"/>
                    <a:pt x="321960" y="499221"/>
                    <a:pt x="258771" y="471869"/>
                  </a:cubicBezTo>
                  <a:cubicBezTo>
                    <a:pt x="254831" y="451723"/>
                    <a:pt x="264167" y="431443"/>
                    <a:pt x="274960" y="413992"/>
                  </a:cubicBezTo>
                  <a:cubicBezTo>
                    <a:pt x="285761" y="396540"/>
                    <a:pt x="298557" y="379535"/>
                    <a:pt x="302707" y="359431"/>
                  </a:cubicBezTo>
                  <a:cubicBezTo>
                    <a:pt x="306857" y="339337"/>
                    <a:pt x="298902" y="314746"/>
                    <a:pt x="279464" y="308171"/>
                  </a:cubicBezTo>
                  <a:cubicBezTo>
                    <a:pt x="262871" y="302564"/>
                    <a:pt x="245192" y="311648"/>
                    <a:pt x="227715" y="312751"/>
                  </a:cubicBezTo>
                  <a:cubicBezTo>
                    <a:pt x="196457" y="314712"/>
                    <a:pt x="169535" y="290964"/>
                    <a:pt x="167565" y="259706"/>
                  </a:cubicBezTo>
                  <a:cubicBezTo>
                    <a:pt x="166951" y="249814"/>
                    <a:pt x="168929" y="239931"/>
                    <a:pt x="173323" y="231049"/>
                  </a:cubicBezTo>
                  <a:close/>
                </a:path>
              </a:pathLst>
            </a:custGeom>
            <a:solidFill>
              <a:schemeClr val="tx1"/>
            </a:solidFill>
            <a:ln w="841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94" name="任意多边形: 形状 193">
              <a:extLst>
                <a:ext uri="{FF2B5EF4-FFF2-40B4-BE49-F238E27FC236}">
                  <a16:creationId xmlns:a16="http://schemas.microsoft.com/office/drawing/2014/main" id="{5374A35C-D68C-26FF-958E-5233D179383E}"/>
                </a:ext>
              </a:extLst>
            </p:cNvPr>
            <p:cNvSpPr/>
            <p:nvPr/>
          </p:nvSpPr>
          <p:spPr>
            <a:xfrm>
              <a:off x="9638722" y="4614683"/>
              <a:ext cx="777038" cy="271742"/>
            </a:xfrm>
            <a:custGeom>
              <a:avLst/>
              <a:gdLst>
                <a:gd name="connsiteX0" fmla="*/ 150179 w 777038"/>
                <a:gd name="connsiteY0" fmla="*/ 115397 h 271742"/>
                <a:gd name="connsiteX1" fmla="*/ 159802 w 777038"/>
                <a:gd name="connsiteY1" fmla="*/ 125819 h 271742"/>
                <a:gd name="connsiteX2" fmla="*/ 583059 w 777038"/>
                <a:gd name="connsiteY2" fmla="*/ 92877 h 271742"/>
                <a:gd name="connsiteX3" fmla="*/ 627694 w 777038"/>
                <a:gd name="connsiteY3" fmla="*/ -105 h 271742"/>
                <a:gd name="connsiteX4" fmla="*/ 776820 w 777038"/>
                <a:gd name="connsiteY4" fmla="*/ 48916 h 271742"/>
                <a:gd name="connsiteX5" fmla="*/ 696161 w 777038"/>
                <a:gd name="connsiteY5" fmla="*/ 269439 h 271742"/>
                <a:gd name="connsiteX6" fmla="*/ 162993 w 777038"/>
                <a:gd name="connsiteY6" fmla="*/ 233651 h 271742"/>
                <a:gd name="connsiteX7" fmla="*/ 37759 w 777038"/>
                <a:gd name="connsiteY7" fmla="*/ 255144 h 271742"/>
                <a:gd name="connsiteX8" fmla="*/ 16275 w 777038"/>
                <a:gd name="connsiteY8" fmla="*/ 129910 h 271742"/>
                <a:gd name="connsiteX9" fmla="*/ 141509 w 777038"/>
                <a:gd name="connsiteY9" fmla="*/ 108418 h 271742"/>
                <a:gd name="connsiteX10" fmla="*/ 150179 w 777038"/>
                <a:gd name="connsiteY10" fmla="*/ 115397 h 2717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77038" h="271742">
                  <a:moveTo>
                    <a:pt x="150179" y="115397"/>
                  </a:moveTo>
                  <a:cubicBezTo>
                    <a:pt x="153657" y="118613"/>
                    <a:pt x="156872" y="122098"/>
                    <a:pt x="159802" y="125819"/>
                  </a:cubicBezTo>
                  <a:lnTo>
                    <a:pt x="583059" y="92877"/>
                  </a:lnTo>
                  <a:lnTo>
                    <a:pt x="627694" y="-105"/>
                  </a:lnTo>
                  <a:lnTo>
                    <a:pt x="776820" y="48916"/>
                  </a:lnTo>
                  <a:lnTo>
                    <a:pt x="696161" y="269439"/>
                  </a:lnTo>
                  <a:lnTo>
                    <a:pt x="162993" y="233651"/>
                  </a:lnTo>
                  <a:cubicBezTo>
                    <a:pt x="134353" y="274170"/>
                    <a:pt x="78277" y="283792"/>
                    <a:pt x="37759" y="255144"/>
                  </a:cubicBezTo>
                  <a:cubicBezTo>
                    <a:pt x="-2751" y="226496"/>
                    <a:pt x="-12374" y="170429"/>
                    <a:pt x="16275" y="129910"/>
                  </a:cubicBezTo>
                  <a:cubicBezTo>
                    <a:pt x="44923" y="89392"/>
                    <a:pt x="100990" y="79769"/>
                    <a:pt x="141509" y="108418"/>
                  </a:cubicBezTo>
                  <a:cubicBezTo>
                    <a:pt x="144539" y="110565"/>
                    <a:pt x="147435" y="112896"/>
                    <a:pt x="150179" y="115397"/>
                  </a:cubicBezTo>
                  <a:close/>
                </a:path>
              </a:pathLst>
            </a:custGeom>
            <a:solidFill>
              <a:srgbClr val="FFB8B8"/>
            </a:solidFill>
            <a:ln w="841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95" name="任意多边形: 形状 194">
              <a:extLst>
                <a:ext uri="{FF2B5EF4-FFF2-40B4-BE49-F238E27FC236}">
                  <a16:creationId xmlns:a16="http://schemas.microsoft.com/office/drawing/2014/main" id="{9FC998A4-A014-77B7-2EC3-9C1BC58FB036}"/>
                </a:ext>
              </a:extLst>
            </p:cNvPr>
            <p:cNvSpPr/>
            <p:nvPr/>
          </p:nvSpPr>
          <p:spPr>
            <a:xfrm>
              <a:off x="10197958" y="4442496"/>
              <a:ext cx="335208" cy="369534"/>
            </a:xfrm>
            <a:custGeom>
              <a:avLst/>
              <a:gdLst>
                <a:gd name="connsiteX0" fmla="*/ 215284 w 335208"/>
                <a:gd name="connsiteY0" fmla="*/ 367981 h 369534"/>
                <a:gd name="connsiteX1" fmla="*/ 205182 w 335208"/>
                <a:gd name="connsiteY1" fmla="*/ 363459 h 369534"/>
                <a:gd name="connsiteX2" fmla="*/ 17736 w 335208"/>
                <a:gd name="connsiteY2" fmla="*/ 245062 h 369534"/>
                <a:gd name="connsiteX3" fmla="*/ 5740 w 335208"/>
                <a:gd name="connsiteY3" fmla="*/ 191932 h 369534"/>
                <a:gd name="connsiteX4" fmla="*/ 7566 w 335208"/>
                <a:gd name="connsiteY4" fmla="*/ 189289 h 369534"/>
                <a:gd name="connsiteX5" fmla="*/ 138937 w 335208"/>
                <a:gd name="connsiteY5" fmla="*/ 15262 h 369534"/>
                <a:gd name="connsiteX6" fmla="*/ 187857 w 335208"/>
                <a:gd name="connsiteY6" fmla="*/ 4520 h 369534"/>
                <a:gd name="connsiteX7" fmla="*/ 314640 w 335208"/>
                <a:gd name="connsiteY7" fmla="*/ 72365 h 369534"/>
                <a:gd name="connsiteX8" fmla="*/ 333211 w 335208"/>
                <a:gd name="connsiteY8" fmla="*/ 117892 h 369534"/>
                <a:gd name="connsiteX9" fmla="*/ 262495 w 335208"/>
                <a:gd name="connsiteY9" fmla="*/ 342455 h 369534"/>
                <a:gd name="connsiteX10" fmla="*/ 215284 w 335208"/>
                <a:gd name="connsiteY10" fmla="*/ 367981 h 3695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35208" h="369534">
                  <a:moveTo>
                    <a:pt x="215284" y="367981"/>
                  </a:moveTo>
                  <a:cubicBezTo>
                    <a:pt x="211715" y="366970"/>
                    <a:pt x="208314" y="365446"/>
                    <a:pt x="205182" y="363459"/>
                  </a:cubicBezTo>
                  <a:lnTo>
                    <a:pt x="17736" y="245062"/>
                  </a:lnTo>
                  <a:cubicBezTo>
                    <a:pt x="-246" y="233705"/>
                    <a:pt x="-5626" y="209915"/>
                    <a:pt x="5740" y="191932"/>
                  </a:cubicBezTo>
                  <a:cubicBezTo>
                    <a:pt x="6312" y="191023"/>
                    <a:pt x="6918" y="190140"/>
                    <a:pt x="7566" y="189289"/>
                  </a:cubicBezTo>
                  <a:lnTo>
                    <a:pt x="138937" y="15262"/>
                  </a:lnTo>
                  <a:cubicBezTo>
                    <a:pt x="150327" y="41"/>
                    <a:pt x="171138" y="-4530"/>
                    <a:pt x="187857" y="4520"/>
                  </a:cubicBezTo>
                  <a:lnTo>
                    <a:pt x="314640" y="72365"/>
                  </a:lnTo>
                  <a:cubicBezTo>
                    <a:pt x="330963" y="81111"/>
                    <a:pt x="338767" y="100230"/>
                    <a:pt x="333211" y="117892"/>
                  </a:cubicBezTo>
                  <a:lnTo>
                    <a:pt x="262495" y="342455"/>
                  </a:lnTo>
                  <a:cubicBezTo>
                    <a:pt x="256232" y="362315"/>
                    <a:pt x="235337" y="373621"/>
                    <a:pt x="215284" y="367981"/>
                  </a:cubicBezTo>
                  <a:close/>
                </a:path>
              </a:pathLst>
            </a:custGeom>
            <a:solidFill>
              <a:schemeClr val="accent4"/>
            </a:solidFill>
            <a:ln w="841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</p:grpSp>
      <p:sp>
        <p:nvSpPr>
          <p:cNvPr id="197" name="文本占位符 245">
            <a:extLst>
              <a:ext uri="{FF2B5EF4-FFF2-40B4-BE49-F238E27FC236}">
                <a16:creationId xmlns:a16="http://schemas.microsoft.com/office/drawing/2014/main" id="{ED84BE21-C695-F177-0B0E-113607FFE0BD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30957" y="3771724"/>
            <a:ext cx="3731785" cy="3568627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120000"/>
              </a:lnSpc>
              <a:buNone/>
              <a:defRPr lang="zh-CN" altLang="en-US" sz="23900" b="1" kern="1200" smtClean="0">
                <a:solidFill>
                  <a:schemeClr val="bg1">
                    <a:alpha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</a:lstStyle>
          <a:p>
            <a:pPr lvl="0"/>
            <a:r>
              <a:rPr lang="en-US" altLang="zh-CN"/>
              <a:t>01</a:t>
            </a:r>
            <a:endParaRPr lang="zh-CN" altLang="en-US"/>
          </a:p>
        </p:txBody>
      </p:sp>
      <p:sp>
        <p:nvSpPr>
          <p:cNvPr id="201" name="文本占位符 245">
            <a:extLst>
              <a:ext uri="{FF2B5EF4-FFF2-40B4-BE49-F238E27FC236}">
                <a16:creationId xmlns:a16="http://schemas.microsoft.com/office/drawing/2014/main" id="{6269E263-8DDD-6C04-C50E-D06848A1602F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98941" y="1631192"/>
            <a:ext cx="4741247" cy="1390359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120000"/>
              </a:lnSpc>
              <a:buNone/>
              <a:defRPr lang="zh-CN" altLang="en-US" sz="8436" b="1" kern="1200" smtClean="0">
                <a:solidFill>
                  <a:schemeClr val="bg1">
                    <a:alpha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</a:lstStyle>
          <a:p>
            <a:pPr lvl="0"/>
            <a:r>
              <a:rPr lang="en-US" altLang="zh-CN"/>
              <a:t>PART 01</a:t>
            </a:r>
            <a:endParaRPr lang="zh-CN" altLang="en-US"/>
          </a:p>
        </p:txBody>
      </p:sp>
      <p:sp>
        <p:nvSpPr>
          <p:cNvPr id="199" name="文本占位符 245">
            <a:extLst>
              <a:ext uri="{FF2B5EF4-FFF2-40B4-BE49-F238E27FC236}">
                <a16:creationId xmlns:a16="http://schemas.microsoft.com/office/drawing/2014/main" id="{976CFDE2-C06D-FA2D-094C-2388403AC9A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919234" y="2369416"/>
            <a:ext cx="4708413" cy="994946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120000"/>
              </a:lnSpc>
              <a:buNone/>
              <a:defRPr lang="zh-CN" altLang="en-US" sz="5694" kern="1200" smtClean="0">
                <a:gradFill>
                  <a:gsLst>
                    <a:gs pos="100000">
                      <a:schemeClr val="accent2">
                        <a:lumMod val="40000"/>
                        <a:lumOff val="60000"/>
                      </a:schemeClr>
                    </a:gs>
                    <a:gs pos="0">
                      <a:schemeClr val="bg1"/>
                    </a:gs>
                  </a:gsLst>
                  <a:lin ang="5400000" scaled="0"/>
                </a:gradFill>
                <a:effectLst>
                  <a:outerShdw blurRad="401765" dist="133922" dir="5400000" sx="102000" sy="102000" algn="ctr" rotWithShape="0">
                    <a:schemeClr val="accent2">
                      <a:lumMod val="50000"/>
                      <a:alpha val="35000"/>
                    </a:schemeClr>
                  </a:outerShdw>
                </a:effectLst>
                <a:latin typeface="+mj-ea"/>
                <a:ea typeface="+mj-ea"/>
                <a:cs typeface="OPPOSans H" panose="00020600040101010101" pitchFamily="18" charset="-122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</a:lstStyle>
          <a:p>
            <a:pPr lvl="0"/>
            <a:r>
              <a:rPr lang="zh-CN" altLang="en-US"/>
              <a:t>工作基本概况</a:t>
            </a:r>
          </a:p>
        </p:txBody>
      </p:sp>
      <p:sp>
        <p:nvSpPr>
          <p:cNvPr id="203" name="文本占位符 245">
            <a:extLst>
              <a:ext uri="{FF2B5EF4-FFF2-40B4-BE49-F238E27FC236}">
                <a16:creationId xmlns:a16="http://schemas.microsoft.com/office/drawing/2014/main" id="{3A2CA63E-BC22-9C4F-0199-D8607A0C08E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955681" y="3404485"/>
            <a:ext cx="4331126" cy="335220"/>
          </a:xfrm>
          <a:prstGeom prst="rect">
            <a:avLst/>
          </a:prstGeom>
        </p:spPr>
        <p:txBody>
          <a:bodyPr/>
          <a:lstStyle>
            <a:lvl1pPr marL="0" indent="0" algn="dist" defTabSz="914400" rtl="0" eaLnBrk="1" latinLnBrk="0" hangingPunct="1">
              <a:lnSpc>
                <a:spcPct val="120000"/>
              </a:lnSpc>
              <a:buNone/>
              <a:defRPr lang="zh-CN" altLang="en-US" sz="1400" b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</a:lstStyle>
          <a:p>
            <a:pPr lvl="0"/>
            <a:r>
              <a:rPr lang="en-US" altLang="zh-CN"/>
              <a:t>BASIC SITUATION</a:t>
            </a:r>
          </a:p>
        </p:txBody>
      </p:sp>
    </p:spTree>
    <p:extLst>
      <p:ext uri="{BB962C8B-B14F-4D97-AF65-F5344CB8AC3E}">
        <p14:creationId xmlns:p14="http://schemas.microsoft.com/office/powerpoint/2010/main" val="2927419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46">
          <p15:clr>
            <a:srgbClr val="9FCC3B"/>
          </p15:clr>
        </p15:guide>
        <p15:guide id="2" pos="438">
          <p15:clr>
            <a:srgbClr val="9FCC3B"/>
          </p15:clr>
        </p15:guide>
        <p15:guide id="3" pos="665">
          <p15:clr>
            <a:srgbClr val="9FCC3B"/>
          </p15:clr>
        </p15:guide>
        <p15:guide id="4" pos="7242">
          <p15:clr>
            <a:srgbClr val="9FCC3B"/>
          </p15:clr>
        </p15:guide>
        <p15:guide id="5" pos="7015">
          <p15:clr>
            <a:srgbClr val="9FCC3B"/>
          </p15:clr>
        </p15:guide>
        <p15:guide id="6" orient="horz" pos="459">
          <p15:clr>
            <a:srgbClr val="9FCC3B"/>
          </p15:clr>
        </p15:guide>
        <p15:guide id="7" orient="horz" pos="3974">
          <p15:clr>
            <a:srgbClr val="9FCC3B"/>
          </p15:clr>
        </p15:guide>
        <p15:guide id="8" orient="horz" pos="3861">
          <p15:clr>
            <a:srgbClr val="9FCC3B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页1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" name="组合 48">
            <a:extLst>
              <a:ext uri="{FF2B5EF4-FFF2-40B4-BE49-F238E27FC236}">
                <a16:creationId xmlns:a16="http://schemas.microsoft.com/office/drawing/2014/main" id="{3914C049-D5B9-E188-0C5C-B7957810B38C}"/>
              </a:ext>
            </a:extLst>
          </p:cNvPr>
          <p:cNvGrpSpPr/>
          <p:nvPr userDrawn="1"/>
        </p:nvGrpSpPr>
        <p:grpSpPr>
          <a:xfrm>
            <a:off x="12120" y="-59657"/>
            <a:ext cx="12167761" cy="6977314"/>
            <a:chOff x="12120" y="-59657"/>
            <a:chExt cx="12167761" cy="6977314"/>
          </a:xfrm>
        </p:grpSpPr>
        <p:sp>
          <p:nvSpPr>
            <p:cNvPr id="3" name="任意多边形: 形状 2">
              <a:extLst>
                <a:ext uri="{FF2B5EF4-FFF2-40B4-BE49-F238E27FC236}">
                  <a16:creationId xmlns:a16="http://schemas.microsoft.com/office/drawing/2014/main" id="{3A926E04-276D-49F4-83E1-7387272E44D1}"/>
                </a:ext>
              </a:extLst>
            </p:cNvPr>
            <p:cNvSpPr/>
            <p:nvPr/>
          </p:nvSpPr>
          <p:spPr>
            <a:xfrm flipH="1">
              <a:off x="12120" y="-59657"/>
              <a:ext cx="12167761" cy="6880363"/>
            </a:xfrm>
            <a:custGeom>
              <a:avLst/>
              <a:gdLst>
                <a:gd name="connsiteX0" fmla="*/ 0 w 12167761"/>
                <a:gd name="connsiteY0" fmla="*/ 0 h 12167761"/>
                <a:gd name="connsiteX1" fmla="*/ 12167761 w 12167761"/>
                <a:gd name="connsiteY1" fmla="*/ 0 h 12167761"/>
                <a:gd name="connsiteX2" fmla="*/ 12167761 w 12167761"/>
                <a:gd name="connsiteY2" fmla="*/ 12167761 h 12167761"/>
                <a:gd name="connsiteX3" fmla="*/ 0 w 12167761"/>
                <a:gd name="connsiteY3" fmla="*/ 12167761 h 121677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167761" h="12167761">
                  <a:moveTo>
                    <a:pt x="0" y="0"/>
                  </a:moveTo>
                  <a:lnTo>
                    <a:pt x="12167761" y="0"/>
                  </a:lnTo>
                  <a:lnTo>
                    <a:pt x="12167761" y="12167761"/>
                  </a:lnTo>
                  <a:lnTo>
                    <a:pt x="0" y="12167761"/>
                  </a:lnTo>
                  <a:close/>
                </a:path>
              </a:pathLst>
            </a:custGeom>
            <a:noFill/>
            <a:ln w="6350" cap="flat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>
                      <a:alpha val="2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4" name="任意多边形: 形状 3">
              <a:extLst>
                <a:ext uri="{FF2B5EF4-FFF2-40B4-BE49-F238E27FC236}">
                  <a16:creationId xmlns:a16="http://schemas.microsoft.com/office/drawing/2014/main" id="{7655B34B-ED83-7637-6F5A-5759C2CAE021}"/>
                </a:ext>
              </a:extLst>
            </p:cNvPr>
            <p:cNvSpPr/>
            <p:nvPr/>
          </p:nvSpPr>
          <p:spPr>
            <a:xfrm flipH="1">
              <a:off x="12120" y="6893419"/>
              <a:ext cx="12167761" cy="24238"/>
            </a:xfrm>
            <a:custGeom>
              <a:avLst/>
              <a:gdLst>
                <a:gd name="connsiteX0" fmla="*/ 0 w 12167761"/>
                <a:gd name="connsiteY0" fmla="*/ 0 h 24238"/>
                <a:gd name="connsiteX1" fmla="*/ 12167761 w 12167761"/>
                <a:gd name="connsiteY1" fmla="*/ 0 h 242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2167761" h="24238">
                  <a:moveTo>
                    <a:pt x="0" y="0"/>
                  </a:moveTo>
                  <a:lnTo>
                    <a:pt x="12167761" y="0"/>
                  </a:lnTo>
                </a:path>
              </a:pathLst>
            </a:custGeom>
            <a:ln w="6350" cap="flat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>
                      <a:alpha val="2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5" name="任意多边形: 形状 4">
              <a:extLst>
                <a:ext uri="{FF2B5EF4-FFF2-40B4-BE49-F238E27FC236}">
                  <a16:creationId xmlns:a16="http://schemas.microsoft.com/office/drawing/2014/main" id="{189D1A9B-0075-97E8-67BF-958AE1564DAC}"/>
                </a:ext>
              </a:extLst>
            </p:cNvPr>
            <p:cNvSpPr/>
            <p:nvPr/>
          </p:nvSpPr>
          <p:spPr>
            <a:xfrm flipH="1">
              <a:off x="12120" y="6313875"/>
              <a:ext cx="12167761" cy="24238"/>
            </a:xfrm>
            <a:custGeom>
              <a:avLst/>
              <a:gdLst>
                <a:gd name="connsiteX0" fmla="*/ 0 w 12167761"/>
                <a:gd name="connsiteY0" fmla="*/ 0 h 24238"/>
                <a:gd name="connsiteX1" fmla="*/ 12167761 w 12167761"/>
                <a:gd name="connsiteY1" fmla="*/ 0 h 242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2167761" h="24238">
                  <a:moveTo>
                    <a:pt x="0" y="0"/>
                  </a:moveTo>
                  <a:lnTo>
                    <a:pt x="12167761" y="0"/>
                  </a:lnTo>
                </a:path>
              </a:pathLst>
            </a:custGeom>
            <a:ln w="6350" cap="flat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>
                      <a:alpha val="2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6" name="任意多边形: 形状 5">
              <a:extLst>
                <a:ext uri="{FF2B5EF4-FFF2-40B4-BE49-F238E27FC236}">
                  <a16:creationId xmlns:a16="http://schemas.microsoft.com/office/drawing/2014/main" id="{19C8B711-C2F4-2ED0-D314-2CB2715268B1}"/>
                </a:ext>
              </a:extLst>
            </p:cNvPr>
            <p:cNvSpPr/>
            <p:nvPr/>
          </p:nvSpPr>
          <p:spPr>
            <a:xfrm flipH="1">
              <a:off x="12120" y="5734573"/>
              <a:ext cx="12167761" cy="24238"/>
            </a:xfrm>
            <a:custGeom>
              <a:avLst/>
              <a:gdLst>
                <a:gd name="connsiteX0" fmla="*/ 0 w 12167761"/>
                <a:gd name="connsiteY0" fmla="*/ 0 h 24238"/>
                <a:gd name="connsiteX1" fmla="*/ 12167761 w 12167761"/>
                <a:gd name="connsiteY1" fmla="*/ 0 h 242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2167761" h="24238">
                  <a:moveTo>
                    <a:pt x="0" y="0"/>
                  </a:moveTo>
                  <a:lnTo>
                    <a:pt x="12167761" y="0"/>
                  </a:lnTo>
                </a:path>
              </a:pathLst>
            </a:custGeom>
            <a:ln w="6350" cap="flat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>
                      <a:alpha val="2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7" name="任意多边形: 形状 6">
              <a:extLst>
                <a:ext uri="{FF2B5EF4-FFF2-40B4-BE49-F238E27FC236}">
                  <a16:creationId xmlns:a16="http://schemas.microsoft.com/office/drawing/2014/main" id="{5775912C-7725-E6F8-3EC1-FE3BEB762796}"/>
                </a:ext>
              </a:extLst>
            </p:cNvPr>
            <p:cNvSpPr/>
            <p:nvPr/>
          </p:nvSpPr>
          <p:spPr>
            <a:xfrm flipH="1">
              <a:off x="12120" y="5155029"/>
              <a:ext cx="12167761" cy="24238"/>
            </a:xfrm>
            <a:custGeom>
              <a:avLst/>
              <a:gdLst>
                <a:gd name="connsiteX0" fmla="*/ 0 w 12167761"/>
                <a:gd name="connsiteY0" fmla="*/ 0 h 24238"/>
                <a:gd name="connsiteX1" fmla="*/ 12167761 w 12167761"/>
                <a:gd name="connsiteY1" fmla="*/ 0 h 242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2167761" h="24238">
                  <a:moveTo>
                    <a:pt x="0" y="0"/>
                  </a:moveTo>
                  <a:lnTo>
                    <a:pt x="12167761" y="0"/>
                  </a:lnTo>
                </a:path>
              </a:pathLst>
            </a:custGeom>
            <a:ln w="6350" cap="flat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>
                      <a:alpha val="2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8" name="任意多边形: 形状 7">
              <a:extLst>
                <a:ext uri="{FF2B5EF4-FFF2-40B4-BE49-F238E27FC236}">
                  <a16:creationId xmlns:a16="http://schemas.microsoft.com/office/drawing/2014/main" id="{1968C78C-C162-822E-7B3E-F1B40BFDCA2E}"/>
                </a:ext>
              </a:extLst>
            </p:cNvPr>
            <p:cNvSpPr/>
            <p:nvPr/>
          </p:nvSpPr>
          <p:spPr>
            <a:xfrm flipH="1">
              <a:off x="12120" y="4575727"/>
              <a:ext cx="12167761" cy="24238"/>
            </a:xfrm>
            <a:custGeom>
              <a:avLst/>
              <a:gdLst>
                <a:gd name="connsiteX0" fmla="*/ 0 w 12167761"/>
                <a:gd name="connsiteY0" fmla="*/ 0 h 24238"/>
                <a:gd name="connsiteX1" fmla="*/ 12167761 w 12167761"/>
                <a:gd name="connsiteY1" fmla="*/ 0 h 242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2167761" h="24238">
                  <a:moveTo>
                    <a:pt x="0" y="0"/>
                  </a:moveTo>
                  <a:lnTo>
                    <a:pt x="12167761" y="0"/>
                  </a:lnTo>
                </a:path>
              </a:pathLst>
            </a:custGeom>
            <a:ln w="6350" cap="flat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>
                      <a:alpha val="2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9" name="任意多边形: 形状 8">
              <a:extLst>
                <a:ext uri="{FF2B5EF4-FFF2-40B4-BE49-F238E27FC236}">
                  <a16:creationId xmlns:a16="http://schemas.microsoft.com/office/drawing/2014/main" id="{DC51EB56-6133-EBF0-3347-877F4AE81DE9}"/>
                </a:ext>
              </a:extLst>
            </p:cNvPr>
            <p:cNvSpPr/>
            <p:nvPr/>
          </p:nvSpPr>
          <p:spPr>
            <a:xfrm flipH="1">
              <a:off x="12120" y="3996183"/>
              <a:ext cx="12167761" cy="24238"/>
            </a:xfrm>
            <a:custGeom>
              <a:avLst/>
              <a:gdLst>
                <a:gd name="connsiteX0" fmla="*/ 0 w 12167761"/>
                <a:gd name="connsiteY0" fmla="*/ 0 h 24238"/>
                <a:gd name="connsiteX1" fmla="*/ 12167761 w 12167761"/>
                <a:gd name="connsiteY1" fmla="*/ 0 h 242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2167761" h="24238">
                  <a:moveTo>
                    <a:pt x="0" y="0"/>
                  </a:moveTo>
                  <a:lnTo>
                    <a:pt x="12167761" y="0"/>
                  </a:lnTo>
                </a:path>
              </a:pathLst>
            </a:custGeom>
            <a:ln w="6350" cap="flat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>
                      <a:alpha val="2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" name="任意多边形: 形状 9">
              <a:extLst>
                <a:ext uri="{FF2B5EF4-FFF2-40B4-BE49-F238E27FC236}">
                  <a16:creationId xmlns:a16="http://schemas.microsoft.com/office/drawing/2014/main" id="{3F26A35C-C47E-B1A7-F28B-AE18EDDC25E8}"/>
                </a:ext>
              </a:extLst>
            </p:cNvPr>
            <p:cNvSpPr/>
            <p:nvPr/>
          </p:nvSpPr>
          <p:spPr>
            <a:xfrm flipH="1">
              <a:off x="12120" y="3416881"/>
              <a:ext cx="12167761" cy="24238"/>
            </a:xfrm>
            <a:custGeom>
              <a:avLst/>
              <a:gdLst>
                <a:gd name="connsiteX0" fmla="*/ 0 w 12167761"/>
                <a:gd name="connsiteY0" fmla="*/ 0 h 24238"/>
                <a:gd name="connsiteX1" fmla="*/ 12167761 w 12167761"/>
                <a:gd name="connsiteY1" fmla="*/ 0 h 242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2167761" h="24238">
                  <a:moveTo>
                    <a:pt x="0" y="0"/>
                  </a:moveTo>
                  <a:lnTo>
                    <a:pt x="12167761" y="0"/>
                  </a:lnTo>
                </a:path>
              </a:pathLst>
            </a:custGeom>
            <a:ln w="6350" cap="flat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>
                      <a:alpha val="2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1" name="任意多边形: 形状 10">
              <a:extLst>
                <a:ext uri="{FF2B5EF4-FFF2-40B4-BE49-F238E27FC236}">
                  <a16:creationId xmlns:a16="http://schemas.microsoft.com/office/drawing/2014/main" id="{B89F88CF-1F3D-A1C0-F290-1C1D2E760ACD}"/>
                </a:ext>
              </a:extLst>
            </p:cNvPr>
            <p:cNvSpPr/>
            <p:nvPr/>
          </p:nvSpPr>
          <p:spPr>
            <a:xfrm flipH="1">
              <a:off x="12120" y="2837337"/>
              <a:ext cx="12167761" cy="24238"/>
            </a:xfrm>
            <a:custGeom>
              <a:avLst/>
              <a:gdLst>
                <a:gd name="connsiteX0" fmla="*/ 0 w 12167761"/>
                <a:gd name="connsiteY0" fmla="*/ 0 h 24238"/>
                <a:gd name="connsiteX1" fmla="*/ 12167761 w 12167761"/>
                <a:gd name="connsiteY1" fmla="*/ 0 h 242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2167761" h="24238">
                  <a:moveTo>
                    <a:pt x="0" y="0"/>
                  </a:moveTo>
                  <a:lnTo>
                    <a:pt x="12167761" y="0"/>
                  </a:lnTo>
                </a:path>
              </a:pathLst>
            </a:custGeom>
            <a:ln w="6350" cap="flat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>
                      <a:alpha val="2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2" name="任意多边形: 形状 11">
              <a:extLst>
                <a:ext uri="{FF2B5EF4-FFF2-40B4-BE49-F238E27FC236}">
                  <a16:creationId xmlns:a16="http://schemas.microsoft.com/office/drawing/2014/main" id="{4F41E3B6-81FB-990A-DE2C-C2441A320D76}"/>
                </a:ext>
              </a:extLst>
            </p:cNvPr>
            <p:cNvSpPr/>
            <p:nvPr/>
          </p:nvSpPr>
          <p:spPr>
            <a:xfrm flipH="1">
              <a:off x="12120" y="2258035"/>
              <a:ext cx="12167761" cy="24238"/>
            </a:xfrm>
            <a:custGeom>
              <a:avLst/>
              <a:gdLst>
                <a:gd name="connsiteX0" fmla="*/ 0 w 12167761"/>
                <a:gd name="connsiteY0" fmla="*/ 0 h 24238"/>
                <a:gd name="connsiteX1" fmla="*/ 12167761 w 12167761"/>
                <a:gd name="connsiteY1" fmla="*/ 0 h 242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2167761" h="24238">
                  <a:moveTo>
                    <a:pt x="0" y="0"/>
                  </a:moveTo>
                  <a:lnTo>
                    <a:pt x="12167761" y="0"/>
                  </a:lnTo>
                </a:path>
              </a:pathLst>
            </a:custGeom>
            <a:ln w="6350" cap="flat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>
                      <a:alpha val="2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3" name="任意多边形: 形状 12">
              <a:extLst>
                <a:ext uri="{FF2B5EF4-FFF2-40B4-BE49-F238E27FC236}">
                  <a16:creationId xmlns:a16="http://schemas.microsoft.com/office/drawing/2014/main" id="{CF20288C-4871-9E4D-A5FD-936657AC523F}"/>
                </a:ext>
              </a:extLst>
            </p:cNvPr>
            <p:cNvSpPr/>
            <p:nvPr/>
          </p:nvSpPr>
          <p:spPr>
            <a:xfrm flipH="1">
              <a:off x="12120" y="1678491"/>
              <a:ext cx="12167761" cy="24238"/>
            </a:xfrm>
            <a:custGeom>
              <a:avLst/>
              <a:gdLst>
                <a:gd name="connsiteX0" fmla="*/ 0 w 12167761"/>
                <a:gd name="connsiteY0" fmla="*/ 0 h 24238"/>
                <a:gd name="connsiteX1" fmla="*/ 12167761 w 12167761"/>
                <a:gd name="connsiteY1" fmla="*/ 0 h 242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2167761" h="24238">
                  <a:moveTo>
                    <a:pt x="0" y="0"/>
                  </a:moveTo>
                  <a:lnTo>
                    <a:pt x="12167761" y="0"/>
                  </a:lnTo>
                </a:path>
              </a:pathLst>
            </a:custGeom>
            <a:ln w="6350" cap="flat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>
                      <a:alpha val="2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4" name="任意多边形: 形状 13">
              <a:extLst>
                <a:ext uri="{FF2B5EF4-FFF2-40B4-BE49-F238E27FC236}">
                  <a16:creationId xmlns:a16="http://schemas.microsoft.com/office/drawing/2014/main" id="{7F02C064-2570-9DED-00AB-763DA0EAF6DC}"/>
                </a:ext>
              </a:extLst>
            </p:cNvPr>
            <p:cNvSpPr/>
            <p:nvPr/>
          </p:nvSpPr>
          <p:spPr>
            <a:xfrm flipH="1">
              <a:off x="12120" y="1099189"/>
              <a:ext cx="12167761" cy="24238"/>
            </a:xfrm>
            <a:custGeom>
              <a:avLst/>
              <a:gdLst>
                <a:gd name="connsiteX0" fmla="*/ 0 w 12167761"/>
                <a:gd name="connsiteY0" fmla="*/ 0 h 24238"/>
                <a:gd name="connsiteX1" fmla="*/ 12167761 w 12167761"/>
                <a:gd name="connsiteY1" fmla="*/ 0 h 242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2167761" h="24238">
                  <a:moveTo>
                    <a:pt x="0" y="0"/>
                  </a:moveTo>
                  <a:lnTo>
                    <a:pt x="12167761" y="0"/>
                  </a:lnTo>
                </a:path>
              </a:pathLst>
            </a:custGeom>
            <a:ln w="6350" cap="flat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>
                      <a:alpha val="2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5" name="任意多边形: 形状 14">
              <a:extLst>
                <a:ext uri="{FF2B5EF4-FFF2-40B4-BE49-F238E27FC236}">
                  <a16:creationId xmlns:a16="http://schemas.microsoft.com/office/drawing/2014/main" id="{847AE288-0DFF-D88B-7D21-170694A98E33}"/>
                </a:ext>
              </a:extLst>
            </p:cNvPr>
            <p:cNvSpPr/>
            <p:nvPr/>
          </p:nvSpPr>
          <p:spPr>
            <a:xfrm flipH="1">
              <a:off x="12120" y="519645"/>
              <a:ext cx="12167761" cy="24238"/>
            </a:xfrm>
            <a:custGeom>
              <a:avLst/>
              <a:gdLst>
                <a:gd name="connsiteX0" fmla="*/ 0 w 12167761"/>
                <a:gd name="connsiteY0" fmla="*/ 0 h 24238"/>
                <a:gd name="connsiteX1" fmla="*/ 12167761 w 12167761"/>
                <a:gd name="connsiteY1" fmla="*/ 0 h 242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2167761" h="24238">
                  <a:moveTo>
                    <a:pt x="0" y="0"/>
                  </a:moveTo>
                  <a:lnTo>
                    <a:pt x="12167761" y="0"/>
                  </a:lnTo>
                </a:path>
              </a:pathLst>
            </a:custGeom>
            <a:ln w="6350" cap="flat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>
                      <a:alpha val="2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grpSp>
          <p:nvGrpSpPr>
            <p:cNvPr id="16" name="组合 15">
              <a:extLst>
                <a:ext uri="{FF2B5EF4-FFF2-40B4-BE49-F238E27FC236}">
                  <a16:creationId xmlns:a16="http://schemas.microsoft.com/office/drawing/2014/main" id="{39637F0F-08EF-8AF8-56C1-2A491092EBA9}"/>
                </a:ext>
              </a:extLst>
            </p:cNvPr>
            <p:cNvGrpSpPr/>
            <p:nvPr/>
          </p:nvGrpSpPr>
          <p:grpSpPr>
            <a:xfrm flipH="1">
              <a:off x="567183" y="-59657"/>
              <a:ext cx="11033396" cy="6928839"/>
              <a:chOff x="585361" y="6059"/>
              <a:chExt cx="11033396" cy="12167761"/>
            </a:xfrm>
          </p:grpSpPr>
          <p:sp>
            <p:nvSpPr>
              <p:cNvPr id="17" name="任意多边形: 形状 16">
                <a:extLst>
                  <a:ext uri="{FF2B5EF4-FFF2-40B4-BE49-F238E27FC236}">
                    <a16:creationId xmlns:a16="http://schemas.microsoft.com/office/drawing/2014/main" id="{4F3C201C-3A9E-37FE-A23A-902C35701575}"/>
                  </a:ext>
                </a:extLst>
              </p:cNvPr>
              <p:cNvSpPr/>
              <p:nvPr/>
            </p:nvSpPr>
            <p:spPr>
              <a:xfrm>
                <a:off x="11594519" y="6059"/>
                <a:ext cx="24238" cy="12167761"/>
              </a:xfrm>
              <a:custGeom>
                <a:avLst/>
                <a:gdLst>
                  <a:gd name="connsiteX0" fmla="*/ 0 w 24238"/>
                  <a:gd name="connsiteY0" fmla="*/ 0 h 12167761"/>
                  <a:gd name="connsiteX1" fmla="*/ 0 w 24238"/>
                  <a:gd name="connsiteY1" fmla="*/ 12167761 h 121677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4238" h="12167761">
                    <a:moveTo>
                      <a:pt x="0" y="0"/>
                    </a:moveTo>
                    <a:lnTo>
                      <a:pt x="0" y="12167761"/>
                    </a:lnTo>
                  </a:path>
                </a:pathLst>
              </a:custGeom>
              <a:ln w="6350" cap="flat">
                <a:gradFill flip="none" rotWithShape="1">
                  <a:gsLst>
                    <a:gs pos="0">
                      <a:schemeClr val="bg1">
                        <a:alpha val="0"/>
                      </a:schemeClr>
                    </a:gs>
                    <a:gs pos="100000">
                      <a:schemeClr val="bg1">
                        <a:alpha val="2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18" name="任意多边形: 形状 17">
                <a:extLst>
                  <a:ext uri="{FF2B5EF4-FFF2-40B4-BE49-F238E27FC236}">
                    <a16:creationId xmlns:a16="http://schemas.microsoft.com/office/drawing/2014/main" id="{6E1652B4-02F3-3BF1-B333-B03F9A4B54B6}"/>
                  </a:ext>
                </a:extLst>
              </p:cNvPr>
              <p:cNvSpPr/>
              <p:nvPr/>
            </p:nvSpPr>
            <p:spPr>
              <a:xfrm>
                <a:off x="11014975" y="6059"/>
                <a:ext cx="24238" cy="12167761"/>
              </a:xfrm>
              <a:custGeom>
                <a:avLst/>
                <a:gdLst>
                  <a:gd name="connsiteX0" fmla="*/ 0 w 24238"/>
                  <a:gd name="connsiteY0" fmla="*/ 0 h 12167761"/>
                  <a:gd name="connsiteX1" fmla="*/ 0 w 24238"/>
                  <a:gd name="connsiteY1" fmla="*/ 12167761 h 121677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4238" h="12167761">
                    <a:moveTo>
                      <a:pt x="0" y="0"/>
                    </a:moveTo>
                    <a:lnTo>
                      <a:pt x="0" y="12167761"/>
                    </a:lnTo>
                  </a:path>
                </a:pathLst>
              </a:custGeom>
              <a:ln w="6350" cap="flat">
                <a:gradFill flip="none" rotWithShape="1">
                  <a:gsLst>
                    <a:gs pos="0">
                      <a:schemeClr val="bg1">
                        <a:alpha val="0"/>
                      </a:schemeClr>
                    </a:gs>
                    <a:gs pos="100000">
                      <a:schemeClr val="bg1">
                        <a:alpha val="2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19" name="任意多边形: 形状 18">
                <a:extLst>
                  <a:ext uri="{FF2B5EF4-FFF2-40B4-BE49-F238E27FC236}">
                    <a16:creationId xmlns:a16="http://schemas.microsoft.com/office/drawing/2014/main" id="{D24306D9-F58E-9107-D9F2-5A1B91B5E6E8}"/>
                  </a:ext>
                </a:extLst>
              </p:cNvPr>
              <p:cNvSpPr/>
              <p:nvPr/>
            </p:nvSpPr>
            <p:spPr>
              <a:xfrm>
                <a:off x="10435673" y="6059"/>
                <a:ext cx="24238" cy="12167761"/>
              </a:xfrm>
              <a:custGeom>
                <a:avLst/>
                <a:gdLst>
                  <a:gd name="connsiteX0" fmla="*/ 0 w 24238"/>
                  <a:gd name="connsiteY0" fmla="*/ 0 h 12167761"/>
                  <a:gd name="connsiteX1" fmla="*/ 0 w 24238"/>
                  <a:gd name="connsiteY1" fmla="*/ 12167761 h 121677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4238" h="12167761">
                    <a:moveTo>
                      <a:pt x="0" y="0"/>
                    </a:moveTo>
                    <a:lnTo>
                      <a:pt x="0" y="12167761"/>
                    </a:lnTo>
                  </a:path>
                </a:pathLst>
              </a:custGeom>
              <a:ln w="6350" cap="flat">
                <a:gradFill flip="none" rotWithShape="1">
                  <a:gsLst>
                    <a:gs pos="0">
                      <a:schemeClr val="bg1">
                        <a:alpha val="0"/>
                      </a:schemeClr>
                    </a:gs>
                    <a:gs pos="100000">
                      <a:schemeClr val="bg1">
                        <a:alpha val="2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20" name="任意多边形: 形状 19">
                <a:extLst>
                  <a:ext uri="{FF2B5EF4-FFF2-40B4-BE49-F238E27FC236}">
                    <a16:creationId xmlns:a16="http://schemas.microsoft.com/office/drawing/2014/main" id="{BF0D6A30-BA65-EF77-3101-4EE4D24773F8}"/>
                  </a:ext>
                </a:extLst>
              </p:cNvPr>
              <p:cNvSpPr/>
              <p:nvPr/>
            </p:nvSpPr>
            <p:spPr>
              <a:xfrm>
                <a:off x="9856129" y="6059"/>
                <a:ext cx="24238" cy="12167761"/>
              </a:xfrm>
              <a:custGeom>
                <a:avLst/>
                <a:gdLst>
                  <a:gd name="connsiteX0" fmla="*/ 0 w 24238"/>
                  <a:gd name="connsiteY0" fmla="*/ 0 h 12167761"/>
                  <a:gd name="connsiteX1" fmla="*/ 0 w 24238"/>
                  <a:gd name="connsiteY1" fmla="*/ 12167761 h 121677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4238" h="12167761">
                    <a:moveTo>
                      <a:pt x="0" y="0"/>
                    </a:moveTo>
                    <a:lnTo>
                      <a:pt x="0" y="12167761"/>
                    </a:lnTo>
                  </a:path>
                </a:pathLst>
              </a:custGeom>
              <a:ln w="6350" cap="flat">
                <a:gradFill flip="none" rotWithShape="1">
                  <a:gsLst>
                    <a:gs pos="0">
                      <a:schemeClr val="bg1">
                        <a:alpha val="0"/>
                      </a:schemeClr>
                    </a:gs>
                    <a:gs pos="100000">
                      <a:schemeClr val="bg1">
                        <a:alpha val="2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21" name="任意多边形: 形状 20">
                <a:extLst>
                  <a:ext uri="{FF2B5EF4-FFF2-40B4-BE49-F238E27FC236}">
                    <a16:creationId xmlns:a16="http://schemas.microsoft.com/office/drawing/2014/main" id="{BAF01FD4-27D3-BC9A-82C5-9EFE47B83C51}"/>
                  </a:ext>
                </a:extLst>
              </p:cNvPr>
              <p:cNvSpPr/>
              <p:nvPr/>
            </p:nvSpPr>
            <p:spPr>
              <a:xfrm>
                <a:off x="9276827" y="6059"/>
                <a:ext cx="24238" cy="12167761"/>
              </a:xfrm>
              <a:custGeom>
                <a:avLst/>
                <a:gdLst>
                  <a:gd name="connsiteX0" fmla="*/ 0 w 24238"/>
                  <a:gd name="connsiteY0" fmla="*/ 0 h 12167761"/>
                  <a:gd name="connsiteX1" fmla="*/ 0 w 24238"/>
                  <a:gd name="connsiteY1" fmla="*/ 12167761 h 121677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4238" h="12167761">
                    <a:moveTo>
                      <a:pt x="0" y="0"/>
                    </a:moveTo>
                    <a:lnTo>
                      <a:pt x="0" y="12167761"/>
                    </a:lnTo>
                  </a:path>
                </a:pathLst>
              </a:custGeom>
              <a:ln w="6350" cap="flat">
                <a:gradFill flip="none" rotWithShape="1">
                  <a:gsLst>
                    <a:gs pos="0">
                      <a:schemeClr val="bg1">
                        <a:alpha val="0"/>
                      </a:schemeClr>
                    </a:gs>
                    <a:gs pos="100000">
                      <a:schemeClr val="bg1">
                        <a:alpha val="2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22" name="任意多边形: 形状 21">
                <a:extLst>
                  <a:ext uri="{FF2B5EF4-FFF2-40B4-BE49-F238E27FC236}">
                    <a16:creationId xmlns:a16="http://schemas.microsoft.com/office/drawing/2014/main" id="{D931F01B-8A41-01F8-BFCD-53E587C3687C}"/>
                  </a:ext>
                </a:extLst>
              </p:cNvPr>
              <p:cNvSpPr/>
              <p:nvPr/>
            </p:nvSpPr>
            <p:spPr>
              <a:xfrm>
                <a:off x="8697283" y="6059"/>
                <a:ext cx="24238" cy="12167761"/>
              </a:xfrm>
              <a:custGeom>
                <a:avLst/>
                <a:gdLst>
                  <a:gd name="connsiteX0" fmla="*/ 0 w 24238"/>
                  <a:gd name="connsiteY0" fmla="*/ 0 h 12167761"/>
                  <a:gd name="connsiteX1" fmla="*/ 0 w 24238"/>
                  <a:gd name="connsiteY1" fmla="*/ 12167761 h 121677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4238" h="12167761">
                    <a:moveTo>
                      <a:pt x="0" y="0"/>
                    </a:moveTo>
                    <a:lnTo>
                      <a:pt x="0" y="12167761"/>
                    </a:lnTo>
                  </a:path>
                </a:pathLst>
              </a:custGeom>
              <a:ln w="6350" cap="flat">
                <a:gradFill flip="none" rotWithShape="1">
                  <a:gsLst>
                    <a:gs pos="0">
                      <a:schemeClr val="bg1">
                        <a:alpha val="0"/>
                      </a:schemeClr>
                    </a:gs>
                    <a:gs pos="100000">
                      <a:schemeClr val="bg1">
                        <a:alpha val="2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23" name="任意多边形: 形状 22">
                <a:extLst>
                  <a:ext uri="{FF2B5EF4-FFF2-40B4-BE49-F238E27FC236}">
                    <a16:creationId xmlns:a16="http://schemas.microsoft.com/office/drawing/2014/main" id="{4C46F97C-429D-CAFA-47A3-3506D6AA5215}"/>
                  </a:ext>
                </a:extLst>
              </p:cNvPr>
              <p:cNvSpPr/>
              <p:nvPr/>
            </p:nvSpPr>
            <p:spPr>
              <a:xfrm>
                <a:off x="8117981" y="6059"/>
                <a:ext cx="24238" cy="12167761"/>
              </a:xfrm>
              <a:custGeom>
                <a:avLst/>
                <a:gdLst>
                  <a:gd name="connsiteX0" fmla="*/ 0 w 24238"/>
                  <a:gd name="connsiteY0" fmla="*/ 0 h 12167761"/>
                  <a:gd name="connsiteX1" fmla="*/ 0 w 24238"/>
                  <a:gd name="connsiteY1" fmla="*/ 12167761 h 121677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4238" h="12167761">
                    <a:moveTo>
                      <a:pt x="0" y="0"/>
                    </a:moveTo>
                    <a:lnTo>
                      <a:pt x="0" y="12167761"/>
                    </a:lnTo>
                  </a:path>
                </a:pathLst>
              </a:custGeom>
              <a:ln w="6350" cap="flat">
                <a:gradFill flip="none" rotWithShape="1">
                  <a:gsLst>
                    <a:gs pos="0">
                      <a:schemeClr val="bg1">
                        <a:alpha val="0"/>
                      </a:schemeClr>
                    </a:gs>
                    <a:gs pos="100000">
                      <a:schemeClr val="bg1">
                        <a:alpha val="2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24" name="任意多边形: 形状 23">
                <a:extLst>
                  <a:ext uri="{FF2B5EF4-FFF2-40B4-BE49-F238E27FC236}">
                    <a16:creationId xmlns:a16="http://schemas.microsoft.com/office/drawing/2014/main" id="{9DF402EA-AC4E-A341-56FC-56991DA5EE5B}"/>
                  </a:ext>
                </a:extLst>
              </p:cNvPr>
              <p:cNvSpPr/>
              <p:nvPr/>
            </p:nvSpPr>
            <p:spPr>
              <a:xfrm>
                <a:off x="7538437" y="6059"/>
                <a:ext cx="24238" cy="12167761"/>
              </a:xfrm>
              <a:custGeom>
                <a:avLst/>
                <a:gdLst>
                  <a:gd name="connsiteX0" fmla="*/ 0 w 24238"/>
                  <a:gd name="connsiteY0" fmla="*/ 0 h 12167761"/>
                  <a:gd name="connsiteX1" fmla="*/ 0 w 24238"/>
                  <a:gd name="connsiteY1" fmla="*/ 12167761 h 121677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4238" h="12167761">
                    <a:moveTo>
                      <a:pt x="0" y="0"/>
                    </a:moveTo>
                    <a:lnTo>
                      <a:pt x="0" y="12167761"/>
                    </a:lnTo>
                  </a:path>
                </a:pathLst>
              </a:custGeom>
              <a:ln w="6350" cap="flat">
                <a:gradFill flip="none" rotWithShape="1">
                  <a:gsLst>
                    <a:gs pos="0">
                      <a:schemeClr val="bg1">
                        <a:alpha val="0"/>
                      </a:schemeClr>
                    </a:gs>
                    <a:gs pos="100000">
                      <a:schemeClr val="bg1">
                        <a:alpha val="2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25" name="任意多边形: 形状 24">
                <a:extLst>
                  <a:ext uri="{FF2B5EF4-FFF2-40B4-BE49-F238E27FC236}">
                    <a16:creationId xmlns:a16="http://schemas.microsoft.com/office/drawing/2014/main" id="{D3E8CB9C-61E2-ABDE-D062-A5C1CA1F4B1B}"/>
                  </a:ext>
                </a:extLst>
              </p:cNvPr>
              <p:cNvSpPr/>
              <p:nvPr/>
            </p:nvSpPr>
            <p:spPr>
              <a:xfrm>
                <a:off x="6959135" y="6059"/>
                <a:ext cx="24238" cy="12167761"/>
              </a:xfrm>
              <a:custGeom>
                <a:avLst/>
                <a:gdLst>
                  <a:gd name="connsiteX0" fmla="*/ 0 w 24238"/>
                  <a:gd name="connsiteY0" fmla="*/ 0 h 12167761"/>
                  <a:gd name="connsiteX1" fmla="*/ 0 w 24238"/>
                  <a:gd name="connsiteY1" fmla="*/ 12167761 h 121677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4238" h="12167761">
                    <a:moveTo>
                      <a:pt x="0" y="0"/>
                    </a:moveTo>
                    <a:lnTo>
                      <a:pt x="0" y="12167761"/>
                    </a:lnTo>
                  </a:path>
                </a:pathLst>
              </a:custGeom>
              <a:ln w="6350" cap="flat">
                <a:gradFill flip="none" rotWithShape="1">
                  <a:gsLst>
                    <a:gs pos="0">
                      <a:schemeClr val="bg1">
                        <a:alpha val="0"/>
                      </a:schemeClr>
                    </a:gs>
                    <a:gs pos="100000">
                      <a:schemeClr val="bg1">
                        <a:alpha val="2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26" name="任意多边形: 形状 25">
                <a:extLst>
                  <a:ext uri="{FF2B5EF4-FFF2-40B4-BE49-F238E27FC236}">
                    <a16:creationId xmlns:a16="http://schemas.microsoft.com/office/drawing/2014/main" id="{D8AF50AA-6123-C12F-05BE-15349766EF23}"/>
                  </a:ext>
                </a:extLst>
              </p:cNvPr>
              <p:cNvSpPr/>
              <p:nvPr/>
            </p:nvSpPr>
            <p:spPr>
              <a:xfrm>
                <a:off x="6379591" y="6059"/>
                <a:ext cx="24238" cy="12167761"/>
              </a:xfrm>
              <a:custGeom>
                <a:avLst/>
                <a:gdLst>
                  <a:gd name="connsiteX0" fmla="*/ 0 w 24238"/>
                  <a:gd name="connsiteY0" fmla="*/ 0 h 12167761"/>
                  <a:gd name="connsiteX1" fmla="*/ 0 w 24238"/>
                  <a:gd name="connsiteY1" fmla="*/ 12167761 h 121677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4238" h="12167761">
                    <a:moveTo>
                      <a:pt x="0" y="0"/>
                    </a:moveTo>
                    <a:lnTo>
                      <a:pt x="0" y="12167761"/>
                    </a:lnTo>
                  </a:path>
                </a:pathLst>
              </a:custGeom>
              <a:ln w="6350" cap="flat">
                <a:gradFill flip="none" rotWithShape="1">
                  <a:gsLst>
                    <a:gs pos="0">
                      <a:schemeClr val="bg1">
                        <a:alpha val="0"/>
                      </a:schemeClr>
                    </a:gs>
                    <a:gs pos="100000">
                      <a:schemeClr val="bg1">
                        <a:alpha val="2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27" name="任意多边形: 形状 26">
                <a:extLst>
                  <a:ext uri="{FF2B5EF4-FFF2-40B4-BE49-F238E27FC236}">
                    <a16:creationId xmlns:a16="http://schemas.microsoft.com/office/drawing/2014/main" id="{CA13622B-2814-EDE5-5DF4-F895564DDCC2}"/>
                  </a:ext>
                </a:extLst>
              </p:cNvPr>
              <p:cNvSpPr/>
              <p:nvPr/>
            </p:nvSpPr>
            <p:spPr>
              <a:xfrm>
                <a:off x="5800289" y="6059"/>
                <a:ext cx="24238" cy="12167761"/>
              </a:xfrm>
              <a:custGeom>
                <a:avLst/>
                <a:gdLst>
                  <a:gd name="connsiteX0" fmla="*/ 0 w 24238"/>
                  <a:gd name="connsiteY0" fmla="*/ 0 h 12167761"/>
                  <a:gd name="connsiteX1" fmla="*/ 0 w 24238"/>
                  <a:gd name="connsiteY1" fmla="*/ 12167761 h 121677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4238" h="12167761">
                    <a:moveTo>
                      <a:pt x="0" y="0"/>
                    </a:moveTo>
                    <a:lnTo>
                      <a:pt x="0" y="12167761"/>
                    </a:lnTo>
                  </a:path>
                </a:pathLst>
              </a:custGeom>
              <a:ln w="6350" cap="flat">
                <a:gradFill flip="none" rotWithShape="1">
                  <a:gsLst>
                    <a:gs pos="0">
                      <a:schemeClr val="bg1">
                        <a:alpha val="0"/>
                      </a:schemeClr>
                    </a:gs>
                    <a:gs pos="100000">
                      <a:schemeClr val="bg1">
                        <a:alpha val="2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28" name="任意多边形: 形状 27">
                <a:extLst>
                  <a:ext uri="{FF2B5EF4-FFF2-40B4-BE49-F238E27FC236}">
                    <a16:creationId xmlns:a16="http://schemas.microsoft.com/office/drawing/2014/main" id="{41C6A34D-6C42-7F95-4AF8-1DF00CC43907}"/>
                  </a:ext>
                </a:extLst>
              </p:cNvPr>
              <p:cNvSpPr/>
              <p:nvPr/>
            </p:nvSpPr>
            <p:spPr>
              <a:xfrm>
                <a:off x="5220745" y="6059"/>
                <a:ext cx="24238" cy="12167761"/>
              </a:xfrm>
              <a:custGeom>
                <a:avLst/>
                <a:gdLst>
                  <a:gd name="connsiteX0" fmla="*/ 0 w 24238"/>
                  <a:gd name="connsiteY0" fmla="*/ 0 h 12167761"/>
                  <a:gd name="connsiteX1" fmla="*/ 0 w 24238"/>
                  <a:gd name="connsiteY1" fmla="*/ 12167761 h 121677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4238" h="12167761">
                    <a:moveTo>
                      <a:pt x="0" y="0"/>
                    </a:moveTo>
                    <a:lnTo>
                      <a:pt x="0" y="12167761"/>
                    </a:lnTo>
                  </a:path>
                </a:pathLst>
              </a:custGeom>
              <a:ln w="6350" cap="flat">
                <a:gradFill flip="none" rotWithShape="1">
                  <a:gsLst>
                    <a:gs pos="0">
                      <a:schemeClr val="bg1">
                        <a:alpha val="0"/>
                      </a:schemeClr>
                    </a:gs>
                    <a:gs pos="100000">
                      <a:schemeClr val="bg1">
                        <a:alpha val="2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29" name="任意多边形: 形状 28">
                <a:extLst>
                  <a:ext uri="{FF2B5EF4-FFF2-40B4-BE49-F238E27FC236}">
                    <a16:creationId xmlns:a16="http://schemas.microsoft.com/office/drawing/2014/main" id="{54B1D3EB-18F6-84EF-7DAA-F5458FBD9F98}"/>
                  </a:ext>
                </a:extLst>
              </p:cNvPr>
              <p:cNvSpPr/>
              <p:nvPr/>
            </p:nvSpPr>
            <p:spPr>
              <a:xfrm>
                <a:off x="4641443" y="6059"/>
                <a:ext cx="24238" cy="12167761"/>
              </a:xfrm>
              <a:custGeom>
                <a:avLst/>
                <a:gdLst>
                  <a:gd name="connsiteX0" fmla="*/ 0 w 24238"/>
                  <a:gd name="connsiteY0" fmla="*/ 0 h 12167761"/>
                  <a:gd name="connsiteX1" fmla="*/ 0 w 24238"/>
                  <a:gd name="connsiteY1" fmla="*/ 12167761 h 121677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4238" h="12167761">
                    <a:moveTo>
                      <a:pt x="0" y="0"/>
                    </a:moveTo>
                    <a:lnTo>
                      <a:pt x="0" y="12167761"/>
                    </a:lnTo>
                  </a:path>
                </a:pathLst>
              </a:custGeom>
              <a:ln w="6350" cap="flat">
                <a:gradFill flip="none" rotWithShape="1">
                  <a:gsLst>
                    <a:gs pos="0">
                      <a:schemeClr val="bg1">
                        <a:alpha val="0"/>
                      </a:schemeClr>
                    </a:gs>
                    <a:gs pos="100000">
                      <a:schemeClr val="bg1">
                        <a:alpha val="2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30" name="任意多边形: 形状 29">
                <a:extLst>
                  <a:ext uri="{FF2B5EF4-FFF2-40B4-BE49-F238E27FC236}">
                    <a16:creationId xmlns:a16="http://schemas.microsoft.com/office/drawing/2014/main" id="{7BA59C7E-0A1F-BC30-6F2F-AB9C69F042CF}"/>
                  </a:ext>
                </a:extLst>
              </p:cNvPr>
              <p:cNvSpPr/>
              <p:nvPr/>
            </p:nvSpPr>
            <p:spPr>
              <a:xfrm>
                <a:off x="4061899" y="6059"/>
                <a:ext cx="24238" cy="12167761"/>
              </a:xfrm>
              <a:custGeom>
                <a:avLst/>
                <a:gdLst>
                  <a:gd name="connsiteX0" fmla="*/ 0 w 24238"/>
                  <a:gd name="connsiteY0" fmla="*/ 0 h 12167761"/>
                  <a:gd name="connsiteX1" fmla="*/ 0 w 24238"/>
                  <a:gd name="connsiteY1" fmla="*/ 12167761 h 121677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4238" h="12167761">
                    <a:moveTo>
                      <a:pt x="0" y="0"/>
                    </a:moveTo>
                    <a:lnTo>
                      <a:pt x="0" y="12167761"/>
                    </a:lnTo>
                  </a:path>
                </a:pathLst>
              </a:custGeom>
              <a:ln w="6350" cap="flat">
                <a:gradFill flip="none" rotWithShape="1">
                  <a:gsLst>
                    <a:gs pos="0">
                      <a:schemeClr val="bg1">
                        <a:alpha val="0"/>
                      </a:schemeClr>
                    </a:gs>
                    <a:gs pos="100000">
                      <a:schemeClr val="bg1">
                        <a:alpha val="2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31" name="任意多边形: 形状 30">
                <a:extLst>
                  <a:ext uri="{FF2B5EF4-FFF2-40B4-BE49-F238E27FC236}">
                    <a16:creationId xmlns:a16="http://schemas.microsoft.com/office/drawing/2014/main" id="{C20714AC-D605-306A-0D7D-3D643A8A6D15}"/>
                  </a:ext>
                </a:extLst>
              </p:cNvPr>
              <p:cNvSpPr/>
              <p:nvPr/>
            </p:nvSpPr>
            <p:spPr>
              <a:xfrm>
                <a:off x="3482597" y="6059"/>
                <a:ext cx="24238" cy="12167761"/>
              </a:xfrm>
              <a:custGeom>
                <a:avLst/>
                <a:gdLst>
                  <a:gd name="connsiteX0" fmla="*/ 0 w 24238"/>
                  <a:gd name="connsiteY0" fmla="*/ 0 h 12167761"/>
                  <a:gd name="connsiteX1" fmla="*/ 0 w 24238"/>
                  <a:gd name="connsiteY1" fmla="*/ 12167761 h 121677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4238" h="12167761">
                    <a:moveTo>
                      <a:pt x="0" y="0"/>
                    </a:moveTo>
                    <a:lnTo>
                      <a:pt x="0" y="12167761"/>
                    </a:lnTo>
                  </a:path>
                </a:pathLst>
              </a:custGeom>
              <a:ln w="6350" cap="flat">
                <a:gradFill flip="none" rotWithShape="1">
                  <a:gsLst>
                    <a:gs pos="0">
                      <a:schemeClr val="bg1">
                        <a:alpha val="0"/>
                      </a:schemeClr>
                    </a:gs>
                    <a:gs pos="100000">
                      <a:schemeClr val="bg1">
                        <a:alpha val="2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32" name="任意多边形: 形状 31">
                <a:extLst>
                  <a:ext uri="{FF2B5EF4-FFF2-40B4-BE49-F238E27FC236}">
                    <a16:creationId xmlns:a16="http://schemas.microsoft.com/office/drawing/2014/main" id="{50B0FBF2-5FE7-5249-A1AE-EFCEC15230B0}"/>
                  </a:ext>
                </a:extLst>
              </p:cNvPr>
              <p:cNvSpPr/>
              <p:nvPr/>
            </p:nvSpPr>
            <p:spPr>
              <a:xfrm>
                <a:off x="2903053" y="6059"/>
                <a:ext cx="24238" cy="12167761"/>
              </a:xfrm>
              <a:custGeom>
                <a:avLst/>
                <a:gdLst>
                  <a:gd name="connsiteX0" fmla="*/ 0 w 24238"/>
                  <a:gd name="connsiteY0" fmla="*/ 0 h 12167761"/>
                  <a:gd name="connsiteX1" fmla="*/ 0 w 24238"/>
                  <a:gd name="connsiteY1" fmla="*/ 12167761 h 121677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4238" h="12167761">
                    <a:moveTo>
                      <a:pt x="0" y="0"/>
                    </a:moveTo>
                    <a:lnTo>
                      <a:pt x="0" y="12167761"/>
                    </a:lnTo>
                  </a:path>
                </a:pathLst>
              </a:custGeom>
              <a:ln w="6350" cap="flat">
                <a:gradFill flip="none" rotWithShape="1">
                  <a:gsLst>
                    <a:gs pos="0">
                      <a:schemeClr val="bg1">
                        <a:alpha val="0"/>
                      </a:schemeClr>
                    </a:gs>
                    <a:gs pos="100000">
                      <a:schemeClr val="bg1">
                        <a:alpha val="2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33" name="任意多边形: 形状 32">
                <a:extLst>
                  <a:ext uri="{FF2B5EF4-FFF2-40B4-BE49-F238E27FC236}">
                    <a16:creationId xmlns:a16="http://schemas.microsoft.com/office/drawing/2014/main" id="{ECB34CA4-2E1A-A7C6-F0E2-B248758EB9E1}"/>
                  </a:ext>
                </a:extLst>
              </p:cNvPr>
              <p:cNvSpPr/>
              <p:nvPr/>
            </p:nvSpPr>
            <p:spPr>
              <a:xfrm>
                <a:off x="2323751" y="6059"/>
                <a:ext cx="24238" cy="12167761"/>
              </a:xfrm>
              <a:custGeom>
                <a:avLst/>
                <a:gdLst>
                  <a:gd name="connsiteX0" fmla="*/ 0 w 24238"/>
                  <a:gd name="connsiteY0" fmla="*/ 0 h 12167761"/>
                  <a:gd name="connsiteX1" fmla="*/ 0 w 24238"/>
                  <a:gd name="connsiteY1" fmla="*/ 12167761 h 121677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4238" h="12167761">
                    <a:moveTo>
                      <a:pt x="0" y="0"/>
                    </a:moveTo>
                    <a:lnTo>
                      <a:pt x="0" y="12167761"/>
                    </a:lnTo>
                  </a:path>
                </a:pathLst>
              </a:custGeom>
              <a:ln w="6350" cap="flat">
                <a:gradFill flip="none" rotWithShape="1">
                  <a:gsLst>
                    <a:gs pos="0">
                      <a:schemeClr val="bg1">
                        <a:alpha val="0"/>
                      </a:schemeClr>
                    </a:gs>
                    <a:gs pos="100000">
                      <a:schemeClr val="bg1">
                        <a:alpha val="2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34" name="任意多边形: 形状 33">
                <a:extLst>
                  <a:ext uri="{FF2B5EF4-FFF2-40B4-BE49-F238E27FC236}">
                    <a16:creationId xmlns:a16="http://schemas.microsoft.com/office/drawing/2014/main" id="{7C21B083-6F91-975A-7DFC-983C0C7F0CFA}"/>
                  </a:ext>
                </a:extLst>
              </p:cNvPr>
              <p:cNvSpPr/>
              <p:nvPr/>
            </p:nvSpPr>
            <p:spPr>
              <a:xfrm>
                <a:off x="1744207" y="6059"/>
                <a:ext cx="24238" cy="12167761"/>
              </a:xfrm>
              <a:custGeom>
                <a:avLst/>
                <a:gdLst>
                  <a:gd name="connsiteX0" fmla="*/ 0 w 24238"/>
                  <a:gd name="connsiteY0" fmla="*/ 0 h 12167761"/>
                  <a:gd name="connsiteX1" fmla="*/ 0 w 24238"/>
                  <a:gd name="connsiteY1" fmla="*/ 12167761 h 121677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4238" h="12167761">
                    <a:moveTo>
                      <a:pt x="0" y="0"/>
                    </a:moveTo>
                    <a:lnTo>
                      <a:pt x="0" y="12167761"/>
                    </a:lnTo>
                  </a:path>
                </a:pathLst>
              </a:custGeom>
              <a:ln w="6350" cap="flat">
                <a:gradFill flip="none" rotWithShape="1">
                  <a:gsLst>
                    <a:gs pos="0">
                      <a:schemeClr val="bg1">
                        <a:alpha val="0"/>
                      </a:schemeClr>
                    </a:gs>
                    <a:gs pos="100000">
                      <a:schemeClr val="bg1">
                        <a:alpha val="2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35" name="任意多边形: 形状 34">
                <a:extLst>
                  <a:ext uri="{FF2B5EF4-FFF2-40B4-BE49-F238E27FC236}">
                    <a16:creationId xmlns:a16="http://schemas.microsoft.com/office/drawing/2014/main" id="{F14E84BC-4A70-C419-8EE6-964DFC6C298A}"/>
                  </a:ext>
                </a:extLst>
              </p:cNvPr>
              <p:cNvSpPr/>
              <p:nvPr/>
            </p:nvSpPr>
            <p:spPr>
              <a:xfrm>
                <a:off x="1164905" y="6059"/>
                <a:ext cx="24238" cy="12167761"/>
              </a:xfrm>
              <a:custGeom>
                <a:avLst/>
                <a:gdLst>
                  <a:gd name="connsiteX0" fmla="*/ 0 w 24238"/>
                  <a:gd name="connsiteY0" fmla="*/ 0 h 12167761"/>
                  <a:gd name="connsiteX1" fmla="*/ 0 w 24238"/>
                  <a:gd name="connsiteY1" fmla="*/ 12167761 h 121677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4238" h="12167761">
                    <a:moveTo>
                      <a:pt x="0" y="0"/>
                    </a:moveTo>
                    <a:lnTo>
                      <a:pt x="0" y="12167761"/>
                    </a:lnTo>
                  </a:path>
                </a:pathLst>
              </a:custGeom>
              <a:ln w="6350" cap="flat">
                <a:gradFill flip="none" rotWithShape="1">
                  <a:gsLst>
                    <a:gs pos="0">
                      <a:schemeClr val="bg1">
                        <a:alpha val="0"/>
                      </a:schemeClr>
                    </a:gs>
                    <a:gs pos="100000">
                      <a:schemeClr val="bg1">
                        <a:alpha val="2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36" name="任意多边形: 形状 35">
                <a:extLst>
                  <a:ext uri="{FF2B5EF4-FFF2-40B4-BE49-F238E27FC236}">
                    <a16:creationId xmlns:a16="http://schemas.microsoft.com/office/drawing/2014/main" id="{A11B665A-2B55-8226-5964-A1922E2A6ED0}"/>
                  </a:ext>
                </a:extLst>
              </p:cNvPr>
              <p:cNvSpPr/>
              <p:nvPr/>
            </p:nvSpPr>
            <p:spPr>
              <a:xfrm>
                <a:off x="585361" y="6059"/>
                <a:ext cx="24238" cy="12167761"/>
              </a:xfrm>
              <a:custGeom>
                <a:avLst/>
                <a:gdLst>
                  <a:gd name="connsiteX0" fmla="*/ 0 w 24238"/>
                  <a:gd name="connsiteY0" fmla="*/ 0 h 12167761"/>
                  <a:gd name="connsiteX1" fmla="*/ 0 w 24238"/>
                  <a:gd name="connsiteY1" fmla="*/ 12167761 h 121677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4238" h="12167761">
                    <a:moveTo>
                      <a:pt x="0" y="0"/>
                    </a:moveTo>
                    <a:lnTo>
                      <a:pt x="0" y="12167761"/>
                    </a:lnTo>
                  </a:path>
                </a:pathLst>
              </a:custGeom>
              <a:ln w="6350" cap="flat">
                <a:gradFill flip="none" rotWithShape="1">
                  <a:gsLst>
                    <a:gs pos="0">
                      <a:schemeClr val="bg1">
                        <a:alpha val="0"/>
                      </a:schemeClr>
                    </a:gs>
                    <a:gs pos="100000">
                      <a:schemeClr val="bg1">
                        <a:alpha val="2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</p:grpSp>
      </p:grpSp>
      <p:sp>
        <p:nvSpPr>
          <p:cNvPr id="37" name="任意多边形: 形状 36">
            <a:extLst>
              <a:ext uri="{FF2B5EF4-FFF2-40B4-BE49-F238E27FC236}">
                <a16:creationId xmlns:a16="http://schemas.microsoft.com/office/drawing/2014/main" id="{3580B341-7034-636F-9011-2774C18C0338}"/>
              </a:ext>
            </a:extLst>
          </p:cNvPr>
          <p:cNvSpPr/>
          <p:nvPr userDrawn="1"/>
        </p:nvSpPr>
        <p:spPr>
          <a:xfrm flipH="1">
            <a:off x="0" y="3657869"/>
            <a:ext cx="12192000" cy="3200130"/>
          </a:xfrm>
          <a:custGeom>
            <a:avLst/>
            <a:gdLst>
              <a:gd name="connsiteX0" fmla="*/ 12192000 w 12192000"/>
              <a:gd name="connsiteY0" fmla="*/ 0 h 3200130"/>
              <a:gd name="connsiteX1" fmla="*/ 12084972 w 12192000"/>
              <a:gd name="connsiteY1" fmla="*/ 22960 h 3200130"/>
              <a:gd name="connsiteX2" fmla="*/ 8075998 w 12192000"/>
              <a:gd name="connsiteY2" fmla="*/ 1233517 h 3200130"/>
              <a:gd name="connsiteX3" fmla="*/ 100350 w 12192000"/>
              <a:gd name="connsiteY3" fmla="*/ 1264802 h 3200130"/>
              <a:gd name="connsiteX4" fmla="*/ 0 w 12192000"/>
              <a:gd name="connsiteY4" fmla="*/ 1277167 h 3200130"/>
              <a:gd name="connsiteX5" fmla="*/ 0 w 12192000"/>
              <a:gd name="connsiteY5" fmla="*/ 2212162 h 3200130"/>
              <a:gd name="connsiteX6" fmla="*/ 4297 w 12192000"/>
              <a:gd name="connsiteY6" fmla="*/ 2215944 h 3200130"/>
              <a:gd name="connsiteX7" fmla="*/ 1119453 w 12192000"/>
              <a:gd name="connsiteY7" fmla="*/ 3123527 h 3200130"/>
              <a:gd name="connsiteX8" fmla="*/ 1217130 w 12192000"/>
              <a:gd name="connsiteY8" fmla="*/ 3200130 h 3200130"/>
              <a:gd name="connsiteX9" fmla="*/ 12192000 w 12192000"/>
              <a:gd name="connsiteY9" fmla="*/ 3200130 h 32001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192000" h="3200130">
                <a:moveTo>
                  <a:pt x="12192000" y="0"/>
                </a:moveTo>
                <a:lnTo>
                  <a:pt x="12084972" y="22960"/>
                </a:lnTo>
                <a:cubicBezTo>
                  <a:pt x="10822626" y="302776"/>
                  <a:pt x="10193764" y="988916"/>
                  <a:pt x="8075998" y="1233517"/>
                </a:cubicBezTo>
                <a:cubicBezTo>
                  <a:pt x="6355313" y="1432256"/>
                  <a:pt x="1868139" y="1081287"/>
                  <a:pt x="100350" y="1264802"/>
                </a:cubicBezTo>
                <a:lnTo>
                  <a:pt x="0" y="1277167"/>
                </a:lnTo>
                <a:lnTo>
                  <a:pt x="0" y="2212162"/>
                </a:lnTo>
                <a:lnTo>
                  <a:pt x="4297" y="2215944"/>
                </a:lnTo>
                <a:cubicBezTo>
                  <a:pt x="383475" y="2537517"/>
                  <a:pt x="844192" y="2889457"/>
                  <a:pt x="1119453" y="3123527"/>
                </a:cubicBezTo>
                <a:lnTo>
                  <a:pt x="1217130" y="3200130"/>
                </a:lnTo>
                <a:lnTo>
                  <a:pt x="12192000" y="320013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39" name="任意多边形: 形状 38">
            <a:extLst>
              <a:ext uri="{FF2B5EF4-FFF2-40B4-BE49-F238E27FC236}">
                <a16:creationId xmlns:a16="http://schemas.microsoft.com/office/drawing/2014/main" id="{C241C854-11C5-2786-178B-EF96C79BC95D}"/>
              </a:ext>
            </a:extLst>
          </p:cNvPr>
          <p:cNvSpPr/>
          <p:nvPr userDrawn="1"/>
        </p:nvSpPr>
        <p:spPr>
          <a:xfrm>
            <a:off x="0" y="0"/>
            <a:ext cx="1496724" cy="847640"/>
          </a:xfrm>
          <a:custGeom>
            <a:avLst/>
            <a:gdLst>
              <a:gd name="connsiteX0" fmla="*/ 0 w 1496724"/>
              <a:gd name="connsiteY0" fmla="*/ 0 h 847640"/>
              <a:gd name="connsiteX1" fmla="*/ 1496724 w 1496724"/>
              <a:gd name="connsiteY1" fmla="*/ 0 h 847640"/>
              <a:gd name="connsiteX2" fmla="*/ 1483997 w 1496724"/>
              <a:gd name="connsiteY2" fmla="*/ 34774 h 847640"/>
              <a:gd name="connsiteX3" fmla="*/ 257666 w 1496724"/>
              <a:gd name="connsiteY3" fmla="*/ 847640 h 847640"/>
              <a:gd name="connsiteX4" fmla="*/ 121587 w 1496724"/>
              <a:gd name="connsiteY4" fmla="*/ 840769 h 847640"/>
              <a:gd name="connsiteX5" fmla="*/ 0 w 1496724"/>
              <a:gd name="connsiteY5" fmla="*/ 822212 h 8476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96724" h="847640">
                <a:moveTo>
                  <a:pt x="0" y="0"/>
                </a:moveTo>
                <a:lnTo>
                  <a:pt x="1496724" y="0"/>
                </a:lnTo>
                <a:lnTo>
                  <a:pt x="1483997" y="34774"/>
                </a:lnTo>
                <a:cubicBezTo>
                  <a:pt x="1281952" y="512461"/>
                  <a:pt x="808951" y="847640"/>
                  <a:pt x="257666" y="847640"/>
                </a:cubicBezTo>
                <a:cubicBezTo>
                  <a:pt x="211726" y="847640"/>
                  <a:pt x="166329" y="845312"/>
                  <a:pt x="121587" y="840769"/>
                </a:cubicBezTo>
                <a:lnTo>
                  <a:pt x="0" y="822212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44" name="任意多边形: 形状 43">
            <a:extLst>
              <a:ext uri="{FF2B5EF4-FFF2-40B4-BE49-F238E27FC236}">
                <a16:creationId xmlns:a16="http://schemas.microsoft.com/office/drawing/2014/main" id="{60471648-BEFC-FCDF-1EE5-6083A47CB354}"/>
              </a:ext>
            </a:extLst>
          </p:cNvPr>
          <p:cNvSpPr/>
          <p:nvPr userDrawn="1"/>
        </p:nvSpPr>
        <p:spPr>
          <a:xfrm>
            <a:off x="10757257" y="0"/>
            <a:ext cx="1434743" cy="1256197"/>
          </a:xfrm>
          <a:custGeom>
            <a:avLst/>
            <a:gdLst>
              <a:gd name="connsiteX0" fmla="*/ 0 w 1434743"/>
              <a:gd name="connsiteY0" fmla="*/ 0 h 1256197"/>
              <a:gd name="connsiteX1" fmla="*/ 427773 w 1434743"/>
              <a:gd name="connsiteY1" fmla="*/ 0 h 1256197"/>
              <a:gd name="connsiteX2" fmla="*/ 430625 w 1434743"/>
              <a:gd name="connsiteY2" fmla="*/ 28292 h 1256197"/>
              <a:gd name="connsiteX3" fmla="*/ 1419556 w 1434743"/>
              <a:gd name="connsiteY3" fmla="*/ 834294 h 1256197"/>
              <a:gd name="connsiteX4" fmla="*/ 1434743 w 1434743"/>
              <a:gd name="connsiteY4" fmla="*/ 833527 h 1256197"/>
              <a:gd name="connsiteX5" fmla="*/ 1434743 w 1434743"/>
              <a:gd name="connsiteY5" fmla="*/ 1255430 h 1256197"/>
              <a:gd name="connsiteX6" fmla="*/ 1419557 w 1434743"/>
              <a:gd name="connsiteY6" fmla="*/ 1256197 h 1256197"/>
              <a:gd name="connsiteX7" fmla="*/ 17295 w 1434743"/>
              <a:gd name="connsiteY7" fmla="*/ 113320 h 12561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434743" h="1256197">
                <a:moveTo>
                  <a:pt x="0" y="0"/>
                </a:moveTo>
                <a:lnTo>
                  <a:pt x="427773" y="0"/>
                </a:lnTo>
                <a:lnTo>
                  <a:pt x="430625" y="28292"/>
                </a:lnTo>
                <a:cubicBezTo>
                  <a:pt x="524752" y="488277"/>
                  <a:pt x="931745" y="834294"/>
                  <a:pt x="1419556" y="834294"/>
                </a:cubicBezTo>
                <a:lnTo>
                  <a:pt x="1434743" y="833527"/>
                </a:lnTo>
                <a:lnTo>
                  <a:pt x="1434743" y="1255430"/>
                </a:lnTo>
                <a:lnTo>
                  <a:pt x="1419557" y="1256197"/>
                </a:lnTo>
                <a:cubicBezTo>
                  <a:pt x="727862" y="1256197"/>
                  <a:pt x="150762" y="765559"/>
                  <a:pt x="17295" y="113320"/>
                </a:cubicBezTo>
                <a:close/>
              </a:path>
            </a:pathLst>
          </a:custGeom>
          <a:solidFill>
            <a:schemeClr val="accent1">
              <a:lumMod val="20000"/>
              <a:lumOff val="80000"/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/>
          </a:p>
        </p:txBody>
      </p:sp>
      <p:grpSp>
        <p:nvGrpSpPr>
          <p:cNvPr id="50" name="组合 49">
            <a:extLst>
              <a:ext uri="{FF2B5EF4-FFF2-40B4-BE49-F238E27FC236}">
                <a16:creationId xmlns:a16="http://schemas.microsoft.com/office/drawing/2014/main" id="{37543EE1-74C4-BE3F-75DD-3EC53BEA3842}"/>
              </a:ext>
            </a:extLst>
          </p:cNvPr>
          <p:cNvGrpSpPr/>
          <p:nvPr userDrawn="1"/>
        </p:nvGrpSpPr>
        <p:grpSpPr>
          <a:xfrm>
            <a:off x="11069917" y="528926"/>
            <a:ext cx="424058" cy="97430"/>
            <a:chOff x="11465255" y="2712583"/>
            <a:chExt cx="424058" cy="97430"/>
          </a:xfrm>
        </p:grpSpPr>
        <p:sp>
          <p:nvSpPr>
            <p:cNvPr id="51" name="椭圆 50">
              <a:extLst>
                <a:ext uri="{FF2B5EF4-FFF2-40B4-BE49-F238E27FC236}">
                  <a16:creationId xmlns:a16="http://schemas.microsoft.com/office/drawing/2014/main" id="{3DA12BAE-02C0-EF11-7251-13740B2CA030}"/>
                </a:ext>
              </a:extLst>
            </p:cNvPr>
            <p:cNvSpPr/>
            <p:nvPr/>
          </p:nvSpPr>
          <p:spPr>
            <a:xfrm rot="5400000">
              <a:off x="11791883" y="2712583"/>
              <a:ext cx="97430" cy="97430"/>
            </a:xfrm>
            <a:prstGeom prst="ellipse">
              <a:avLst/>
            </a:prstGeom>
            <a:noFill/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2" name="椭圆 51">
              <a:extLst>
                <a:ext uri="{FF2B5EF4-FFF2-40B4-BE49-F238E27FC236}">
                  <a16:creationId xmlns:a16="http://schemas.microsoft.com/office/drawing/2014/main" id="{6A7F72BE-556F-8AF4-3DA9-8412686DFD21}"/>
                </a:ext>
              </a:extLst>
            </p:cNvPr>
            <p:cNvSpPr/>
            <p:nvPr/>
          </p:nvSpPr>
          <p:spPr>
            <a:xfrm rot="5400000">
              <a:off x="11628569" y="2712583"/>
              <a:ext cx="97430" cy="97430"/>
            </a:xfrm>
            <a:prstGeom prst="ellipse">
              <a:avLst/>
            </a:prstGeom>
            <a:noFill/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3" name="椭圆 52">
              <a:extLst>
                <a:ext uri="{FF2B5EF4-FFF2-40B4-BE49-F238E27FC236}">
                  <a16:creationId xmlns:a16="http://schemas.microsoft.com/office/drawing/2014/main" id="{3DEB9BAE-8255-C4EB-7144-37AE5609956E}"/>
                </a:ext>
              </a:extLst>
            </p:cNvPr>
            <p:cNvSpPr/>
            <p:nvPr/>
          </p:nvSpPr>
          <p:spPr>
            <a:xfrm rot="5400000">
              <a:off x="11465255" y="2712583"/>
              <a:ext cx="97430" cy="97430"/>
            </a:xfrm>
            <a:prstGeom prst="ellipse">
              <a:avLst/>
            </a:prstGeom>
            <a:noFill/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56" name="文本占位符 245">
            <a:extLst>
              <a:ext uri="{FF2B5EF4-FFF2-40B4-BE49-F238E27FC236}">
                <a16:creationId xmlns:a16="http://schemas.microsoft.com/office/drawing/2014/main" id="{7311BD6B-D1C9-4799-A1FA-34DDC2B80CE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88647" y="411377"/>
            <a:ext cx="3183254" cy="575345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120000"/>
              </a:lnSpc>
              <a:buNone/>
              <a:defRPr lang="zh-CN" altLang="en-US" sz="3200" kern="1200" smtClean="0">
                <a:gradFill>
                  <a:gsLst>
                    <a:gs pos="100000">
                      <a:schemeClr val="accent2">
                        <a:lumMod val="40000"/>
                        <a:lumOff val="60000"/>
                      </a:schemeClr>
                    </a:gs>
                    <a:gs pos="0">
                      <a:schemeClr val="bg1"/>
                    </a:gs>
                  </a:gsLst>
                  <a:lin ang="5400000" scaled="0"/>
                </a:gradFill>
                <a:effectLst>
                  <a:outerShdw blurRad="381000" dist="127000" dir="5400000" sx="102000" sy="102000" algn="ctr" rotWithShape="0">
                    <a:schemeClr val="accent2">
                      <a:lumMod val="50000"/>
                      <a:alpha val="25000"/>
                    </a:schemeClr>
                  </a:outerShdw>
                </a:effectLst>
                <a:latin typeface="+mj-ea"/>
                <a:ea typeface="+mj-ea"/>
                <a:cs typeface="OPPOSans H" panose="00020600040101010101" pitchFamily="18" charset="-122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</a:lstStyle>
          <a:p>
            <a:pPr lvl="0"/>
            <a:r>
              <a:rPr lang="en-US" altLang="zh-CN"/>
              <a:t>1. </a:t>
            </a:r>
            <a:r>
              <a:rPr lang="zh-CN" altLang="en-US"/>
              <a:t>这里输入标题</a:t>
            </a:r>
          </a:p>
        </p:txBody>
      </p:sp>
    </p:spTree>
    <p:extLst>
      <p:ext uri="{BB962C8B-B14F-4D97-AF65-F5344CB8AC3E}">
        <p14:creationId xmlns:p14="http://schemas.microsoft.com/office/powerpoint/2010/main" val="68391598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46">
          <p15:clr>
            <a:srgbClr val="9FCC3B"/>
          </p15:clr>
        </p15:guide>
        <p15:guide id="2" pos="438">
          <p15:clr>
            <a:srgbClr val="9FCC3B"/>
          </p15:clr>
        </p15:guide>
        <p15:guide id="3" pos="665">
          <p15:clr>
            <a:srgbClr val="9FCC3B"/>
          </p15:clr>
        </p15:guide>
        <p15:guide id="4" pos="7242">
          <p15:clr>
            <a:srgbClr val="9FCC3B"/>
          </p15:clr>
        </p15:guide>
        <p15:guide id="5" pos="7015">
          <p15:clr>
            <a:srgbClr val="9FCC3B"/>
          </p15:clr>
        </p15:guide>
        <p15:guide id="6" orient="horz" pos="482" userDrawn="1">
          <p15:clr>
            <a:srgbClr val="9FCC3B"/>
          </p15:clr>
        </p15:guide>
        <p15:guide id="7" orient="horz" pos="3974">
          <p15:clr>
            <a:srgbClr val="9FCC3B"/>
          </p15:clr>
        </p15:guide>
        <p15:guide id="8" orient="horz" pos="3861">
          <p15:clr>
            <a:srgbClr val="9FCC3B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页2">
    <p:bg>
      <p:bgPr>
        <a:solidFill>
          <a:schemeClr val="accent1">
            <a:lumMod val="20000"/>
            <a:lumOff val="80000"/>
            <a:alpha val="2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文本占位符 245">
            <a:extLst>
              <a:ext uri="{FF2B5EF4-FFF2-40B4-BE49-F238E27FC236}">
                <a16:creationId xmlns:a16="http://schemas.microsoft.com/office/drawing/2014/main" id="{69BEEEA0-0FD1-B369-3CBF-5F2C7A53AF8C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88647" y="411377"/>
            <a:ext cx="3183254" cy="575345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120000"/>
              </a:lnSpc>
              <a:buNone/>
              <a:defRPr lang="zh-CN" altLang="en-US" sz="3200" kern="1200" smtClean="0">
                <a:gradFill>
                  <a:gsLst>
                    <a:gs pos="100000">
                      <a:schemeClr val="accent2"/>
                    </a:gs>
                    <a:gs pos="0">
                      <a:schemeClr val="accent1"/>
                    </a:gs>
                  </a:gsLst>
                  <a:lin ang="5400000" scaled="0"/>
                </a:gradFill>
                <a:effectLst>
                  <a:outerShdw blurRad="381000" dist="127000" dir="5400000" sx="102000" sy="102000" algn="ctr" rotWithShape="0">
                    <a:schemeClr val="accent1">
                      <a:lumMod val="75000"/>
                      <a:alpha val="25000"/>
                    </a:schemeClr>
                  </a:outerShdw>
                </a:effectLst>
                <a:latin typeface="+mj-ea"/>
                <a:ea typeface="+mj-ea"/>
                <a:cs typeface="OPPOSans H" panose="00020600040101010101" pitchFamily="18" charset="-122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</a:lstStyle>
          <a:p>
            <a:pPr lvl="0"/>
            <a:r>
              <a:rPr lang="en-US" altLang="zh-CN"/>
              <a:t>1. </a:t>
            </a:r>
            <a:r>
              <a:rPr lang="zh-CN" altLang="en-US"/>
              <a:t>这里输入标题</a:t>
            </a:r>
          </a:p>
        </p:txBody>
      </p:sp>
      <p:grpSp>
        <p:nvGrpSpPr>
          <p:cNvPr id="44" name="组合 43">
            <a:extLst>
              <a:ext uri="{FF2B5EF4-FFF2-40B4-BE49-F238E27FC236}">
                <a16:creationId xmlns:a16="http://schemas.microsoft.com/office/drawing/2014/main" id="{7D695DB8-771F-950D-B919-B75CAC367E46}"/>
              </a:ext>
            </a:extLst>
          </p:cNvPr>
          <p:cNvGrpSpPr/>
          <p:nvPr userDrawn="1"/>
        </p:nvGrpSpPr>
        <p:grpSpPr>
          <a:xfrm flipH="1" flipV="1">
            <a:off x="12120" y="-59657"/>
            <a:ext cx="12167761" cy="6977314"/>
            <a:chOff x="6059" y="6059"/>
            <a:chExt cx="12167761" cy="6977314"/>
          </a:xfrm>
        </p:grpSpPr>
        <p:sp>
          <p:nvSpPr>
            <p:cNvPr id="45" name="任意多边形: 形状 44">
              <a:extLst>
                <a:ext uri="{FF2B5EF4-FFF2-40B4-BE49-F238E27FC236}">
                  <a16:creationId xmlns:a16="http://schemas.microsoft.com/office/drawing/2014/main" id="{8DCE01B9-052D-B9B1-A5EA-C5AB38393034}"/>
                </a:ext>
              </a:extLst>
            </p:cNvPr>
            <p:cNvSpPr/>
            <p:nvPr/>
          </p:nvSpPr>
          <p:spPr>
            <a:xfrm>
              <a:off x="6059" y="6059"/>
              <a:ext cx="12167761" cy="6880363"/>
            </a:xfrm>
            <a:custGeom>
              <a:avLst/>
              <a:gdLst>
                <a:gd name="connsiteX0" fmla="*/ 0 w 12167761"/>
                <a:gd name="connsiteY0" fmla="*/ 0 h 12167761"/>
                <a:gd name="connsiteX1" fmla="*/ 12167761 w 12167761"/>
                <a:gd name="connsiteY1" fmla="*/ 0 h 12167761"/>
                <a:gd name="connsiteX2" fmla="*/ 12167761 w 12167761"/>
                <a:gd name="connsiteY2" fmla="*/ 12167761 h 12167761"/>
                <a:gd name="connsiteX3" fmla="*/ 0 w 12167761"/>
                <a:gd name="connsiteY3" fmla="*/ 12167761 h 121677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167761" h="12167761">
                  <a:moveTo>
                    <a:pt x="0" y="0"/>
                  </a:moveTo>
                  <a:lnTo>
                    <a:pt x="12167761" y="0"/>
                  </a:lnTo>
                  <a:lnTo>
                    <a:pt x="12167761" y="12167761"/>
                  </a:lnTo>
                  <a:lnTo>
                    <a:pt x="0" y="12167761"/>
                  </a:lnTo>
                  <a:close/>
                </a:path>
              </a:pathLst>
            </a:custGeom>
            <a:noFill/>
            <a:ln w="6350" cap="flat">
              <a:gradFill flip="none" rotWithShape="1">
                <a:gsLst>
                  <a:gs pos="0">
                    <a:schemeClr val="accent1">
                      <a:alpha val="0"/>
                    </a:schemeClr>
                  </a:gs>
                  <a:gs pos="100000">
                    <a:schemeClr val="accent1">
                      <a:alpha val="25000"/>
                    </a:schemeClr>
                  </a:gs>
                </a:gsLst>
                <a:path path="circle">
                  <a:fillToRect l="100000" b="100000"/>
                </a:path>
                <a:tileRect t="-100000" r="-100000"/>
              </a:gradFill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46" name="任意多边形: 形状 45">
              <a:extLst>
                <a:ext uri="{FF2B5EF4-FFF2-40B4-BE49-F238E27FC236}">
                  <a16:creationId xmlns:a16="http://schemas.microsoft.com/office/drawing/2014/main" id="{FC7B6300-C6B1-02DA-1007-1C0D9E1037EF}"/>
                </a:ext>
              </a:extLst>
            </p:cNvPr>
            <p:cNvSpPr/>
            <p:nvPr/>
          </p:nvSpPr>
          <p:spPr>
            <a:xfrm>
              <a:off x="6059" y="6959135"/>
              <a:ext cx="12167761" cy="24238"/>
            </a:xfrm>
            <a:custGeom>
              <a:avLst/>
              <a:gdLst>
                <a:gd name="connsiteX0" fmla="*/ 0 w 12167761"/>
                <a:gd name="connsiteY0" fmla="*/ 0 h 24238"/>
                <a:gd name="connsiteX1" fmla="*/ 12167761 w 12167761"/>
                <a:gd name="connsiteY1" fmla="*/ 0 h 242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2167761" h="24238">
                  <a:moveTo>
                    <a:pt x="0" y="0"/>
                  </a:moveTo>
                  <a:lnTo>
                    <a:pt x="12167761" y="0"/>
                  </a:lnTo>
                </a:path>
              </a:pathLst>
            </a:custGeom>
            <a:ln w="6350" cap="flat">
              <a:gradFill flip="none" rotWithShape="1">
                <a:gsLst>
                  <a:gs pos="0">
                    <a:schemeClr val="accent1">
                      <a:alpha val="0"/>
                    </a:schemeClr>
                  </a:gs>
                  <a:gs pos="100000">
                    <a:schemeClr val="accent1">
                      <a:alpha val="25000"/>
                    </a:schemeClr>
                  </a:gs>
                </a:gsLst>
                <a:path path="circle">
                  <a:fillToRect l="100000" b="100000"/>
                </a:path>
                <a:tileRect t="-100000" r="-100000"/>
              </a:gradFill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47" name="任意多边形: 形状 46">
              <a:extLst>
                <a:ext uri="{FF2B5EF4-FFF2-40B4-BE49-F238E27FC236}">
                  <a16:creationId xmlns:a16="http://schemas.microsoft.com/office/drawing/2014/main" id="{E751792A-14B1-BA18-6551-0958754C5E31}"/>
                </a:ext>
              </a:extLst>
            </p:cNvPr>
            <p:cNvSpPr/>
            <p:nvPr/>
          </p:nvSpPr>
          <p:spPr>
            <a:xfrm>
              <a:off x="6059" y="6379591"/>
              <a:ext cx="12167761" cy="24238"/>
            </a:xfrm>
            <a:custGeom>
              <a:avLst/>
              <a:gdLst>
                <a:gd name="connsiteX0" fmla="*/ 0 w 12167761"/>
                <a:gd name="connsiteY0" fmla="*/ 0 h 24238"/>
                <a:gd name="connsiteX1" fmla="*/ 12167761 w 12167761"/>
                <a:gd name="connsiteY1" fmla="*/ 0 h 242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2167761" h="24238">
                  <a:moveTo>
                    <a:pt x="0" y="0"/>
                  </a:moveTo>
                  <a:lnTo>
                    <a:pt x="12167761" y="0"/>
                  </a:lnTo>
                </a:path>
              </a:pathLst>
            </a:custGeom>
            <a:ln w="6350" cap="flat">
              <a:gradFill flip="none" rotWithShape="1">
                <a:gsLst>
                  <a:gs pos="0">
                    <a:schemeClr val="accent1">
                      <a:alpha val="0"/>
                    </a:schemeClr>
                  </a:gs>
                  <a:gs pos="100000">
                    <a:schemeClr val="accent1">
                      <a:alpha val="25000"/>
                    </a:schemeClr>
                  </a:gs>
                </a:gsLst>
                <a:path path="circle">
                  <a:fillToRect l="100000" b="100000"/>
                </a:path>
                <a:tileRect t="-100000" r="-100000"/>
              </a:gradFill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48" name="任意多边形: 形状 47">
              <a:extLst>
                <a:ext uri="{FF2B5EF4-FFF2-40B4-BE49-F238E27FC236}">
                  <a16:creationId xmlns:a16="http://schemas.microsoft.com/office/drawing/2014/main" id="{976019C5-8E4C-93E6-3DEA-A1C5DB95369C}"/>
                </a:ext>
              </a:extLst>
            </p:cNvPr>
            <p:cNvSpPr/>
            <p:nvPr/>
          </p:nvSpPr>
          <p:spPr>
            <a:xfrm>
              <a:off x="6059" y="5800289"/>
              <a:ext cx="12167761" cy="24238"/>
            </a:xfrm>
            <a:custGeom>
              <a:avLst/>
              <a:gdLst>
                <a:gd name="connsiteX0" fmla="*/ 0 w 12167761"/>
                <a:gd name="connsiteY0" fmla="*/ 0 h 24238"/>
                <a:gd name="connsiteX1" fmla="*/ 12167761 w 12167761"/>
                <a:gd name="connsiteY1" fmla="*/ 0 h 242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2167761" h="24238">
                  <a:moveTo>
                    <a:pt x="0" y="0"/>
                  </a:moveTo>
                  <a:lnTo>
                    <a:pt x="12167761" y="0"/>
                  </a:lnTo>
                </a:path>
              </a:pathLst>
            </a:custGeom>
            <a:ln w="6350" cap="flat">
              <a:gradFill flip="none" rotWithShape="1">
                <a:gsLst>
                  <a:gs pos="0">
                    <a:schemeClr val="accent1">
                      <a:alpha val="0"/>
                    </a:schemeClr>
                  </a:gs>
                  <a:gs pos="100000">
                    <a:schemeClr val="accent1">
                      <a:alpha val="25000"/>
                    </a:schemeClr>
                  </a:gs>
                </a:gsLst>
                <a:path path="circle">
                  <a:fillToRect l="100000" b="100000"/>
                </a:path>
                <a:tileRect t="-100000" r="-100000"/>
              </a:gradFill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49" name="任意多边形: 形状 48">
              <a:extLst>
                <a:ext uri="{FF2B5EF4-FFF2-40B4-BE49-F238E27FC236}">
                  <a16:creationId xmlns:a16="http://schemas.microsoft.com/office/drawing/2014/main" id="{B4C784DE-BED7-1F44-D1DF-15D28D965B3A}"/>
                </a:ext>
              </a:extLst>
            </p:cNvPr>
            <p:cNvSpPr/>
            <p:nvPr/>
          </p:nvSpPr>
          <p:spPr>
            <a:xfrm>
              <a:off x="6059" y="5220745"/>
              <a:ext cx="12167761" cy="24238"/>
            </a:xfrm>
            <a:custGeom>
              <a:avLst/>
              <a:gdLst>
                <a:gd name="connsiteX0" fmla="*/ 0 w 12167761"/>
                <a:gd name="connsiteY0" fmla="*/ 0 h 24238"/>
                <a:gd name="connsiteX1" fmla="*/ 12167761 w 12167761"/>
                <a:gd name="connsiteY1" fmla="*/ 0 h 242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2167761" h="24238">
                  <a:moveTo>
                    <a:pt x="0" y="0"/>
                  </a:moveTo>
                  <a:lnTo>
                    <a:pt x="12167761" y="0"/>
                  </a:lnTo>
                </a:path>
              </a:pathLst>
            </a:custGeom>
            <a:ln w="6350" cap="flat">
              <a:gradFill flip="none" rotWithShape="1">
                <a:gsLst>
                  <a:gs pos="0">
                    <a:schemeClr val="accent1">
                      <a:alpha val="0"/>
                    </a:schemeClr>
                  </a:gs>
                  <a:gs pos="100000">
                    <a:schemeClr val="accent1">
                      <a:alpha val="25000"/>
                    </a:schemeClr>
                  </a:gs>
                </a:gsLst>
                <a:path path="circle">
                  <a:fillToRect l="100000" b="100000"/>
                </a:path>
                <a:tileRect t="-100000" r="-100000"/>
              </a:gradFill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50" name="任意多边形: 形状 49">
              <a:extLst>
                <a:ext uri="{FF2B5EF4-FFF2-40B4-BE49-F238E27FC236}">
                  <a16:creationId xmlns:a16="http://schemas.microsoft.com/office/drawing/2014/main" id="{1C561D62-2301-F9EA-B08C-B9AE2B05DE7B}"/>
                </a:ext>
              </a:extLst>
            </p:cNvPr>
            <p:cNvSpPr/>
            <p:nvPr/>
          </p:nvSpPr>
          <p:spPr>
            <a:xfrm>
              <a:off x="6059" y="4641443"/>
              <a:ext cx="12167761" cy="24238"/>
            </a:xfrm>
            <a:custGeom>
              <a:avLst/>
              <a:gdLst>
                <a:gd name="connsiteX0" fmla="*/ 0 w 12167761"/>
                <a:gd name="connsiteY0" fmla="*/ 0 h 24238"/>
                <a:gd name="connsiteX1" fmla="*/ 12167761 w 12167761"/>
                <a:gd name="connsiteY1" fmla="*/ 0 h 242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2167761" h="24238">
                  <a:moveTo>
                    <a:pt x="0" y="0"/>
                  </a:moveTo>
                  <a:lnTo>
                    <a:pt x="12167761" y="0"/>
                  </a:lnTo>
                </a:path>
              </a:pathLst>
            </a:custGeom>
            <a:ln w="6350" cap="flat">
              <a:gradFill flip="none" rotWithShape="1">
                <a:gsLst>
                  <a:gs pos="0">
                    <a:schemeClr val="accent1">
                      <a:alpha val="0"/>
                    </a:schemeClr>
                  </a:gs>
                  <a:gs pos="100000">
                    <a:schemeClr val="accent1">
                      <a:alpha val="25000"/>
                    </a:schemeClr>
                  </a:gs>
                </a:gsLst>
                <a:path path="circle">
                  <a:fillToRect l="100000" b="100000"/>
                </a:path>
                <a:tileRect t="-100000" r="-100000"/>
              </a:gradFill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51" name="任意多边形: 形状 50">
              <a:extLst>
                <a:ext uri="{FF2B5EF4-FFF2-40B4-BE49-F238E27FC236}">
                  <a16:creationId xmlns:a16="http://schemas.microsoft.com/office/drawing/2014/main" id="{14CF477D-A745-9F7B-7852-F6520D104B33}"/>
                </a:ext>
              </a:extLst>
            </p:cNvPr>
            <p:cNvSpPr/>
            <p:nvPr/>
          </p:nvSpPr>
          <p:spPr>
            <a:xfrm>
              <a:off x="6059" y="4061899"/>
              <a:ext cx="12167761" cy="24238"/>
            </a:xfrm>
            <a:custGeom>
              <a:avLst/>
              <a:gdLst>
                <a:gd name="connsiteX0" fmla="*/ 0 w 12167761"/>
                <a:gd name="connsiteY0" fmla="*/ 0 h 24238"/>
                <a:gd name="connsiteX1" fmla="*/ 12167761 w 12167761"/>
                <a:gd name="connsiteY1" fmla="*/ 0 h 242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2167761" h="24238">
                  <a:moveTo>
                    <a:pt x="0" y="0"/>
                  </a:moveTo>
                  <a:lnTo>
                    <a:pt x="12167761" y="0"/>
                  </a:lnTo>
                </a:path>
              </a:pathLst>
            </a:custGeom>
            <a:ln w="6350" cap="flat">
              <a:gradFill flip="none" rotWithShape="1">
                <a:gsLst>
                  <a:gs pos="0">
                    <a:schemeClr val="accent1">
                      <a:alpha val="0"/>
                    </a:schemeClr>
                  </a:gs>
                  <a:gs pos="100000">
                    <a:schemeClr val="accent1">
                      <a:alpha val="25000"/>
                    </a:schemeClr>
                  </a:gs>
                </a:gsLst>
                <a:path path="circle">
                  <a:fillToRect l="100000" b="100000"/>
                </a:path>
                <a:tileRect t="-100000" r="-100000"/>
              </a:gradFill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52" name="任意多边形: 形状 51">
              <a:extLst>
                <a:ext uri="{FF2B5EF4-FFF2-40B4-BE49-F238E27FC236}">
                  <a16:creationId xmlns:a16="http://schemas.microsoft.com/office/drawing/2014/main" id="{87598EBD-9D24-D8FA-62DF-26691DA60403}"/>
                </a:ext>
              </a:extLst>
            </p:cNvPr>
            <p:cNvSpPr/>
            <p:nvPr/>
          </p:nvSpPr>
          <p:spPr>
            <a:xfrm>
              <a:off x="6059" y="3482597"/>
              <a:ext cx="12167761" cy="24238"/>
            </a:xfrm>
            <a:custGeom>
              <a:avLst/>
              <a:gdLst>
                <a:gd name="connsiteX0" fmla="*/ 0 w 12167761"/>
                <a:gd name="connsiteY0" fmla="*/ 0 h 24238"/>
                <a:gd name="connsiteX1" fmla="*/ 12167761 w 12167761"/>
                <a:gd name="connsiteY1" fmla="*/ 0 h 242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2167761" h="24238">
                  <a:moveTo>
                    <a:pt x="0" y="0"/>
                  </a:moveTo>
                  <a:lnTo>
                    <a:pt x="12167761" y="0"/>
                  </a:lnTo>
                </a:path>
              </a:pathLst>
            </a:custGeom>
            <a:ln w="6350" cap="flat">
              <a:gradFill flip="none" rotWithShape="1">
                <a:gsLst>
                  <a:gs pos="0">
                    <a:schemeClr val="accent1">
                      <a:alpha val="0"/>
                    </a:schemeClr>
                  </a:gs>
                  <a:gs pos="100000">
                    <a:schemeClr val="accent1">
                      <a:alpha val="25000"/>
                    </a:schemeClr>
                  </a:gs>
                </a:gsLst>
                <a:path path="circle">
                  <a:fillToRect l="100000" b="100000"/>
                </a:path>
                <a:tileRect t="-100000" r="-100000"/>
              </a:gradFill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53" name="任意多边形: 形状 52">
              <a:extLst>
                <a:ext uri="{FF2B5EF4-FFF2-40B4-BE49-F238E27FC236}">
                  <a16:creationId xmlns:a16="http://schemas.microsoft.com/office/drawing/2014/main" id="{910BFDB6-B848-976A-4876-88E3E4B42C41}"/>
                </a:ext>
              </a:extLst>
            </p:cNvPr>
            <p:cNvSpPr/>
            <p:nvPr/>
          </p:nvSpPr>
          <p:spPr>
            <a:xfrm>
              <a:off x="6059" y="2903053"/>
              <a:ext cx="12167761" cy="24238"/>
            </a:xfrm>
            <a:custGeom>
              <a:avLst/>
              <a:gdLst>
                <a:gd name="connsiteX0" fmla="*/ 0 w 12167761"/>
                <a:gd name="connsiteY0" fmla="*/ 0 h 24238"/>
                <a:gd name="connsiteX1" fmla="*/ 12167761 w 12167761"/>
                <a:gd name="connsiteY1" fmla="*/ 0 h 242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2167761" h="24238">
                  <a:moveTo>
                    <a:pt x="0" y="0"/>
                  </a:moveTo>
                  <a:lnTo>
                    <a:pt x="12167761" y="0"/>
                  </a:lnTo>
                </a:path>
              </a:pathLst>
            </a:custGeom>
            <a:ln w="6350" cap="flat">
              <a:gradFill flip="none" rotWithShape="1">
                <a:gsLst>
                  <a:gs pos="0">
                    <a:schemeClr val="accent1">
                      <a:alpha val="0"/>
                    </a:schemeClr>
                  </a:gs>
                  <a:gs pos="100000">
                    <a:schemeClr val="accent1">
                      <a:alpha val="25000"/>
                    </a:schemeClr>
                  </a:gs>
                </a:gsLst>
                <a:path path="circle">
                  <a:fillToRect l="100000" b="100000"/>
                </a:path>
                <a:tileRect t="-100000" r="-100000"/>
              </a:gradFill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54" name="任意多边形: 形状 53">
              <a:extLst>
                <a:ext uri="{FF2B5EF4-FFF2-40B4-BE49-F238E27FC236}">
                  <a16:creationId xmlns:a16="http://schemas.microsoft.com/office/drawing/2014/main" id="{4F375C1B-4B8D-BF21-5259-B53B6E26CCDF}"/>
                </a:ext>
              </a:extLst>
            </p:cNvPr>
            <p:cNvSpPr/>
            <p:nvPr/>
          </p:nvSpPr>
          <p:spPr>
            <a:xfrm>
              <a:off x="6059" y="2323751"/>
              <a:ext cx="12167761" cy="24238"/>
            </a:xfrm>
            <a:custGeom>
              <a:avLst/>
              <a:gdLst>
                <a:gd name="connsiteX0" fmla="*/ 0 w 12167761"/>
                <a:gd name="connsiteY0" fmla="*/ 0 h 24238"/>
                <a:gd name="connsiteX1" fmla="*/ 12167761 w 12167761"/>
                <a:gd name="connsiteY1" fmla="*/ 0 h 242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2167761" h="24238">
                  <a:moveTo>
                    <a:pt x="0" y="0"/>
                  </a:moveTo>
                  <a:lnTo>
                    <a:pt x="12167761" y="0"/>
                  </a:lnTo>
                </a:path>
              </a:pathLst>
            </a:custGeom>
            <a:ln w="6350" cap="flat">
              <a:gradFill flip="none" rotWithShape="1">
                <a:gsLst>
                  <a:gs pos="0">
                    <a:schemeClr val="accent1">
                      <a:alpha val="0"/>
                    </a:schemeClr>
                  </a:gs>
                  <a:gs pos="100000">
                    <a:schemeClr val="accent1">
                      <a:alpha val="25000"/>
                    </a:schemeClr>
                  </a:gs>
                </a:gsLst>
                <a:path path="circle">
                  <a:fillToRect l="100000" b="100000"/>
                </a:path>
                <a:tileRect t="-100000" r="-100000"/>
              </a:gradFill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55" name="任意多边形: 形状 54">
              <a:extLst>
                <a:ext uri="{FF2B5EF4-FFF2-40B4-BE49-F238E27FC236}">
                  <a16:creationId xmlns:a16="http://schemas.microsoft.com/office/drawing/2014/main" id="{7117E264-254B-D421-C994-B3A6B735FDD4}"/>
                </a:ext>
              </a:extLst>
            </p:cNvPr>
            <p:cNvSpPr/>
            <p:nvPr/>
          </p:nvSpPr>
          <p:spPr>
            <a:xfrm>
              <a:off x="6059" y="1744207"/>
              <a:ext cx="12167761" cy="24238"/>
            </a:xfrm>
            <a:custGeom>
              <a:avLst/>
              <a:gdLst>
                <a:gd name="connsiteX0" fmla="*/ 0 w 12167761"/>
                <a:gd name="connsiteY0" fmla="*/ 0 h 24238"/>
                <a:gd name="connsiteX1" fmla="*/ 12167761 w 12167761"/>
                <a:gd name="connsiteY1" fmla="*/ 0 h 242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2167761" h="24238">
                  <a:moveTo>
                    <a:pt x="0" y="0"/>
                  </a:moveTo>
                  <a:lnTo>
                    <a:pt x="12167761" y="0"/>
                  </a:lnTo>
                </a:path>
              </a:pathLst>
            </a:custGeom>
            <a:ln w="6350" cap="flat">
              <a:gradFill flip="none" rotWithShape="1">
                <a:gsLst>
                  <a:gs pos="0">
                    <a:schemeClr val="accent1">
                      <a:alpha val="0"/>
                    </a:schemeClr>
                  </a:gs>
                  <a:gs pos="100000">
                    <a:schemeClr val="accent1">
                      <a:alpha val="25000"/>
                    </a:schemeClr>
                  </a:gs>
                </a:gsLst>
                <a:path path="circle">
                  <a:fillToRect l="100000" b="100000"/>
                </a:path>
                <a:tileRect t="-100000" r="-100000"/>
              </a:gradFill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56" name="任意多边形: 形状 55">
              <a:extLst>
                <a:ext uri="{FF2B5EF4-FFF2-40B4-BE49-F238E27FC236}">
                  <a16:creationId xmlns:a16="http://schemas.microsoft.com/office/drawing/2014/main" id="{F64785C6-0529-0B87-6CAF-EBBFF846F787}"/>
                </a:ext>
              </a:extLst>
            </p:cNvPr>
            <p:cNvSpPr/>
            <p:nvPr/>
          </p:nvSpPr>
          <p:spPr>
            <a:xfrm>
              <a:off x="6059" y="1164905"/>
              <a:ext cx="12167761" cy="24238"/>
            </a:xfrm>
            <a:custGeom>
              <a:avLst/>
              <a:gdLst>
                <a:gd name="connsiteX0" fmla="*/ 0 w 12167761"/>
                <a:gd name="connsiteY0" fmla="*/ 0 h 24238"/>
                <a:gd name="connsiteX1" fmla="*/ 12167761 w 12167761"/>
                <a:gd name="connsiteY1" fmla="*/ 0 h 242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2167761" h="24238">
                  <a:moveTo>
                    <a:pt x="0" y="0"/>
                  </a:moveTo>
                  <a:lnTo>
                    <a:pt x="12167761" y="0"/>
                  </a:lnTo>
                </a:path>
              </a:pathLst>
            </a:custGeom>
            <a:ln w="6350" cap="flat">
              <a:gradFill flip="none" rotWithShape="1">
                <a:gsLst>
                  <a:gs pos="0">
                    <a:schemeClr val="accent1">
                      <a:alpha val="0"/>
                    </a:schemeClr>
                  </a:gs>
                  <a:gs pos="100000">
                    <a:schemeClr val="accent1">
                      <a:alpha val="25000"/>
                    </a:schemeClr>
                  </a:gs>
                </a:gsLst>
                <a:path path="circle">
                  <a:fillToRect l="100000" b="100000"/>
                </a:path>
                <a:tileRect t="-100000" r="-100000"/>
              </a:gradFill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57" name="任意多边形: 形状 56">
              <a:extLst>
                <a:ext uri="{FF2B5EF4-FFF2-40B4-BE49-F238E27FC236}">
                  <a16:creationId xmlns:a16="http://schemas.microsoft.com/office/drawing/2014/main" id="{89CA72BB-A28B-B033-F1A2-CD18EF46C8DE}"/>
                </a:ext>
              </a:extLst>
            </p:cNvPr>
            <p:cNvSpPr/>
            <p:nvPr/>
          </p:nvSpPr>
          <p:spPr>
            <a:xfrm>
              <a:off x="6059" y="585361"/>
              <a:ext cx="12167761" cy="24238"/>
            </a:xfrm>
            <a:custGeom>
              <a:avLst/>
              <a:gdLst>
                <a:gd name="connsiteX0" fmla="*/ 0 w 12167761"/>
                <a:gd name="connsiteY0" fmla="*/ 0 h 24238"/>
                <a:gd name="connsiteX1" fmla="*/ 12167761 w 12167761"/>
                <a:gd name="connsiteY1" fmla="*/ 0 h 242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2167761" h="24238">
                  <a:moveTo>
                    <a:pt x="0" y="0"/>
                  </a:moveTo>
                  <a:lnTo>
                    <a:pt x="12167761" y="0"/>
                  </a:lnTo>
                </a:path>
              </a:pathLst>
            </a:custGeom>
            <a:ln w="6350" cap="flat">
              <a:gradFill flip="none" rotWithShape="1">
                <a:gsLst>
                  <a:gs pos="0">
                    <a:schemeClr val="accent1">
                      <a:alpha val="0"/>
                    </a:schemeClr>
                  </a:gs>
                  <a:gs pos="100000">
                    <a:schemeClr val="accent1">
                      <a:alpha val="25000"/>
                    </a:schemeClr>
                  </a:gs>
                </a:gsLst>
                <a:path path="circle">
                  <a:fillToRect l="100000" b="100000"/>
                </a:path>
                <a:tileRect t="-100000" r="-100000"/>
              </a:gradFill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grpSp>
          <p:nvGrpSpPr>
            <p:cNvPr id="58" name="组合 57">
              <a:extLst>
                <a:ext uri="{FF2B5EF4-FFF2-40B4-BE49-F238E27FC236}">
                  <a16:creationId xmlns:a16="http://schemas.microsoft.com/office/drawing/2014/main" id="{3DC43669-C388-AB09-E0B3-F204BC66BF62}"/>
                </a:ext>
              </a:extLst>
            </p:cNvPr>
            <p:cNvGrpSpPr/>
            <p:nvPr/>
          </p:nvGrpSpPr>
          <p:grpSpPr>
            <a:xfrm>
              <a:off x="585361" y="6059"/>
              <a:ext cx="11033396" cy="6928839"/>
              <a:chOff x="585361" y="6059"/>
              <a:chExt cx="11033396" cy="12167761"/>
            </a:xfrm>
          </p:grpSpPr>
          <p:sp>
            <p:nvSpPr>
              <p:cNvPr id="59" name="任意多边形: 形状 58">
                <a:extLst>
                  <a:ext uri="{FF2B5EF4-FFF2-40B4-BE49-F238E27FC236}">
                    <a16:creationId xmlns:a16="http://schemas.microsoft.com/office/drawing/2014/main" id="{5FB3D2AD-6322-3DE3-C241-7F0C85CBFA4B}"/>
                  </a:ext>
                </a:extLst>
              </p:cNvPr>
              <p:cNvSpPr/>
              <p:nvPr/>
            </p:nvSpPr>
            <p:spPr>
              <a:xfrm>
                <a:off x="11594519" y="6059"/>
                <a:ext cx="24238" cy="12167761"/>
              </a:xfrm>
              <a:custGeom>
                <a:avLst/>
                <a:gdLst>
                  <a:gd name="connsiteX0" fmla="*/ 0 w 24238"/>
                  <a:gd name="connsiteY0" fmla="*/ 0 h 12167761"/>
                  <a:gd name="connsiteX1" fmla="*/ 0 w 24238"/>
                  <a:gd name="connsiteY1" fmla="*/ 12167761 h 121677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4238" h="12167761">
                    <a:moveTo>
                      <a:pt x="0" y="0"/>
                    </a:moveTo>
                    <a:lnTo>
                      <a:pt x="0" y="12167761"/>
                    </a:lnTo>
                  </a:path>
                </a:pathLst>
              </a:custGeom>
              <a:ln w="6350" cap="flat">
                <a:gradFill flip="none" rotWithShape="1">
                  <a:gsLst>
                    <a:gs pos="0">
                      <a:schemeClr val="accent1">
                        <a:alpha val="0"/>
                      </a:schemeClr>
                    </a:gs>
                    <a:gs pos="100000">
                      <a:schemeClr val="accent1">
                        <a:alpha val="25000"/>
                      </a:schemeClr>
                    </a:gs>
                  </a:gsLst>
                  <a:path path="circle">
                    <a:fillToRect l="100000" b="100000"/>
                  </a:path>
                  <a:tileRect t="-100000" r="-100000"/>
                </a:gradFill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60" name="任意多边形: 形状 59">
                <a:extLst>
                  <a:ext uri="{FF2B5EF4-FFF2-40B4-BE49-F238E27FC236}">
                    <a16:creationId xmlns:a16="http://schemas.microsoft.com/office/drawing/2014/main" id="{919C67B2-AE7F-BA07-337C-C07CD77EBE3D}"/>
                  </a:ext>
                </a:extLst>
              </p:cNvPr>
              <p:cNvSpPr/>
              <p:nvPr/>
            </p:nvSpPr>
            <p:spPr>
              <a:xfrm>
                <a:off x="11014975" y="6059"/>
                <a:ext cx="24238" cy="12167761"/>
              </a:xfrm>
              <a:custGeom>
                <a:avLst/>
                <a:gdLst>
                  <a:gd name="connsiteX0" fmla="*/ 0 w 24238"/>
                  <a:gd name="connsiteY0" fmla="*/ 0 h 12167761"/>
                  <a:gd name="connsiteX1" fmla="*/ 0 w 24238"/>
                  <a:gd name="connsiteY1" fmla="*/ 12167761 h 121677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4238" h="12167761">
                    <a:moveTo>
                      <a:pt x="0" y="0"/>
                    </a:moveTo>
                    <a:lnTo>
                      <a:pt x="0" y="12167761"/>
                    </a:lnTo>
                  </a:path>
                </a:pathLst>
              </a:custGeom>
              <a:ln w="6350" cap="flat">
                <a:gradFill flip="none" rotWithShape="1">
                  <a:gsLst>
                    <a:gs pos="0">
                      <a:schemeClr val="accent1">
                        <a:alpha val="0"/>
                      </a:schemeClr>
                    </a:gs>
                    <a:gs pos="100000">
                      <a:schemeClr val="accent1">
                        <a:alpha val="25000"/>
                      </a:schemeClr>
                    </a:gs>
                  </a:gsLst>
                  <a:path path="circle">
                    <a:fillToRect l="100000" b="100000"/>
                  </a:path>
                  <a:tileRect t="-100000" r="-100000"/>
                </a:gradFill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61" name="任意多边形: 形状 60">
                <a:extLst>
                  <a:ext uri="{FF2B5EF4-FFF2-40B4-BE49-F238E27FC236}">
                    <a16:creationId xmlns:a16="http://schemas.microsoft.com/office/drawing/2014/main" id="{9F12B4DB-DCB5-6274-F1DA-B33EC7E7EF13}"/>
                  </a:ext>
                </a:extLst>
              </p:cNvPr>
              <p:cNvSpPr/>
              <p:nvPr/>
            </p:nvSpPr>
            <p:spPr>
              <a:xfrm>
                <a:off x="10435673" y="6059"/>
                <a:ext cx="24238" cy="12167761"/>
              </a:xfrm>
              <a:custGeom>
                <a:avLst/>
                <a:gdLst>
                  <a:gd name="connsiteX0" fmla="*/ 0 w 24238"/>
                  <a:gd name="connsiteY0" fmla="*/ 0 h 12167761"/>
                  <a:gd name="connsiteX1" fmla="*/ 0 w 24238"/>
                  <a:gd name="connsiteY1" fmla="*/ 12167761 h 121677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4238" h="12167761">
                    <a:moveTo>
                      <a:pt x="0" y="0"/>
                    </a:moveTo>
                    <a:lnTo>
                      <a:pt x="0" y="12167761"/>
                    </a:lnTo>
                  </a:path>
                </a:pathLst>
              </a:custGeom>
              <a:ln w="6350" cap="flat">
                <a:gradFill flip="none" rotWithShape="1">
                  <a:gsLst>
                    <a:gs pos="0">
                      <a:schemeClr val="accent1">
                        <a:alpha val="0"/>
                      </a:schemeClr>
                    </a:gs>
                    <a:gs pos="100000">
                      <a:schemeClr val="accent1">
                        <a:alpha val="25000"/>
                      </a:schemeClr>
                    </a:gs>
                  </a:gsLst>
                  <a:path path="circle">
                    <a:fillToRect l="100000" b="100000"/>
                  </a:path>
                  <a:tileRect t="-100000" r="-100000"/>
                </a:gradFill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62" name="任意多边形: 形状 61">
                <a:extLst>
                  <a:ext uri="{FF2B5EF4-FFF2-40B4-BE49-F238E27FC236}">
                    <a16:creationId xmlns:a16="http://schemas.microsoft.com/office/drawing/2014/main" id="{7926925B-CCF6-DAD9-C07C-ACBAB1C8BC1C}"/>
                  </a:ext>
                </a:extLst>
              </p:cNvPr>
              <p:cNvSpPr/>
              <p:nvPr/>
            </p:nvSpPr>
            <p:spPr>
              <a:xfrm>
                <a:off x="9856129" y="6059"/>
                <a:ext cx="24238" cy="12167761"/>
              </a:xfrm>
              <a:custGeom>
                <a:avLst/>
                <a:gdLst>
                  <a:gd name="connsiteX0" fmla="*/ 0 w 24238"/>
                  <a:gd name="connsiteY0" fmla="*/ 0 h 12167761"/>
                  <a:gd name="connsiteX1" fmla="*/ 0 w 24238"/>
                  <a:gd name="connsiteY1" fmla="*/ 12167761 h 121677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4238" h="12167761">
                    <a:moveTo>
                      <a:pt x="0" y="0"/>
                    </a:moveTo>
                    <a:lnTo>
                      <a:pt x="0" y="12167761"/>
                    </a:lnTo>
                  </a:path>
                </a:pathLst>
              </a:custGeom>
              <a:ln w="6350" cap="flat">
                <a:gradFill flip="none" rotWithShape="1">
                  <a:gsLst>
                    <a:gs pos="0">
                      <a:schemeClr val="accent1">
                        <a:alpha val="0"/>
                      </a:schemeClr>
                    </a:gs>
                    <a:gs pos="100000">
                      <a:schemeClr val="accent1">
                        <a:alpha val="25000"/>
                      </a:schemeClr>
                    </a:gs>
                  </a:gsLst>
                  <a:path path="circle">
                    <a:fillToRect l="100000" b="100000"/>
                  </a:path>
                  <a:tileRect t="-100000" r="-100000"/>
                </a:gradFill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63" name="任意多边形: 形状 62">
                <a:extLst>
                  <a:ext uri="{FF2B5EF4-FFF2-40B4-BE49-F238E27FC236}">
                    <a16:creationId xmlns:a16="http://schemas.microsoft.com/office/drawing/2014/main" id="{D4B88528-AA07-E248-7A89-EC2924D5C5F3}"/>
                  </a:ext>
                </a:extLst>
              </p:cNvPr>
              <p:cNvSpPr/>
              <p:nvPr/>
            </p:nvSpPr>
            <p:spPr>
              <a:xfrm>
                <a:off x="9276827" y="6059"/>
                <a:ext cx="24238" cy="12167761"/>
              </a:xfrm>
              <a:custGeom>
                <a:avLst/>
                <a:gdLst>
                  <a:gd name="connsiteX0" fmla="*/ 0 w 24238"/>
                  <a:gd name="connsiteY0" fmla="*/ 0 h 12167761"/>
                  <a:gd name="connsiteX1" fmla="*/ 0 w 24238"/>
                  <a:gd name="connsiteY1" fmla="*/ 12167761 h 121677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4238" h="12167761">
                    <a:moveTo>
                      <a:pt x="0" y="0"/>
                    </a:moveTo>
                    <a:lnTo>
                      <a:pt x="0" y="12167761"/>
                    </a:lnTo>
                  </a:path>
                </a:pathLst>
              </a:custGeom>
              <a:ln w="6350" cap="flat">
                <a:gradFill flip="none" rotWithShape="1">
                  <a:gsLst>
                    <a:gs pos="0">
                      <a:schemeClr val="accent1">
                        <a:alpha val="0"/>
                      </a:schemeClr>
                    </a:gs>
                    <a:gs pos="100000">
                      <a:schemeClr val="accent1">
                        <a:alpha val="25000"/>
                      </a:schemeClr>
                    </a:gs>
                  </a:gsLst>
                  <a:path path="circle">
                    <a:fillToRect l="100000" b="100000"/>
                  </a:path>
                  <a:tileRect t="-100000" r="-100000"/>
                </a:gradFill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64" name="任意多边形: 形状 63">
                <a:extLst>
                  <a:ext uri="{FF2B5EF4-FFF2-40B4-BE49-F238E27FC236}">
                    <a16:creationId xmlns:a16="http://schemas.microsoft.com/office/drawing/2014/main" id="{504F0EEA-2306-5990-39EB-2A39D478E758}"/>
                  </a:ext>
                </a:extLst>
              </p:cNvPr>
              <p:cNvSpPr/>
              <p:nvPr/>
            </p:nvSpPr>
            <p:spPr>
              <a:xfrm>
                <a:off x="8697283" y="6059"/>
                <a:ext cx="24238" cy="12167761"/>
              </a:xfrm>
              <a:custGeom>
                <a:avLst/>
                <a:gdLst>
                  <a:gd name="connsiteX0" fmla="*/ 0 w 24238"/>
                  <a:gd name="connsiteY0" fmla="*/ 0 h 12167761"/>
                  <a:gd name="connsiteX1" fmla="*/ 0 w 24238"/>
                  <a:gd name="connsiteY1" fmla="*/ 12167761 h 121677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4238" h="12167761">
                    <a:moveTo>
                      <a:pt x="0" y="0"/>
                    </a:moveTo>
                    <a:lnTo>
                      <a:pt x="0" y="12167761"/>
                    </a:lnTo>
                  </a:path>
                </a:pathLst>
              </a:custGeom>
              <a:ln w="6350" cap="flat">
                <a:gradFill flip="none" rotWithShape="1">
                  <a:gsLst>
                    <a:gs pos="0">
                      <a:schemeClr val="accent1">
                        <a:alpha val="0"/>
                      </a:schemeClr>
                    </a:gs>
                    <a:gs pos="100000">
                      <a:schemeClr val="accent1">
                        <a:alpha val="25000"/>
                      </a:schemeClr>
                    </a:gs>
                  </a:gsLst>
                  <a:path path="circle">
                    <a:fillToRect l="100000" b="100000"/>
                  </a:path>
                  <a:tileRect t="-100000" r="-100000"/>
                </a:gradFill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65" name="任意多边形: 形状 64">
                <a:extLst>
                  <a:ext uri="{FF2B5EF4-FFF2-40B4-BE49-F238E27FC236}">
                    <a16:creationId xmlns:a16="http://schemas.microsoft.com/office/drawing/2014/main" id="{EA271AA8-A79B-9778-9C53-F52C0FDD8611}"/>
                  </a:ext>
                </a:extLst>
              </p:cNvPr>
              <p:cNvSpPr/>
              <p:nvPr/>
            </p:nvSpPr>
            <p:spPr>
              <a:xfrm>
                <a:off x="8117981" y="6059"/>
                <a:ext cx="24238" cy="12167761"/>
              </a:xfrm>
              <a:custGeom>
                <a:avLst/>
                <a:gdLst>
                  <a:gd name="connsiteX0" fmla="*/ 0 w 24238"/>
                  <a:gd name="connsiteY0" fmla="*/ 0 h 12167761"/>
                  <a:gd name="connsiteX1" fmla="*/ 0 w 24238"/>
                  <a:gd name="connsiteY1" fmla="*/ 12167761 h 121677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4238" h="12167761">
                    <a:moveTo>
                      <a:pt x="0" y="0"/>
                    </a:moveTo>
                    <a:lnTo>
                      <a:pt x="0" y="12167761"/>
                    </a:lnTo>
                  </a:path>
                </a:pathLst>
              </a:custGeom>
              <a:ln w="6350" cap="flat">
                <a:gradFill flip="none" rotWithShape="1">
                  <a:gsLst>
                    <a:gs pos="0">
                      <a:schemeClr val="accent1">
                        <a:alpha val="0"/>
                      </a:schemeClr>
                    </a:gs>
                    <a:gs pos="100000">
                      <a:schemeClr val="accent1">
                        <a:alpha val="25000"/>
                      </a:schemeClr>
                    </a:gs>
                  </a:gsLst>
                  <a:path path="circle">
                    <a:fillToRect l="100000" b="100000"/>
                  </a:path>
                  <a:tileRect t="-100000" r="-100000"/>
                </a:gradFill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66" name="任意多边形: 形状 65">
                <a:extLst>
                  <a:ext uri="{FF2B5EF4-FFF2-40B4-BE49-F238E27FC236}">
                    <a16:creationId xmlns:a16="http://schemas.microsoft.com/office/drawing/2014/main" id="{802CA6F9-8827-ABFE-0723-CDF6498D5860}"/>
                  </a:ext>
                </a:extLst>
              </p:cNvPr>
              <p:cNvSpPr/>
              <p:nvPr/>
            </p:nvSpPr>
            <p:spPr>
              <a:xfrm>
                <a:off x="7538437" y="6059"/>
                <a:ext cx="24238" cy="12167761"/>
              </a:xfrm>
              <a:custGeom>
                <a:avLst/>
                <a:gdLst>
                  <a:gd name="connsiteX0" fmla="*/ 0 w 24238"/>
                  <a:gd name="connsiteY0" fmla="*/ 0 h 12167761"/>
                  <a:gd name="connsiteX1" fmla="*/ 0 w 24238"/>
                  <a:gd name="connsiteY1" fmla="*/ 12167761 h 121677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4238" h="12167761">
                    <a:moveTo>
                      <a:pt x="0" y="0"/>
                    </a:moveTo>
                    <a:lnTo>
                      <a:pt x="0" y="12167761"/>
                    </a:lnTo>
                  </a:path>
                </a:pathLst>
              </a:custGeom>
              <a:ln w="6350" cap="flat">
                <a:gradFill flip="none" rotWithShape="1">
                  <a:gsLst>
                    <a:gs pos="0">
                      <a:schemeClr val="accent1">
                        <a:alpha val="0"/>
                      </a:schemeClr>
                    </a:gs>
                    <a:gs pos="100000">
                      <a:schemeClr val="accent1">
                        <a:alpha val="25000"/>
                      </a:schemeClr>
                    </a:gs>
                  </a:gsLst>
                  <a:path path="circle">
                    <a:fillToRect l="100000" b="100000"/>
                  </a:path>
                  <a:tileRect t="-100000" r="-100000"/>
                </a:gradFill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67" name="任意多边形: 形状 66">
                <a:extLst>
                  <a:ext uri="{FF2B5EF4-FFF2-40B4-BE49-F238E27FC236}">
                    <a16:creationId xmlns:a16="http://schemas.microsoft.com/office/drawing/2014/main" id="{41892291-06CA-D8E0-C7C0-17FE59837909}"/>
                  </a:ext>
                </a:extLst>
              </p:cNvPr>
              <p:cNvSpPr/>
              <p:nvPr/>
            </p:nvSpPr>
            <p:spPr>
              <a:xfrm>
                <a:off x="6959135" y="6059"/>
                <a:ext cx="24238" cy="12167761"/>
              </a:xfrm>
              <a:custGeom>
                <a:avLst/>
                <a:gdLst>
                  <a:gd name="connsiteX0" fmla="*/ 0 w 24238"/>
                  <a:gd name="connsiteY0" fmla="*/ 0 h 12167761"/>
                  <a:gd name="connsiteX1" fmla="*/ 0 w 24238"/>
                  <a:gd name="connsiteY1" fmla="*/ 12167761 h 121677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4238" h="12167761">
                    <a:moveTo>
                      <a:pt x="0" y="0"/>
                    </a:moveTo>
                    <a:lnTo>
                      <a:pt x="0" y="12167761"/>
                    </a:lnTo>
                  </a:path>
                </a:pathLst>
              </a:custGeom>
              <a:ln w="6350" cap="flat">
                <a:gradFill flip="none" rotWithShape="1">
                  <a:gsLst>
                    <a:gs pos="0">
                      <a:schemeClr val="accent1">
                        <a:alpha val="0"/>
                      </a:schemeClr>
                    </a:gs>
                    <a:gs pos="100000">
                      <a:schemeClr val="accent1">
                        <a:alpha val="25000"/>
                      </a:schemeClr>
                    </a:gs>
                  </a:gsLst>
                  <a:path path="circle">
                    <a:fillToRect l="100000" b="100000"/>
                  </a:path>
                  <a:tileRect t="-100000" r="-100000"/>
                </a:gradFill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68" name="任意多边形: 形状 67">
                <a:extLst>
                  <a:ext uri="{FF2B5EF4-FFF2-40B4-BE49-F238E27FC236}">
                    <a16:creationId xmlns:a16="http://schemas.microsoft.com/office/drawing/2014/main" id="{58AB8787-9E2B-1966-70C2-BC63BDD9B0B7}"/>
                  </a:ext>
                </a:extLst>
              </p:cNvPr>
              <p:cNvSpPr/>
              <p:nvPr/>
            </p:nvSpPr>
            <p:spPr>
              <a:xfrm>
                <a:off x="6379591" y="6059"/>
                <a:ext cx="24238" cy="12167761"/>
              </a:xfrm>
              <a:custGeom>
                <a:avLst/>
                <a:gdLst>
                  <a:gd name="connsiteX0" fmla="*/ 0 w 24238"/>
                  <a:gd name="connsiteY0" fmla="*/ 0 h 12167761"/>
                  <a:gd name="connsiteX1" fmla="*/ 0 w 24238"/>
                  <a:gd name="connsiteY1" fmla="*/ 12167761 h 121677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4238" h="12167761">
                    <a:moveTo>
                      <a:pt x="0" y="0"/>
                    </a:moveTo>
                    <a:lnTo>
                      <a:pt x="0" y="12167761"/>
                    </a:lnTo>
                  </a:path>
                </a:pathLst>
              </a:custGeom>
              <a:ln w="6350" cap="flat">
                <a:gradFill flip="none" rotWithShape="1">
                  <a:gsLst>
                    <a:gs pos="0">
                      <a:schemeClr val="accent1">
                        <a:alpha val="0"/>
                      </a:schemeClr>
                    </a:gs>
                    <a:gs pos="100000">
                      <a:schemeClr val="accent1">
                        <a:alpha val="25000"/>
                      </a:schemeClr>
                    </a:gs>
                  </a:gsLst>
                  <a:path path="circle">
                    <a:fillToRect l="100000" b="100000"/>
                  </a:path>
                  <a:tileRect t="-100000" r="-100000"/>
                </a:gradFill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69" name="任意多边形: 形状 68">
                <a:extLst>
                  <a:ext uri="{FF2B5EF4-FFF2-40B4-BE49-F238E27FC236}">
                    <a16:creationId xmlns:a16="http://schemas.microsoft.com/office/drawing/2014/main" id="{50540D04-B5FA-B8C8-E3D2-A709443305A7}"/>
                  </a:ext>
                </a:extLst>
              </p:cNvPr>
              <p:cNvSpPr/>
              <p:nvPr/>
            </p:nvSpPr>
            <p:spPr>
              <a:xfrm>
                <a:off x="5800289" y="6059"/>
                <a:ext cx="24238" cy="12167761"/>
              </a:xfrm>
              <a:custGeom>
                <a:avLst/>
                <a:gdLst>
                  <a:gd name="connsiteX0" fmla="*/ 0 w 24238"/>
                  <a:gd name="connsiteY0" fmla="*/ 0 h 12167761"/>
                  <a:gd name="connsiteX1" fmla="*/ 0 w 24238"/>
                  <a:gd name="connsiteY1" fmla="*/ 12167761 h 121677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4238" h="12167761">
                    <a:moveTo>
                      <a:pt x="0" y="0"/>
                    </a:moveTo>
                    <a:lnTo>
                      <a:pt x="0" y="12167761"/>
                    </a:lnTo>
                  </a:path>
                </a:pathLst>
              </a:custGeom>
              <a:ln w="6350" cap="flat">
                <a:gradFill flip="none" rotWithShape="1">
                  <a:gsLst>
                    <a:gs pos="0">
                      <a:schemeClr val="accent1">
                        <a:alpha val="0"/>
                      </a:schemeClr>
                    </a:gs>
                    <a:gs pos="100000">
                      <a:schemeClr val="accent1">
                        <a:alpha val="25000"/>
                      </a:schemeClr>
                    </a:gs>
                  </a:gsLst>
                  <a:path path="circle">
                    <a:fillToRect l="100000" b="100000"/>
                  </a:path>
                  <a:tileRect t="-100000" r="-100000"/>
                </a:gradFill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70" name="任意多边形: 形状 69">
                <a:extLst>
                  <a:ext uri="{FF2B5EF4-FFF2-40B4-BE49-F238E27FC236}">
                    <a16:creationId xmlns:a16="http://schemas.microsoft.com/office/drawing/2014/main" id="{9EC551BF-5979-DF4B-022B-43625501A6AE}"/>
                  </a:ext>
                </a:extLst>
              </p:cNvPr>
              <p:cNvSpPr/>
              <p:nvPr/>
            </p:nvSpPr>
            <p:spPr>
              <a:xfrm>
                <a:off x="5220745" y="6059"/>
                <a:ext cx="24238" cy="12167761"/>
              </a:xfrm>
              <a:custGeom>
                <a:avLst/>
                <a:gdLst>
                  <a:gd name="connsiteX0" fmla="*/ 0 w 24238"/>
                  <a:gd name="connsiteY0" fmla="*/ 0 h 12167761"/>
                  <a:gd name="connsiteX1" fmla="*/ 0 w 24238"/>
                  <a:gd name="connsiteY1" fmla="*/ 12167761 h 121677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4238" h="12167761">
                    <a:moveTo>
                      <a:pt x="0" y="0"/>
                    </a:moveTo>
                    <a:lnTo>
                      <a:pt x="0" y="12167761"/>
                    </a:lnTo>
                  </a:path>
                </a:pathLst>
              </a:custGeom>
              <a:ln w="6350" cap="flat">
                <a:gradFill flip="none" rotWithShape="1">
                  <a:gsLst>
                    <a:gs pos="0">
                      <a:schemeClr val="accent1">
                        <a:alpha val="0"/>
                      </a:schemeClr>
                    </a:gs>
                    <a:gs pos="100000">
                      <a:schemeClr val="accent1">
                        <a:alpha val="25000"/>
                      </a:schemeClr>
                    </a:gs>
                  </a:gsLst>
                  <a:path path="circle">
                    <a:fillToRect l="100000" b="100000"/>
                  </a:path>
                  <a:tileRect t="-100000" r="-100000"/>
                </a:gradFill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71" name="任意多边形: 形状 70">
                <a:extLst>
                  <a:ext uri="{FF2B5EF4-FFF2-40B4-BE49-F238E27FC236}">
                    <a16:creationId xmlns:a16="http://schemas.microsoft.com/office/drawing/2014/main" id="{004EA2C4-7C88-4710-9222-A37A09439363}"/>
                  </a:ext>
                </a:extLst>
              </p:cNvPr>
              <p:cNvSpPr/>
              <p:nvPr/>
            </p:nvSpPr>
            <p:spPr>
              <a:xfrm>
                <a:off x="4641443" y="6059"/>
                <a:ext cx="24238" cy="12167761"/>
              </a:xfrm>
              <a:custGeom>
                <a:avLst/>
                <a:gdLst>
                  <a:gd name="connsiteX0" fmla="*/ 0 w 24238"/>
                  <a:gd name="connsiteY0" fmla="*/ 0 h 12167761"/>
                  <a:gd name="connsiteX1" fmla="*/ 0 w 24238"/>
                  <a:gd name="connsiteY1" fmla="*/ 12167761 h 121677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4238" h="12167761">
                    <a:moveTo>
                      <a:pt x="0" y="0"/>
                    </a:moveTo>
                    <a:lnTo>
                      <a:pt x="0" y="12167761"/>
                    </a:lnTo>
                  </a:path>
                </a:pathLst>
              </a:custGeom>
              <a:ln w="6350" cap="flat">
                <a:gradFill flip="none" rotWithShape="1">
                  <a:gsLst>
                    <a:gs pos="0">
                      <a:schemeClr val="accent1">
                        <a:alpha val="0"/>
                      </a:schemeClr>
                    </a:gs>
                    <a:gs pos="100000">
                      <a:schemeClr val="accent1">
                        <a:alpha val="25000"/>
                      </a:schemeClr>
                    </a:gs>
                  </a:gsLst>
                  <a:path path="circle">
                    <a:fillToRect l="100000" b="100000"/>
                  </a:path>
                  <a:tileRect t="-100000" r="-100000"/>
                </a:gradFill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72" name="任意多边形: 形状 71">
                <a:extLst>
                  <a:ext uri="{FF2B5EF4-FFF2-40B4-BE49-F238E27FC236}">
                    <a16:creationId xmlns:a16="http://schemas.microsoft.com/office/drawing/2014/main" id="{03E04A71-A5BB-3AF0-BF55-6A81F7678AC1}"/>
                  </a:ext>
                </a:extLst>
              </p:cNvPr>
              <p:cNvSpPr/>
              <p:nvPr/>
            </p:nvSpPr>
            <p:spPr>
              <a:xfrm>
                <a:off x="4061899" y="6059"/>
                <a:ext cx="24238" cy="12167761"/>
              </a:xfrm>
              <a:custGeom>
                <a:avLst/>
                <a:gdLst>
                  <a:gd name="connsiteX0" fmla="*/ 0 w 24238"/>
                  <a:gd name="connsiteY0" fmla="*/ 0 h 12167761"/>
                  <a:gd name="connsiteX1" fmla="*/ 0 w 24238"/>
                  <a:gd name="connsiteY1" fmla="*/ 12167761 h 121677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4238" h="12167761">
                    <a:moveTo>
                      <a:pt x="0" y="0"/>
                    </a:moveTo>
                    <a:lnTo>
                      <a:pt x="0" y="12167761"/>
                    </a:lnTo>
                  </a:path>
                </a:pathLst>
              </a:custGeom>
              <a:ln w="6350" cap="flat">
                <a:gradFill flip="none" rotWithShape="1">
                  <a:gsLst>
                    <a:gs pos="0">
                      <a:schemeClr val="accent1">
                        <a:alpha val="0"/>
                      </a:schemeClr>
                    </a:gs>
                    <a:gs pos="100000">
                      <a:schemeClr val="accent1">
                        <a:alpha val="25000"/>
                      </a:schemeClr>
                    </a:gs>
                  </a:gsLst>
                  <a:path path="circle">
                    <a:fillToRect l="100000" b="100000"/>
                  </a:path>
                  <a:tileRect t="-100000" r="-100000"/>
                </a:gradFill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73" name="任意多边形: 形状 72">
                <a:extLst>
                  <a:ext uri="{FF2B5EF4-FFF2-40B4-BE49-F238E27FC236}">
                    <a16:creationId xmlns:a16="http://schemas.microsoft.com/office/drawing/2014/main" id="{0EADA41C-51C8-A4E9-C9F7-8C4408D35455}"/>
                  </a:ext>
                </a:extLst>
              </p:cNvPr>
              <p:cNvSpPr/>
              <p:nvPr/>
            </p:nvSpPr>
            <p:spPr>
              <a:xfrm>
                <a:off x="3482597" y="6059"/>
                <a:ext cx="24238" cy="12167761"/>
              </a:xfrm>
              <a:custGeom>
                <a:avLst/>
                <a:gdLst>
                  <a:gd name="connsiteX0" fmla="*/ 0 w 24238"/>
                  <a:gd name="connsiteY0" fmla="*/ 0 h 12167761"/>
                  <a:gd name="connsiteX1" fmla="*/ 0 w 24238"/>
                  <a:gd name="connsiteY1" fmla="*/ 12167761 h 121677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4238" h="12167761">
                    <a:moveTo>
                      <a:pt x="0" y="0"/>
                    </a:moveTo>
                    <a:lnTo>
                      <a:pt x="0" y="12167761"/>
                    </a:lnTo>
                  </a:path>
                </a:pathLst>
              </a:custGeom>
              <a:ln w="6350" cap="flat">
                <a:gradFill flip="none" rotWithShape="1">
                  <a:gsLst>
                    <a:gs pos="0">
                      <a:schemeClr val="accent1">
                        <a:alpha val="0"/>
                      </a:schemeClr>
                    </a:gs>
                    <a:gs pos="100000">
                      <a:schemeClr val="accent1">
                        <a:alpha val="25000"/>
                      </a:schemeClr>
                    </a:gs>
                  </a:gsLst>
                  <a:path path="circle">
                    <a:fillToRect l="100000" b="100000"/>
                  </a:path>
                  <a:tileRect t="-100000" r="-100000"/>
                </a:gradFill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74" name="任意多边形: 形状 73">
                <a:extLst>
                  <a:ext uri="{FF2B5EF4-FFF2-40B4-BE49-F238E27FC236}">
                    <a16:creationId xmlns:a16="http://schemas.microsoft.com/office/drawing/2014/main" id="{55BDA0CE-8F51-1030-A4E8-457BA89E78C9}"/>
                  </a:ext>
                </a:extLst>
              </p:cNvPr>
              <p:cNvSpPr/>
              <p:nvPr/>
            </p:nvSpPr>
            <p:spPr>
              <a:xfrm>
                <a:off x="2903053" y="6059"/>
                <a:ext cx="24238" cy="12167761"/>
              </a:xfrm>
              <a:custGeom>
                <a:avLst/>
                <a:gdLst>
                  <a:gd name="connsiteX0" fmla="*/ 0 w 24238"/>
                  <a:gd name="connsiteY0" fmla="*/ 0 h 12167761"/>
                  <a:gd name="connsiteX1" fmla="*/ 0 w 24238"/>
                  <a:gd name="connsiteY1" fmla="*/ 12167761 h 121677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4238" h="12167761">
                    <a:moveTo>
                      <a:pt x="0" y="0"/>
                    </a:moveTo>
                    <a:lnTo>
                      <a:pt x="0" y="12167761"/>
                    </a:lnTo>
                  </a:path>
                </a:pathLst>
              </a:custGeom>
              <a:ln w="6350" cap="flat">
                <a:gradFill flip="none" rotWithShape="1">
                  <a:gsLst>
                    <a:gs pos="0">
                      <a:schemeClr val="accent1">
                        <a:alpha val="0"/>
                      </a:schemeClr>
                    </a:gs>
                    <a:gs pos="100000">
                      <a:schemeClr val="accent1">
                        <a:alpha val="25000"/>
                      </a:schemeClr>
                    </a:gs>
                  </a:gsLst>
                  <a:path path="circle">
                    <a:fillToRect l="100000" b="100000"/>
                  </a:path>
                  <a:tileRect t="-100000" r="-100000"/>
                </a:gradFill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75" name="任意多边形: 形状 74">
                <a:extLst>
                  <a:ext uri="{FF2B5EF4-FFF2-40B4-BE49-F238E27FC236}">
                    <a16:creationId xmlns:a16="http://schemas.microsoft.com/office/drawing/2014/main" id="{1BE241A5-BA4D-0A16-E8BE-39DF380CB4A1}"/>
                  </a:ext>
                </a:extLst>
              </p:cNvPr>
              <p:cNvSpPr/>
              <p:nvPr/>
            </p:nvSpPr>
            <p:spPr>
              <a:xfrm>
                <a:off x="2323751" y="6059"/>
                <a:ext cx="24238" cy="12167761"/>
              </a:xfrm>
              <a:custGeom>
                <a:avLst/>
                <a:gdLst>
                  <a:gd name="connsiteX0" fmla="*/ 0 w 24238"/>
                  <a:gd name="connsiteY0" fmla="*/ 0 h 12167761"/>
                  <a:gd name="connsiteX1" fmla="*/ 0 w 24238"/>
                  <a:gd name="connsiteY1" fmla="*/ 12167761 h 121677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4238" h="12167761">
                    <a:moveTo>
                      <a:pt x="0" y="0"/>
                    </a:moveTo>
                    <a:lnTo>
                      <a:pt x="0" y="12167761"/>
                    </a:lnTo>
                  </a:path>
                </a:pathLst>
              </a:custGeom>
              <a:ln w="6350" cap="flat">
                <a:gradFill flip="none" rotWithShape="1">
                  <a:gsLst>
                    <a:gs pos="0">
                      <a:schemeClr val="accent1">
                        <a:alpha val="0"/>
                      </a:schemeClr>
                    </a:gs>
                    <a:gs pos="100000">
                      <a:schemeClr val="accent1">
                        <a:alpha val="25000"/>
                      </a:schemeClr>
                    </a:gs>
                  </a:gsLst>
                  <a:path path="circle">
                    <a:fillToRect l="100000" b="100000"/>
                  </a:path>
                  <a:tileRect t="-100000" r="-100000"/>
                </a:gradFill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76" name="任意多边形: 形状 75">
                <a:extLst>
                  <a:ext uri="{FF2B5EF4-FFF2-40B4-BE49-F238E27FC236}">
                    <a16:creationId xmlns:a16="http://schemas.microsoft.com/office/drawing/2014/main" id="{0C90FF86-2065-0AE9-113A-8DCA276003E4}"/>
                  </a:ext>
                </a:extLst>
              </p:cNvPr>
              <p:cNvSpPr/>
              <p:nvPr/>
            </p:nvSpPr>
            <p:spPr>
              <a:xfrm>
                <a:off x="1744207" y="6059"/>
                <a:ext cx="24238" cy="12167761"/>
              </a:xfrm>
              <a:custGeom>
                <a:avLst/>
                <a:gdLst>
                  <a:gd name="connsiteX0" fmla="*/ 0 w 24238"/>
                  <a:gd name="connsiteY0" fmla="*/ 0 h 12167761"/>
                  <a:gd name="connsiteX1" fmla="*/ 0 w 24238"/>
                  <a:gd name="connsiteY1" fmla="*/ 12167761 h 121677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4238" h="12167761">
                    <a:moveTo>
                      <a:pt x="0" y="0"/>
                    </a:moveTo>
                    <a:lnTo>
                      <a:pt x="0" y="12167761"/>
                    </a:lnTo>
                  </a:path>
                </a:pathLst>
              </a:custGeom>
              <a:ln w="6350" cap="flat">
                <a:gradFill flip="none" rotWithShape="1">
                  <a:gsLst>
                    <a:gs pos="0">
                      <a:schemeClr val="accent1">
                        <a:alpha val="0"/>
                      </a:schemeClr>
                    </a:gs>
                    <a:gs pos="100000">
                      <a:schemeClr val="accent1">
                        <a:alpha val="25000"/>
                      </a:schemeClr>
                    </a:gs>
                  </a:gsLst>
                  <a:path path="circle">
                    <a:fillToRect l="100000" b="100000"/>
                  </a:path>
                  <a:tileRect t="-100000" r="-100000"/>
                </a:gradFill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77" name="任意多边形: 形状 76">
                <a:extLst>
                  <a:ext uri="{FF2B5EF4-FFF2-40B4-BE49-F238E27FC236}">
                    <a16:creationId xmlns:a16="http://schemas.microsoft.com/office/drawing/2014/main" id="{58B221D7-13FA-3E00-7AAD-C5B7252243C6}"/>
                  </a:ext>
                </a:extLst>
              </p:cNvPr>
              <p:cNvSpPr/>
              <p:nvPr/>
            </p:nvSpPr>
            <p:spPr>
              <a:xfrm>
                <a:off x="1164905" y="6059"/>
                <a:ext cx="24238" cy="12167761"/>
              </a:xfrm>
              <a:custGeom>
                <a:avLst/>
                <a:gdLst>
                  <a:gd name="connsiteX0" fmla="*/ 0 w 24238"/>
                  <a:gd name="connsiteY0" fmla="*/ 0 h 12167761"/>
                  <a:gd name="connsiteX1" fmla="*/ 0 w 24238"/>
                  <a:gd name="connsiteY1" fmla="*/ 12167761 h 121677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4238" h="12167761">
                    <a:moveTo>
                      <a:pt x="0" y="0"/>
                    </a:moveTo>
                    <a:lnTo>
                      <a:pt x="0" y="12167761"/>
                    </a:lnTo>
                  </a:path>
                </a:pathLst>
              </a:custGeom>
              <a:ln w="6350" cap="flat">
                <a:gradFill flip="none" rotWithShape="1">
                  <a:gsLst>
                    <a:gs pos="0">
                      <a:schemeClr val="accent1">
                        <a:alpha val="0"/>
                      </a:schemeClr>
                    </a:gs>
                    <a:gs pos="100000">
                      <a:schemeClr val="accent1">
                        <a:alpha val="25000"/>
                      </a:schemeClr>
                    </a:gs>
                  </a:gsLst>
                  <a:path path="circle">
                    <a:fillToRect l="100000" b="100000"/>
                  </a:path>
                  <a:tileRect t="-100000" r="-100000"/>
                </a:gradFill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78" name="任意多边形: 形状 77">
                <a:extLst>
                  <a:ext uri="{FF2B5EF4-FFF2-40B4-BE49-F238E27FC236}">
                    <a16:creationId xmlns:a16="http://schemas.microsoft.com/office/drawing/2014/main" id="{93D0C3B5-C7B1-E08D-9E44-C31B74078903}"/>
                  </a:ext>
                </a:extLst>
              </p:cNvPr>
              <p:cNvSpPr/>
              <p:nvPr/>
            </p:nvSpPr>
            <p:spPr>
              <a:xfrm>
                <a:off x="585361" y="6059"/>
                <a:ext cx="24238" cy="12167761"/>
              </a:xfrm>
              <a:custGeom>
                <a:avLst/>
                <a:gdLst>
                  <a:gd name="connsiteX0" fmla="*/ 0 w 24238"/>
                  <a:gd name="connsiteY0" fmla="*/ 0 h 12167761"/>
                  <a:gd name="connsiteX1" fmla="*/ 0 w 24238"/>
                  <a:gd name="connsiteY1" fmla="*/ 12167761 h 121677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4238" h="12167761">
                    <a:moveTo>
                      <a:pt x="0" y="0"/>
                    </a:moveTo>
                    <a:lnTo>
                      <a:pt x="0" y="12167761"/>
                    </a:lnTo>
                  </a:path>
                </a:pathLst>
              </a:custGeom>
              <a:ln w="6350" cap="flat">
                <a:gradFill flip="none" rotWithShape="1">
                  <a:gsLst>
                    <a:gs pos="0">
                      <a:schemeClr val="accent1">
                        <a:alpha val="0"/>
                      </a:schemeClr>
                    </a:gs>
                    <a:gs pos="100000">
                      <a:schemeClr val="accent1">
                        <a:alpha val="25000"/>
                      </a:schemeClr>
                    </a:gs>
                  </a:gsLst>
                  <a:path path="circle">
                    <a:fillToRect l="100000" b="100000"/>
                  </a:path>
                  <a:tileRect t="-100000" r="-100000"/>
                </a:gradFill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</p:grpSp>
      </p:grpSp>
      <p:sp>
        <p:nvSpPr>
          <p:cNvPr id="79" name="任意多边形: 形状 78">
            <a:extLst>
              <a:ext uri="{FF2B5EF4-FFF2-40B4-BE49-F238E27FC236}">
                <a16:creationId xmlns:a16="http://schemas.microsoft.com/office/drawing/2014/main" id="{8AAAF2A7-C03E-BC98-AABD-7E7718AA52BB}"/>
              </a:ext>
            </a:extLst>
          </p:cNvPr>
          <p:cNvSpPr/>
          <p:nvPr userDrawn="1"/>
        </p:nvSpPr>
        <p:spPr>
          <a:xfrm flipH="1">
            <a:off x="0" y="3657869"/>
            <a:ext cx="12192000" cy="3200130"/>
          </a:xfrm>
          <a:custGeom>
            <a:avLst/>
            <a:gdLst>
              <a:gd name="connsiteX0" fmla="*/ 12192000 w 12192000"/>
              <a:gd name="connsiteY0" fmla="*/ 0 h 3200130"/>
              <a:gd name="connsiteX1" fmla="*/ 12084972 w 12192000"/>
              <a:gd name="connsiteY1" fmla="*/ 22960 h 3200130"/>
              <a:gd name="connsiteX2" fmla="*/ 8075998 w 12192000"/>
              <a:gd name="connsiteY2" fmla="*/ 1233517 h 3200130"/>
              <a:gd name="connsiteX3" fmla="*/ 100350 w 12192000"/>
              <a:gd name="connsiteY3" fmla="*/ 1264802 h 3200130"/>
              <a:gd name="connsiteX4" fmla="*/ 0 w 12192000"/>
              <a:gd name="connsiteY4" fmla="*/ 1277167 h 3200130"/>
              <a:gd name="connsiteX5" fmla="*/ 0 w 12192000"/>
              <a:gd name="connsiteY5" fmla="*/ 2212162 h 3200130"/>
              <a:gd name="connsiteX6" fmla="*/ 4297 w 12192000"/>
              <a:gd name="connsiteY6" fmla="*/ 2215944 h 3200130"/>
              <a:gd name="connsiteX7" fmla="*/ 1119453 w 12192000"/>
              <a:gd name="connsiteY7" fmla="*/ 3123527 h 3200130"/>
              <a:gd name="connsiteX8" fmla="*/ 1217130 w 12192000"/>
              <a:gd name="connsiteY8" fmla="*/ 3200130 h 3200130"/>
              <a:gd name="connsiteX9" fmla="*/ 12192000 w 12192000"/>
              <a:gd name="connsiteY9" fmla="*/ 3200130 h 32001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192000" h="3200130">
                <a:moveTo>
                  <a:pt x="12192000" y="0"/>
                </a:moveTo>
                <a:lnTo>
                  <a:pt x="12084972" y="22960"/>
                </a:lnTo>
                <a:cubicBezTo>
                  <a:pt x="10822626" y="302776"/>
                  <a:pt x="10193764" y="988916"/>
                  <a:pt x="8075998" y="1233517"/>
                </a:cubicBezTo>
                <a:cubicBezTo>
                  <a:pt x="6355313" y="1432256"/>
                  <a:pt x="1868139" y="1081287"/>
                  <a:pt x="100350" y="1264802"/>
                </a:cubicBezTo>
                <a:lnTo>
                  <a:pt x="0" y="1277167"/>
                </a:lnTo>
                <a:lnTo>
                  <a:pt x="0" y="2212162"/>
                </a:lnTo>
                <a:lnTo>
                  <a:pt x="4297" y="2215944"/>
                </a:lnTo>
                <a:cubicBezTo>
                  <a:pt x="383475" y="2537517"/>
                  <a:pt x="844192" y="2889457"/>
                  <a:pt x="1119453" y="3123527"/>
                </a:cubicBezTo>
                <a:lnTo>
                  <a:pt x="1217130" y="3200130"/>
                </a:lnTo>
                <a:lnTo>
                  <a:pt x="12192000" y="320013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80" name="任意多边形: 形状 79">
            <a:extLst>
              <a:ext uri="{FF2B5EF4-FFF2-40B4-BE49-F238E27FC236}">
                <a16:creationId xmlns:a16="http://schemas.microsoft.com/office/drawing/2014/main" id="{0CC67795-8F5B-F9DB-6C28-1D68F98C2D20}"/>
              </a:ext>
            </a:extLst>
          </p:cNvPr>
          <p:cNvSpPr/>
          <p:nvPr userDrawn="1"/>
        </p:nvSpPr>
        <p:spPr>
          <a:xfrm>
            <a:off x="10757257" y="0"/>
            <a:ext cx="1434743" cy="1256197"/>
          </a:xfrm>
          <a:custGeom>
            <a:avLst/>
            <a:gdLst>
              <a:gd name="connsiteX0" fmla="*/ 0 w 1434743"/>
              <a:gd name="connsiteY0" fmla="*/ 0 h 1256197"/>
              <a:gd name="connsiteX1" fmla="*/ 427773 w 1434743"/>
              <a:gd name="connsiteY1" fmla="*/ 0 h 1256197"/>
              <a:gd name="connsiteX2" fmla="*/ 430625 w 1434743"/>
              <a:gd name="connsiteY2" fmla="*/ 28292 h 1256197"/>
              <a:gd name="connsiteX3" fmla="*/ 1419556 w 1434743"/>
              <a:gd name="connsiteY3" fmla="*/ 834294 h 1256197"/>
              <a:gd name="connsiteX4" fmla="*/ 1434743 w 1434743"/>
              <a:gd name="connsiteY4" fmla="*/ 833527 h 1256197"/>
              <a:gd name="connsiteX5" fmla="*/ 1434743 w 1434743"/>
              <a:gd name="connsiteY5" fmla="*/ 1255430 h 1256197"/>
              <a:gd name="connsiteX6" fmla="*/ 1419557 w 1434743"/>
              <a:gd name="connsiteY6" fmla="*/ 1256197 h 1256197"/>
              <a:gd name="connsiteX7" fmla="*/ 17295 w 1434743"/>
              <a:gd name="connsiteY7" fmla="*/ 113320 h 12561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434743" h="1256197">
                <a:moveTo>
                  <a:pt x="0" y="0"/>
                </a:moveTo>
                <a:lnTo>
                  <a:pt x="427773" y="0"/>
                </a:lnTo>
                <a:lnTo>
                  <a:pt x="430625" y="28292"/>
                </a:lnTo>
                <a:cubicBezTo>
                  <a:pt x="524752" y="488277"/>
                  <a:pt x="931745" y="834294"/>
                  <a:pt x="1419556" y="834294"/>
                </a:cubicBezTo>
                <a:lnTo>
                  <a:pt x="1434743" y="833527"/>
                </a:lnTo>
                <a:lnTo>
                  <a:pt x="1434743" y="1255430"/>
                </a:lnTo>
                <a:lnTo>
                  <a:pt x="1419557" y="1256197"/>
                </a:lnTo>
                <a:cubicBezTo>
                  <a:pt x="727862" y="1256197"/>
                  <a:pt x="150762" y="765559"/>
                  <a:pt x="17295" y="113320"/>
                </a:cubicBezTo>
                <a:close/>
              </a:path>
            </a:pathLst>
          </a:custGeom>
          <a:solidFill>
            <a:schemeClr val="accent1">
              <a:lumMod val="20000"/>
              <a:lumOff val="8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81" name="任意多边形: 形状 80">
            <a:extLst>
              <a:ext uri="{FF2B5EF4-FFF2-40B4-BE49-F238E27FC236}">
                <a16:creationId xmlns:a16="http://schemas.microsoft.com/office/drawing/2014/main" id="{E0418853-2F5F-E929-7584-1B8D02FA8BEC}"/>
              </a:ext>
            </a:extLst>
          </p:cNvPr>
          <p:cNvSpPr/>
          <p:nvPr userDrawn="1"/>
        </p:nvSpPr>
        <p:spPr>
          <a:xfrm>
            <a:off x="0" y="0"/>
            <a:ext cx="1496724" cy="847640"/>
          </a:xfrm>
          <a:custGeom>
            <a:avLst/>
            <a:gdLst>
              <a:gd name="connsiteX0" fmla="*/ 0 w 1496724"/>
              <a:gd name="connsiteY0" fmla="*/ 0 h 847640"/>
              <a:gd name="connsiteX1" fmla="*/ 1496724 w 1496724"/>
              <a:gd name="connsiteY1" fmla="*/ 0 h 847640"/>
              <a:gd name="connsiteX2" fmla="*/ 1483997 w 1496724"/>
              <a:gd name="connsiteY2" fmla="*/ 34774 h 847640"/>
              <a:gd name="connsiteX3" fmla="*/ 257666 w 1496724"/>
              <a:gd name="connsiteY3" fmla="*/ 847640 h 847640"/>
              <a:gd name="connsiteX4" fmla="*/ 121587 w 1496724"/>
              <a:gd name="connsiteY4" fmla="*/ 840769 h 847640"/>
              <a:gd name="connsiteX5" fmla="*/ 0 w 1496724"/>
              <a:gd name="connsiteY5" fmla="*/ 822212 h 8476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96724" h="847640">
                <a:moveTo>
                  <a:pt x="0" y="0"/>
                </a:moveTo>
                <a:lnTo>
                  <a:pt x="1496724" y="0"/>
                </a:lnTo>
                <a:lnTo>
                  <a:pt x="1483997" y="34774"/>
                </a:lnTo>
                <a:cubicBezTo>
                  <a:pt x="1281952" y="512461"/>
                  <a:pt x="808951" y="847640"/>
                  <a:pt x="257666" y="847640"/>
                </a:cubicBezTo>
                <a:cubicBezTo>
                  <a:pt x="211726" y="847640"/>
                  <a:pt x="166329" y="845312"/>
                  <a:pt x="121587" y="840769"/>
                </a:cubicBezTo>
                <a:lnTo>
                  <a:pt x="0" y="822212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zh-CN" altLang="en-US"/>
          </a:p>
        </p:txBody>
      </p:sp>
      <p:grpSp>
        <p:nvGrpSpPr>
          <p:cNvPr id="88" name="组合 87">
            <a:extLst>
              <a:ext uri="{FF2B5EF4-FFF2-40B4-BE49-F238E27FC236}">
                <a16:creationId xmlns:a16="http://schemas.microsoft.com/office/drawing/2014/main" id="{1E36E7EC-5F0B-7C66-C05D-E9AEC902E948}"/>
              </a:ext>
            </a:extLst>
          </p:cNvPr>
          <p:cNvGrpSpPr/>
          <p:nvPr userDrawn="1"/>
        </p:nvGrpSpPr>
        <p:grpSpPr>
          <a:xfrm>
            <a:off x="11173110" y="528926"/>
            <a:ext cx="424058" cy="97430"/>
            <a:chOff x="11465255" y="2712583"/>
            <a:chExt cx="424058" cy="97430"/>
          </a:xfrm>
        </p:grpSpPr>
        <p:sp>
          <p:nvSpPr>
            <p:cNvPr id="89" name="椭圆 88">
              <a:extLst>
                <a:ext uri="{FF2B5EF4-FFF2-40B4-BE49-F238E27FC236}">
                  <a16:creationId xmlns:a16="http://schemas.microsoft.com/office/drawing/2014/main" id="{DF3A6181-2E37-53BA-1796-4CEC0ED02553}"/>
                </a:ext>
              </a:extLst>
            </p:cNvPr>
            <p:cNvSpPr/>
            <p:nvPr/>
          </p:nvSpPr>
          <p:spPr>
            <a:xfrm rot="5400000">
              <a:off x="11791883" y="2712583"/>
              <a:ext cx="97430" cy="97430"/>
            </a:xfrm>
            <a:prstGeom prst="ellipse">
              <a:avLst/>
            </a:prstGeom>
            <a:no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0" name="椭圆 89">
              <a:extLst>
                <a:ext uri="{FF2B5EF4-FFF2-40B4-BE49-F238E27FC236}">
                  <a16:creationId xmlns:a16="http://schemas.microsoft.com/office/drawing/2014/main" id="{764AEEED-F361-EE2D-F8A7-0AC540E9B037}"/>
                </a:ext>
              </a:extLst>
            </p:cNvPr>
            <p:cNvSpPr/>
            <p:nvPr/>
          </p:nvSpPr>
          <p:spPr>
            <a:xfrm rot="5400000">
              <a:off x="11628569" y="2712583"/>
              <a:ext cx="97430" cy="97430"/>
            </a:xfrm>
            <a:prstGeom prst="ellipse">
              <a:avLst/>
            </a:prstGeom>
            <a:no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1" name="椭圆 90">
              <a:extLst>
                <a:ext uri="{FF2B5EF4-FFF2-40B4-BE49-F238E27FC236}">
                  <a16:creationId xmlns:a16="http://schemas.microsoft.com/office/drawing/2014/main" id="{9A802314-6A36-BF16-A6EE-9AFD7C12EEA6}"/>
                </a:ext>
              </a:extLst>
            </p:cNvPr>
            <p:cNvSpPr/>
            <p:nvPr/>
          </p:nvSpPr>
          <p:spPr>
            <a:xfrm rot="5400000">
              <a:off x="11465255" y="2712583"/>
              <a:ext cx="97430" cy="97430"/>
            </a:xfrm>
            <a:prstGeom prst="ellipse">
              <a:avLst/>
            </a:prstGeom>
            <a:no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cxnSp>
        <p:nvCxnSpPr>
          <p:cNvPr id="94" name="直接连接符 93">
            <a:extLst>
              <a:ext uri="{FF2B5EF4-FFF2-40B4-BE49-F238E27FC236}">
                <a16:creationId xmlns:a16="http://schemas.microsoft.com/office/drawing/2014/main" id="{8BE59417-DC25-DDBF-E581-23F6E32A3547}"/>
              </a:ext>
            </a:extLst>
          </p:cNvPr>
          <p:cNvCxnSpPr>
            <a:cxnSpLocks/>
          </p:cNvCxnSpPr>
          <p:nvPr/>
        </p:nvCxnSpPr>
        <p:spPr>
          <a:xfrm>
            <a:off x="703265" y="1052166"/>
            <a:ext cx="2905125" cy="0"/>
          </a:xfrm>
          <a:prstGeom prst="line">
            <a:avLst/>
          </a:prstGeom>
          <a:ln w="28575" cap="rnd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文本框 94">
            <a:extLst>
              <a:ext uri="{FF2B5EF4-FFF2-40B4-BE49-F238E27FC236}">
                <a16:creationId xmlns:a16="http://schemas.microsoft.com/office/drawing/2014/main" id="{21900864-E428-8A62-924A-AB68F6DDC49B}"/>
              </a:ext>
            </a:extLst>
          </p:cNvPr>
          <p:cNvSpPr txBox="1"/>
          <p:nvPr/>
        </p:nvSpPr>
        <p:spPr>
          <a:xfrm flipH="1">
            <a:off x="3550302" y="166741"/>
            <a:ext cx="559769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8800">
                <a:solidFill>
                  <a:schemeClr val="accent1">
                    <a:lumMod val="20000"/>
                    <a:lumOff val="80000"/>
                  </a:schemeClr>
                </a:solidFill>
              </a:rPr>
              <a:t>”</a:t>
            </a:r>
            <a:endParaRPr lang="zh-CN" altLang="en-US" sz="880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61000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46">
          <p15:clr>
            <a:srgbClr val="9FCC3B"/>
          </p15:clr>
        </p15:guide>
        <p15:guide id="2" pos="438">
          <p15:clr>
            <a:srgbClr val="9FCC3B"/>
          </p15:clr>
        </p15:guide>
        <p15:guide id="3" pos="665">
          <p15:clr>
            <a:srgbClr val="9FCC3B"/>
          </p15:clr>
        </p15:guide>
        <p15:guide id="4" pos="7242">
          <p15:clr>
            <a:srgbClr val="9FCC3B"/>
          </p15:clr>
        </p15:guide>
        <p15:guide id="5" pos="7015">
          <p15:clr>
            <a:srgbClr val="9FCC3B"/>
          </p15:clr>
        </p15:guide>
        <p15:guide id="6" orient="horz" pos="459">
          <p15:clr>
            <a:srgbClr val="9FCC3B"/>
          </p15:clr>
        </p15:guide>
        <p15:guide id="7" orient="horz" pos="3974">
          <p15:clr>
            <a:srgbClr val="9FCC3B"/>
          </p15:clr>
        </p15:guide>
        <p15:guide id="8" orient="horz" pos="3861">
          <p15:clr>
            <a:srgbClr val="9FCC3B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结束页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>
            <a:extLst>
              <a:ext uri="{FF2B5EF4-FFF2-40B4-BE49-F238E27FC236}">
                <a16:creationId xmlns:a16="http://schemas.microsoft.com/office/drawing/2014/main" id="{B8EBACE9-80F8-B5EC-CE6E-F26578C74FEF}"/>
              </a:ext>
            </a:extLst>
          </p:cNvPr>
          <p:cNvGrpSpPr/>
          <p:nvPr userDrawn="1"/>
        </p:nvGrpSpPr>
        <p:grpSpPr>
          <a:xfrm flipH="1">
            <a:off x="12120" y="-59657"/>
            <a:ext cx="12167761" cy="6977314"/>
            <a:chOff x="6059" y="6059"/>
            <a:chExt cx="12167761" cy="6977314"/>
          </a:xfrm>
        </p:grpSpPr>
        <p:sp>
          <p:nvSpPr>
            <p:cNvPr id="3" name="任意多边形: 形状 2">
              <a:extLst>
                <a:ext uri="{FF2B5EF4-FFF2-40B4-BE49-F238E27FC236}">
                  <a16:creationId xmlns:a16="http://schemas.microsoft.com/office/drawing/2014/main" id="{3A926E04-276D-49F4-83E1-7387272E44D1}"/>
                </a:ext>
              </a:extLst>
            </p:cNvPr>
            <p:cNvSpPr/>
            <p:nvPr/>
          </p:nvSpPr>
          <p:spPr>
            <a:xfrm>
              <a:off x="6059" y="6059"/>
              <a:ext cx="12167761" cy="6880363"/>
            </a:xfrm>
            <a:custGeom>
              <a:avLst/>
              <a:gdLst>
                <a:gd name="connsiteX0" fmla="*/ 0 w 12167761"/>
                <a:gd name="connsiteY0" fmla="*/ 0 h 12167761"/>
                <a:gd name="connsiteX1" fmla="*/ 12167761 w 12167761"/>
                <a:gd name="connsiteY1" fmla="*/ 0 h 12167761"/>
                <a:gd name="connsiteX2" fmla="*/ 12167761 w 12167761"/>
                <a:gd name="connsiteY2" fmla="*/ 12167761 h 12167761"/>
                <a:gd name="connsiteX3" fmla="*/ 0 w 12167761"/>
                <a:gd name="connsiteY3" fmla="*/ 12167761 h 121677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167761" h="12167761">
                  <a:moveTo>
                    <a:pt x="0" y="0"/>
                  </a:moveTo>
                  <a:lnTo>
                    <a:pt x="12167761" y="0"/>
                  </a:lnTo>
                  <a:lnTo>
                    <a:pt x="12167761" y="12167761"/>
                  </a:lnTo>
                  <a:lnTo>
                    <a:pt x="0" y="12167761"/>
                  </a:lnTo>
                  <a:close/>
                </a:path>
              </a:pathLst>
            </a:custGeom>
            <a:noFill/>
            <a:ln w="6350" cap="flat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>
                      <a:alpha val="2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4" name="任意多边形: 形状 3">
              <a:extLst>
                <a:ext uri="{FF2B5EF4-FFF2-40B4-BE49-F238E27FC236}">
                  <a16:creationId xmlns:a16="http://schemas.microsoft.com/office/drawing/2014/main" id="{7655B34B-ED83-7637-6F5A-5759C2CAE021}"/>
                </a:ext>
              </a:extLst>
            </p:cNvPr>
            <p:cNvSpPr/>
            <p:nvPr/>
          </p:nvSpPr>
          <p:spPr>
            <a:xfrm>
              <a:off x="6059" y="6959135"/>
              <a:ext cx="12167761" cy="24238"/>
            </a:xfrm>
            <a:custGeom>
              <a:avLst/>
              <a:gdLst>
                <a:gd name="connsiteX0" fmla="*/ 0 w 12167761"/>
                <a:gd name="connsiteY0" fmla="*/ 0 h 24238"/>
                <a:gd name="connsiteX1" fmla="*/ 12167761 w 12167761"/>
                <a:gd name="connsiteY1" fmla="*/ 0 h 242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2167761" h="24238">
                  <a:moveTo>
                    <a:pt x="0" y="0"/>
                  </a:moveTo>
                  <a:lnTo>
                    <a:pt x="12167761" y="0"/>
                  </a:lnTo>
                </a:path>
              </a:pathLst>
            </a:custGeom>
            <a:ln w="6350" cap="flat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>
                      <a:alpha val="2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5" name="任意多边形: 形状 4">
              <a:extLst>
                <a:ext uri="{FF2B5EF4-FFF2-40B4-BE49-F238E27FC236}">
                  <a16:creationId xmlns:a16="http://schemas.microsoft.com/office/drawing/2014/main" id="{189D1A9B-0075-97E8-67BF-958AE1564DAC}"/>
                </a:ext>
              </a:extLst>
            </p:cNvPr>
            <p:cNvSpPr/>
            <p:nvPr/>
          </p:nvSpPr>
          <p:spPr>
            <a:xfrm>
              <a:off x="6059" y="6379591"/>
              <a:ext cx="12167761" cy="24238"/>
            </a:xfrm>
            <a:custGeom>
              <a:avLst/>
              <a:gdLst>
                <a:gd name="connsiteX0" fmla="*/ 0 w 12167761"/>
                <a:gd name="connsiteY0" fmla="*/ 0 h 24238"/>
                <a:gd name="connsiteX1" fmla="*/ 12167761 w 12167761"/>
                <a:gd name="connsiteY1" fmla="*/ 0 h 242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2167761" h="24238">
                  <a:moveTo>
                    <a:pt x="0" y="0"/>
                  </a:moveTo>
                  <a:lnTo>
                    <a:pt x="12167761" y="0"/>
                  </a:lnTo>
                </a:path>
              </a:pathLst>
            </a:custGeom>
            <a:ln w="6350" cap="flat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>
                      <a:alpha val="2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6" name="任意多边形: 形状 5">
              <a:extLst>
                <a:ext uri="{FF2B5EF4-FFF2-40B4-BE49-F238E27FC236}">
                  <a16:creationId xmlns:a16="http://schemas.microsoft.com/office/drawing/2014/main" id="{19C8B711-C2F4-2ED0-D314-2CB2715268B1}"/>
                </a:ext>
              </a:extLst>
            </p:cNvPr>
            <p:cNvSpPr/>
            <p:nvPr/>
          </p:nvSpPr>
          <p:spPr>
            <a:xfrm>
              <a:off x="6059" y="5800289"/>
              <a:ext cx="12167761" cy="24238"/>
            </a:xfrm>
            <a:custGeom>
              <a:avLst/>
              <a:gdLst>
                <a:gd name="connsiteX0" fmla="*/ 0 w 12167761"/>
                <a:gd name="connsiteY0" fmla="*/ 0 h 24238"/>
                <a:gd name="connsiteX1" fmla="*/ 12167761 w 12167761"/>
                <a:gd name="connsiteY1" fmla="*/ 0 h 242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2167761" h="24238">
                  <a:moveTo>
                    <a:pt x="0" y="0"/>
                  </a:moveTo>
                  <a:lnTo>
                    <a:pt x="12167761" y="0"/>
                  </a:lnTo>
                </a:path>
              </a:pathLst>
            </a:custGeom>
            <a:ln w="6350" cap="flat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>
                      <a:alpha val="2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7" name="任意多边形: 形状 6">
              <a:extLst>
                <a:ext uri="{FF2B5EF4-FFF2-40B4-BE49-F238E27FC236}">
                  <a16:creationId xmlns:a16="http://schemas.microsoft.com/office/drawing/2014/main" id="{5775912C-7725-E6F8-3EC1-FE3BEB762796}"/>
                </a:ext>
              </a:extLst>
            </p:cNvPr>
            <p:cNvSpPr/>
            <p:nvPr/>
          </p:nvSpPr>
          <p:spPr>
            <a:xfrm>
              <a:off x="6059" y="5220745"/>
              <a:ext cx="12167761" cy="24238"/>
            </a:xfrm>
            <a:custGeom>
              <a:avLst/>
              <a:gdLst>
                <a:gd name="connsiteX0" fmla="*/ 0 w 12167761"/>
                <a:gd name="connsiteY0" fmla="*/ 0 h 24238"/>
                <a:gd name="connsiteX1" fmla="*/ 12167761 w 12167761"/>
                <a:gd name="connsiteY1" fmla="*/ 0 h 242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2167761" h="24238">
                  <a:moveTo>
                    <a:pt x="0" y="0"/>
                  </a:moveTo>
                  <a:lnTo>
                    <a:pt x="12167761" y="0"/>
                  </a:lnTo>
                </a:path>
              </a:pathLst>
            </a:custGeom>
            <a:ln w="6350" cap="flat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>
                      <a:alpha val="2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8" name="任意多边形: 形状 7">
              <a:extLst>
                <a:ext uri="{FF2B5EF4-FFF2-40B4-BE49-F238E27FC236}">
                  <a16:creationId xmlns:a16="http://schemas.microsoft.com/office/drawing/2014/main" id="{1968C78C-C162-822E-7B3E-F1B40BFDCA2E}"/>
                </a:ext>
              </a:extLst>
            </p:cNvPr>
            <p:cNvSpPr/>
            <p:nvPr/>
          </p:nvSpPr>
          <p:spPr>
            <a:xfrm>
              <a:off x="6059" y="4641443"/>
              <a:ext cx="12167761" cy="24238"/>
            </a:xfrm>
            <a:custGeom>
              <a:avLst/>
              <a:gdLst>
                <a:gd name="connsiteX0" fmla="*/ 0 w 12167761"/>
                <a:gd name="connsiteY0" fmla="*/ 0 h 24238"/>
                <a:gd name="connsiteX1" fmla="*/ 12167761 w 12167761"/>
                <a:gd name="connsiteY1" fmla="*/ 0 h 242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2167761" h="24238">
                  <a:moveTo>
                    <a:pt x="0" y="0"/>
                  </a:moveTo>
                  <a:lnTo>
                    <a:pt x="12167761" y="0"/>
                  </a:lnTo>
                </a:path>
              </a:pathLst>
            </a:custGeom>
            <a:ln w="6350" cap="flat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>
                      <a:alpha val="2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9" name="任意多边形: 形状 8">
              <a:extLst>
                <a:ext uri="{FF2B5EF4-FFF2-40B4-BE49-F238E27FC236}">
                  <a16:creationId xmlns:a16="http://schemas.microsoft.com/office/drawing/2014/main" id="{DC51EB56-6133-EBF0-3347-877F4AE81DE9}"/>
                </a:ext>
              </a:extLst>
            </p:cNvPr>
            <p:cNvSpPr/>
            <p:nvPr/>
          </p:nvSpPr>
          <p:spPr>
            <a:xfrm>
              <a:off x="6059" y="4061899"/>
              <a:ext cx="12167761" cy="24238"/>
            </a:xfrm>
            <a:custGeom>
              <a:avLst/>
              <a:gdLst>
                <a:gd name="connsiteX0" fmla="*/ 0 w 12167761"/>
                <a:gd name="connsiteY0" fmla="*/ 0 h 24238"/>
                <a:gd name="connsiteX1" fmla="*/ 12167761 w 12167761"/>
                <a:gd name="connsiteY1" fmla="*/ 0 h 242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2167761" h="24238">
                  <a:moveTo>
                    <a:pt x="0" y="0"/>
                  </a:moveTo>
                  <a:lnTo>
                    <a:pt x="12167761" y="0"/>
                  </a:lnTo>
                </a:path>
              </a:pathLst>
            </a:custGeom>
            <a:ln w="6350" cap="flat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>
                      <a:alpha val="2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0" name="任意多边形: 形状 9">
              <a:extLst>
                <a:ext uri="{FF2B5EF4-FFF2-40B4-BE49-F238E27FC236}">
                  <a16:creationId xmlns:a16="http://schemas.microsoft.com/office/drawing/2014/main" id="{3F26A35C-C47E-B1A7-F28B-AE18EDDC25E8}"/>
                </a:ext>
              </a:extLst>
            </p:cNvPr>
            <p:cNvSpPr/>
            <p:nvPr/>
          </p:nvSpPr>
          <p:spPr>
            <a:xfrm>
              <a:off x="6059" y="3482597"/>
              <a:ext cx="12167761" cy="24238"/>
            </a:xfrm>
            <a:custGeom>
              <a:avLst/>
              <a:gdLst>
                <a:gd name="connsiteX0" fmla="*/ 0 w 12167761"/>
                <a:gd name="connsiteY0" fmla="*/ 0 h 24238"/>
                <a:gd name="connsiteX1" fmla="*/ 12167761 w 12167761"/>
                <a:gd name="connsiteY1" fmla="*/ 0 h 242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2167761" h="24238">
                  <a:moveTo>
                    <a:pt x="0" y="0"/>
                  </a:moveTo>
                  <a:lnTo>
                    <a:pt x="12167761" y="0"/>
                  </a:lnTo>
                </a:path>
              </a:pathLst>
            </a:custGeom>
            <a:ln w="6350" cap="flat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>
                      <a:alpha val="2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1" name="任意多边形: 形状 10">
              <a:extLst>
                <a:ext uri="{FF2B5EF4-FFF2-40B4-BE49-F238E27FC236}">
                  <a16:creationId xmlns:a16="http://schemas.microsoft.com/office/drawing/2014/main" id="{B89F88CF-1F3D-A1C0-F290-1C1D2E760ACD}"/>
                </a:ext>
              </a:extLst>
            </p:cNvPr>
            <p:cNvSpPr/>
            <p:nvPr/>
          </p:nvSpPr>
          <p:spPr>
            <a:xfrm>
              <a:off x="6059" y="2903053"/>
              <a:ext cx="12167761" cy="24238"/>
            </a:xfrm>
            <a:custGeom>
              <a:avLst/>
              <a:gdLst>
                <a:gd name="connsiteX0" fmla="*/ 0 w 12167761"/>
                <a:gd name="connsiteY0" fmla="*/ 0 h 24238"/>
                <a:gd name="connsiteX1" fmla="*/ 12167761 w 12167761"/>
                <a:gd name="connsiteY1" fmla="*/ 0 h 242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2167761" h="24238">
                  <a:moveTo>
                    <a:pt x="0" y="0"/>
                  </a:moveTo>
                  <a:lnTo>
                    <a:pt x="12167761" y="0"/>
                  </a:lnTo>
                </a:path>
              </a:pathLst>
            </a:custGeom>
            <a:ln w="6350" cap="flat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>
                      <a:alpha val="2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2" name="任意多边形: 形状 11">
              <a:extLst>
                <a:ext uri="{FF2B5EF4-FFF2-40B4-BE49-F238E27FC236}">
                  <a16:creationId xmlns:a16="http://schemas.microsoft.com/office/drawing/2014/main" id="{4F41E3B6-81FB-990A-DE2C-C2441A320D76}"/>
                </a:ext>
              </a:extLst>
            </p:cNvPr>
            <p:cNvSpPr/>
            <p:nvPr/>
          </p:nvSpPr>
          <p:spPr>
            <a:xfrm>
              <a:off x="6059" y="2323751"/>
              <a:ext cx="12167761" cy="24238"/>
            </a:xfrm>
            <a:custGeom>
              <a:avLst/>
              <a:gdLst>
                <a:gd name="connsiteX0" fmla="*/ 0 w 12167761"/>
                <a:gd name="connsiteY0" fmla="*/ 0 h 24238"/>
                <a:gd name="connsiteX1" fmla="*/ 12167761 w 12167761"/>
                <a:gd name="connsiteY1" fmla="*/ 0 h 242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2167761" h="24238">
                  <a:moveTo>
                    <a:pt x="0" y="0"/>
                  </a:moveTo>
                  <a:lnTo>
                    <a:pt x="12167761" y="0"/>
                  </a:lnTo>
                </a:path>
              </a:pathLst>
            </a:custGeom>
            <a:ln w="6350" cap="flat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>
                      <a:alpha val="2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3" name="任意多边形: 形状 12">
              <a:extLst>
                <a:ext uri="{FF2B5EF4-FFF2-40B4-BE49-F238E27FC236}">
                  <a16:creationId xmlns:a16="http://schemas.microsoft.com/office/drawing/2014/main" id="{CF20288C-4871-9E4D-A5FD-936657AC523F}"/>
                </a:ext>
              </a:extLst>
            </p:cNvPr>
            <p:cNvSpPr/>
            <p:nvPr/>
          </p:nvSpPr>
          <p:spPr>
            <a:xfrm>
              <a:off x="6059" y="1744207"/>
              <a:ext cx="12167761" cy="24238"/>
            </a:xfrm>
            <a:custGeom>
              <a:avLst/>
              <a:gdLst>
                <a:gd name="connsiteX0" fmla="*/ 0 w 12167761"/>
                <a:gd name="connsiteY0" fmla="*/ 0 h 24238"/>
                <a:gd name="connsiteX1" fmla="*/ 12167761 w 12167761"/>
                <a:gd name="connsiteY1" fmla="*/ 0 h 242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2167761" h="24238">
                  <a:moveTo>
                    <a:pt x="0" y="0"/>
                  </a:moveTo>
                  <a:lnTo>
                    <a:pt x="12167761" y="0"/>
                  </a:lnTo>
                </a:path>
              </a:pathLst>
            </a:custGeom>
            <a:ln w="6350" cap="flat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>
                      <a:alpha val="2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4" name="任意多边形: 形状 13">
              <a:extLst>
                <a:ext uri="{FF2B5EF4-FFF2-40B4-BE49-F238E27FC236}">
                  <a16:creationId xmlns:a16="http://schemas.microsoft.com/office/drawing/2014/main" id="{7F02C064-2570-9DED-00AB-763DA0EAF6DC}"/>
                </a:ext>
              </a:extLst>
            </p:cNvPr>
            <p:cNvSpPr/>
            <p:nvPr/>
          </p:nvSpPr>
          <p:spPr>
            <a:xfrm>
              <a:off x="6059" y="1164905"/>
              <a:ext cx="12167761" cy="24238"/>
            </a:xfrm>
            <a:custGeom>
              <a:avLst/>
              <a:gdLst>
                <a:gd name="connsiteX0" fmla="*/ 0 w 12167761"/>
                <a:gd name="connsiteY0" fmla="*/ 0 h 24238"/>
                <a:gd name="connsiteX1" fmla="*/ 12167761 w 12167761"/>
                <a:gd name="connsiteY1" fmla="*/ 0 h 242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2167761" h="24238">
                  <a:moveTo>
                    <a:pt x="0" y="0"/>
                  </a:moveTo>
                  <a:lnTo>
                    <a:pt x="12167761" y="0"/>
                  </a:lnTo>
                </a:path>
              </a:pathLst>
            </a:custGeom>
            <a:ln w="6350" cap="flat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>
                      <a:alpha val="2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5" name="任意多边形: 形状 14">
              <a:extLst>
                <a:ext uri="{FF2B5EF4-FFF2-40B4-BE49-F238E27FC236}">
                  <a16:creationId xmlns:a16="http://schemas.microsoft.com/office/drawing/2014/main" id="{847AE288-0DFF-D88B-7D21-170694A98E33}"/>
                </a:ext>
              </a:extLst>
            </p:cNvPr>
            <p:cNvSpPr/>
            <p:nvPr/>
          </p:nvSpPr>
          <p:spPr>
            <a:xfrm>
              <a:off x="6059" y="585361"/>
              <a:ext cx="12167761" cy="24238"/>
            </a:xfrm>
            <a:custGeom>
              <a:avLst/>
              <a:gdLst>
                <a:gd name="connsiteX0" fmla="*/ 0 w 12167761"/>
                <a:gd name="connsiteY0" fmla="*/ 0 h 24238"/>
                <a:gd name="connsiteX1" fmla="*/ 12167761 w 12167761"/>
                <a:gd name="connsiteY1" fmla="*/ 0 h 242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2167761" h="24238">
                  <a:moveTo>
                    <a:pt x="0" y="0"/>
                  </a:moveTo>
                  <a:lnTo>
                    <a:pt x="12167761" y="0"/>
                  </a:lnTo>
                </a:path>
              </a:pathLst>
            </a:custGeom>
            <a:ln w="6350" cap="flat"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>
                      <a:alpha val="2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grpSp>
          <p:nvGrpSpPr>
            <p:cNvPr id="16" name="组合 15">
              <a:extLst>
                <a:ext uri="{FF2B5EF4-FFF2-40B4-BE49-F238E27FC236}">
                  <a16:creationId xmlns:a16="http://schemas.microsoft.com/office/drawing/2014/main" id="{39637F0F-08EF-8AF8-56C1-2A491092EBA9}"/>
                </a:ext>
              </a:extLst>
            </p:cNvPr>
            <p:cNvGrpSpPr/>
            <p:nvPr/>
          </p:nvGrpSpPr>
          <p:grpSpPr>
            <a:xfrm>
              <a:off x="585361" y="6059"/>
              <a:ext cx="11033396" cy="6928839"/>
              <a:chOff x="585361" y="6059"/>
              <a:chExt cx="11033396" cy="12167761"/>
            </a:xfrm>
          </p:grpSpPr>
          <p:sp>
            <p:nvSpPr>
              <p:cNvPr id="17" name="任意多边形: 形状 16">
                <a:extLst>
                  <a:ext uri="{FF2B5EF4-FFF2-40B4-BE49-F238E27FC236}">
                    <a16:creationId xmlns:a16="http://schemas.microsoft.com/office/drawing/2014/main" id="{4F3C201C-3A9E-37FE-A23A-902C35701575}"/>
                  </a:ext>
                </a:extLst>
              </p:cNvPr>
              <p:cNvSpPr/>
              <p:nvPr/>
            </p:nvSpPr>
            <p:spPr>
              <a:xfrm>
                <a:off x="11594519" y="6059"/>
                <a:ext cx="24238" cy="12167761"/>
              </a:xfrm>
              <a:custGeom>
                <a:avLst/>
                <a:gdLst>
                  <a:gd name="connsiteX0" fmla="*/ 0 w 24238"/>
                  <a:gd name="connsiteY0" fmla="*/ 0 h 12167761"/>
                  <a:gd name="connsiteX1" fmla="*/ 0 w 24238"/>
                  <a:gd name="connsiteY1" fmla="*/ 12167761 h 121677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4238" h="12167761">
                    <a:moveTo>
                      <a:pt x="0" y="0"/>
                    </a:moveTo>
                    <a:lnTo>
                      <a:pt x="0" y="12167761"/>
                    </a:lnTo>
                  </a:path>
                </a:pathLst>
              </a:custGeom>
              <a:ln w="6350" cap="flat">
                <a:gradFill flip="none" rotWithShape="1">
                  <a:gsLst>
                    <a:gs pos="0">
                      <a:schemeClr val="bg1">
                        <a:alpha val="0"/>
                      </a:schemeClr>
                    </a:gs>
                    <a:gs pos="100000">
                      <a:schemeClr val="bg1">
                        <a:alpha val="2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18" name="任意多边形: 形状 17">
                <a:extLst>
                  <a:ext uri="{FF2B5EF4-FFF2-40B4-BE49-F238E27FC236}">
                    <a16:creationId xmlns:a16="http://schemas.microsoft.com/office/drawing/2014/main" id="{6E1652B4-02F3-3BF1-B333-B03F9A4B54B6}"/>
                  </a:ext>
                </a:extLst>
              </p:cNvPr>
              <p:cNvSpPr/>
              <p:nvPr/>
            </p:nvSpPr>
            <p:spPr>
              <a:xfrm>
                <a:off x="11014975" y="6059"/>
                <a:ext cx="24238" cy="12167761"/>
              </a:xfrm>
              <a:custGeom>
                <a:avLst/>
                <a:gdLst>
                  <a:gd name="connsiteX0" fmla="*/ 0 w 24238"/>
                  <a:gd name="connsiteY0" fmla="*/ 0 h 12167761"/>
                  <a:gd name="connsiteX1" fmla="*/ 0 w 24238"/>
                  <a:gd name="connsiteY1" fmla="*/ 12167761 h 121677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4238" h="12167761">
                    <a:moveTo>
                      <a:pt x="0" y="0"/>
                    </a:moveTo>
                    <a:lnTo>
                      <a:pt x="0" y="12167761"/>
                    </a:lnTo>
                  </a:path>
                </a:pathLst>
              </a:custGeom>
              <a:ln w="6350" cap="flat">
                <a:gradFill flip="none" rotWithShape="1">
                  <a:gsLst>
                    <a:gs pos="0">
                      <a:schemeClr val="bg1">
                        <a:alpha val="0"/>
                      </a:schemeClr>
                    </a:gs>
                    <a:gs pos="100000">
                      <a:schemeClr val="bg1">
                        <a:alpha val="2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19" name="任意多边形: 形状 18">
                <a:extLst>
                  <a:ext uri="{FF2B5EF4-FFF2-40B4-BE49-F238E27FC236}">
                    <a16:creationId xmlns:a16="http://schemas.microsoft.com/office/drawing/2014/main" id="{D24306D9-F58E-9107-D9F2-5A1B91B5E6E8}"/>
                  </a:ext>
                </a:extLst>
              </p:cNvPr>
              <p:cNvSpPr/>
              <p:nvPr/>
            </p:nvSpPr>
            <p:spPr>
              <a:xfrm>
                <a:off x="10435673" y="6059"/>
                <a:ext cx="24238" cy="12167761"/>
              </a:xfrm>
              <a:custGeom>
                <a:avLst/>
                <a:gdLst>
                  <a:gd name="connsiteX0" fmla="*/ 0 w 24238"/>
                  <a:gd name="connsiteY0" fmla="*/ 0 h 12167761"/>
                  <a:gd name="connsiteX1" fmla="*/ 0 w 24238"/>
                  <a:gd name="connsiteY1" fmla="*/ 12167761 h 121677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4238" h="12167761">
                    <a:moveTo>
                      <a:pt x="0" y="0"/>
                    </a:moveTo>
                    <a:lnTo>
                      <a:pt x="0" y="12167761"/>
                    </a:lnTo>
                  </a:path>
                </a:pathLst>
              </a:custGeom>
              <a:ln w="6350" cap="flat">
                <a:gradFill flip="none" rotWithShape="1">
                  <a:gsLst>
                    <a:gs pos="0">
                      <a:schemeClr val="bg1">
                        <a:alpha val="0"/>
                      </a:schemeClr>
                    </a:gs>
                    <a:gs pos="100000">
                      <a:schemeClr val="bg1">
                        <a:alpha val="2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20" name="任意多边形: 形状 19">
                <a:extLst>
                  <a:ext uri="{FF2B5EF4-FFF2-40B4-BE49-F238E27FC236}">
                    <a16:creationId xmlns:a16="http://schemas.microsoft.com/office/drawing/2014/main" id="{BF0D6A30-BA65-EF77-3101-4EE4D24773F8}"/>
                  </a:ext>
                </a:extLst>
              </p:cNvPr>
              <p:cNvSpPr/>
              <p:nvPr/>
            </p:nvSpPr>
            <p:spPr>
              <a:xfrm>
                <a:off x="9856129" y="6059"/>
                <a:ext cx="24238" cy="12167761"/>
              </a:xfrm>
              <a:custGeom>
                <a:avLst/>
                <a:gdLst>
                  <a:gd name="connsiteX0" fmla="*/ 0 w 24238"/>
                  <a:gd name="connsiteY0" fmla="*/ 0 h 12167761"/>
                  <a:gd name="connsiteX1" fmla="*/ 0 w 24238"/>
                  <a:gd name="connsiteY1" fmla="*/ 12167761 h 121677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4238" h="12167761">
                    <a:moveTo>
                      <a:pt x="0" y="0"/>
                    </a:moveTo>
                    <a:lnTo>
                      <a:pt x="0" y="12167761"/>
                    </a:lnTo>
                  </a:path>
                </a:pathLst>
              </a:custGeom>
              <a:ln w="6350" cap="flat">
                <a:gradFill flip="none" rotWithShape="1">
                  <a:gsLst>
                    <a:gs pos="0">
                      <a:schemeClr val="bg1">
                        <a:alpha val="0"/>
                      </a:schemeClr>
                    </a:gs>
                    <a:gs pos="100000">
                      <a:schemeClr val="bg1">
                        <a:alpha val="2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21" name="任意多边形: 形状 20">
                <a:extLst>
                  <a:ext uri="{FF2B5EF4-FFF2-40B4-BE49-F238E27FC236}">
                    <a16:creationId xmlns:a16="http://schemas.microsoft.com/office/drawing/2014/main" id="{BAF01FD4-27D3-BC9A-82C5-9EFE47B83C51}"/>
                  </a:ext>
                </a:extLst>
              </p:cNvPr>
              <p:cNvSpPr/>
              <p:nvPr/>
            </p:nvSpPr>
            <p:spPr>
              <a:xfrm>
                <a:off x="9276827" y="6059"/>
                <a:ext cx="24238" cy="12167761"/>
              </a:xfrm>
              <a:custGeom>
                <a:avLst/>
                <a:gdLst>
                  <a:gd name="connsiteX0" fmla="*/ 0 w 24238"/>
                  <a:gd name="connsiteY0" fmla="*/ 0 h 12167761"/>
                  <a:gd name="connsiteX1" fmla="*/ 0 w 24238"/>
                  <a:gd name="connsiteY1" fmla="*/ 12167761 h 121677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4238" h="12167761">
                    <a:moveTo>
                      <a:pt x="0" y="0"/>
                    </a:moveTo>
                    <a:lnTo>
                      <a:pt x="0" y="12167761"/>
                    </a:lnTo>
                  </a:path>
                </a:pathLst>
              </a:custGeom>
              <a:ln w="6350" cap="flat">
                <a:gradFill flip="none" rotWithShape="1">
                  <a:gsLst>
                    <a:gs pos="0">
                      <a:schemeClr val="bg1">
                        <a:alpha val="0"/>
                      </a:schemeClr>
                    </a:gs>
                    <a:gs pos="100000">
                      <a:schemeClr val="bg1">
                        <a:alpha val="2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22" name="任意多边形: 形状 21">
                <a:extLst>
                  <a:ext uri="{FF2B5EF4-FFF2-40B4-BE49-F238E27FC236}">
                    <a16:creationId xmlns:a16="http://schemas.microsoft.com/office/drawing/2014/main" id="{D931F01B-8A41-01F8-BFCD-53E587C3687C}"/>
                  </a:ext>
                </a:extLst>
              </p:cNvPr>
              <p:cNvSpPr/>
              <p:nvPr/>
            </p:nvSpPr>
            <p:spPr>
              <a:xfrm>
                <a:off x="8697283" y="6059"/>
                <a:ext cx="24238" cy="12167761"/>
              </a:xfrm>
              <a:custGeom>
                <a:avLst/>
                <a:gdLst>
                  <a:gd name="connsiteX0" fmla="*/ 0 w 24238"/>
                  <a:gd name="connsiteY0" fmla="*/ 0 h 12167761"/>
                  <a:gd name="connsiteX1" fmla="*/ 0 w 24238"/>
                  <a:gd name="connsiteY1" fmla="*/ 12167761 h 121677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4238" h="12167761">
                    <a:moveTo>
                      <a:pt x="0" y="0"/>
                    </a:moveTo>
                    <a:lnTo>
                      <a:pt x="0" y="12167761"/>
                    </a:lnTo>
                  </a:path>
                </a:pathLst>
              </a:custGeom>
              <a:ln w="6350" cap="flat">
                <a:gradFill flip="none" rotWithShape="1">
                  <a:gsLst>
                    <a:gs pos="0">
                      <a:schemeClr val="bg1">
                        <a:alpha val="0"/>
                      </a:schemeClr>
                    </a:gs>
                    <a:gs pos="100000">
                      <a:schemeClr val="bg1">
                        <a:alpha val="2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23" name="任意多边形: 形状 22">
                <a:extLst>
                  <a:ext uri="{FF2B5EF4-FFF2-40B4-BE49-F238E27FC236}">
                    <a16:creationId xmlns:a16="http://schemas.microsoft.com/office/drawing/2014/main" id="{4C46F97C-429D-CAFA-47A3-3506D6AA5215}"/>
                  </a:ext>
                </a:extLst>
              </p:cNvPr>
              <p:cNvSpPr/>
              <p:nvPr/>
            </p:nvSpPr>
            <p:spPr>
              <a:xfrm>
                <a:off x="8117981" y="6059"/>
                <a:ext cx="24238" cy="12167761"/>
              </a:xfrm>
              <a:custGeom>
                <a:avLst/>
                <a:gdLst>
                  <a:gd name="connsiteX0" fmla="*/ 0 w 24238"/>
                  <a:gd name="connsiteY0" fmla="*/ 0 h 12167761"/>
                  <a:gd name="connsiteX1" fmla="*/ 0 w 24238"/>
                  <a:gd name="connsiteY1" fmla="*/ 12167761 h 121677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4238" h="12167761">
                    <a:moveTo>
                      <a:pt x="0" y="0"/>
                    </a:moveTo>
                    <a:lnTo>
                      <a:pt x="0" y="12167761"/>
                    </a:lnTo>
                  </a:path>
                </a:pathLst>
              </a:custGeom>
              <a:ln w="6350" cap="flat">
                <a:gradFill flip="none" rotWithShape="1">
                  <a:gsLst>
                    <a:gs pos="0">
                      <a:schemeClr val="bg1">
                        <a:alpha val="0"/>
                      </a:schemeClr>
                    </a:gs>
                    <a:gs pos="100000">
                      <a:schemeClr val="bg1">
                        <a:alpha val="2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24" name="任意多边形: 形状 23">
                <a:extLst>
                  <a:ext uri="{FF2B5EF4-FFF2-40B4-BE49-F238E27FC236}">
                    <a16:creationId xmlns:a16="http://schemas.microsoft.com/office/drawing/2014/main" id="{9DF402EA-AC4E-A341-56FC-56991DA5EE5B}"/>
                  </a:ext>
                </a:extLst>
              </p:cNvPr>
              <p:cNvSpPr/>
              <p:nvPr/>
            </p:nvSpPr>
            <p:spPr>
              <a:xfrm>
                <a:off x="7538437" y="6059"/>
                <a:ext cx="24238" cy="12167761"/>
              </a:xfrm>
              <a:custGeom>
                <a:avLst/>
                <a:gdLst>
                  <a:gd name="connsiteX0" fmla="*/ 0 w 24238"/>
                  <a:gd name="connsiteY0" fmla="*/ 0 h 12167761"/>
                  <a:gd name="connsiteX1" fmla="*/ 0 w 24238"/>
                  <a:gd name="connsiteY1" fmla="*/ 12167761 h 121677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4238" h="12167761">
                    <a:moveTo>
                      <a:pt x="0" y="0"/>
                    </a:moveTo>
                    <a:lnTo>
                      <a:pt x="0" y="12167761"/>
                    </a:lnTo>
                  </a:path>
                </a:pathLst>
              </a:custGeom>
              <a:ln w="6350" cap="flat">
                <a:gradFill flip="none" rotWithShape="1">
                  <a:gsLst>
                    <a:gs pos="0">
                      <a:schemeClr val="bg1">
                        <a:alpha val="0"/>
                      </a:schemeClr>
                    </a:gs>
                    <a:gs pos="100000">
                      <a:schemeClr val="bg1">
                        <a:alpha val="2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25" name="任意多边形: 形状 24">
                <a:extLst>
                  <a:ext uri="{FF2B5EF4-FFF2-40B4-BE49-F238E27FC236}">
                    <a16:creationId xmlns:a16="http://schemas.microsoft.com/office/drawing/2014/main" id="{D3E8CB9C-61E2-ABDE-D062-A5C1CA1F4B1B}"/>
                  </a:ext>
                </a:extLst>
              </p:cNvPr>
              <p:cNvSpPr/>
              <p:nvPr/>
            </p:nvSpPr>
            <p:spPr>
              <a:xfrm>
                <a:off x="6959135" y="6059"/>
                <a:ext cx="24238" cy="12167761"/>
              </a:xfrm>
              <a:custGeom>
                <a:avLst/>
                <a:gdLst>
                  <a:gd name="connsiteX0" fmla="*/ 0 w 24238"/>
                  <a:gd name="connsiteY0" fmla="*/ 0 h 12167761"/>
                  <a:gd name="connsiteX1" fmla="*/ 0 w 24238"/>
                  <a:gd name="connsiteY1" fmla="*/ 12167761 h 121677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4238" h="12167761">
                    <a:moveTo>
                      <a:pt x="0" y="0"/>
                    </a:moveTo>
                    <a:lnTo>
                      <a:pt x="0" y="12167761"/>
                    </a:lnTo>
                  </a:path>
                </a:pathLst>
              </a:custGeom>
              <a:ln w="6350" cap="flat">
                <a:gradFill flip="none" rotWithShape="1">
                  <a:gsLst>
                    <a:gs pos="0">
                      <a:schemeClr val="bg1">
                        <a:alpha val="0"/>
                      </a:schemeClr>
                    </a:gs>
                    <a:gs pos="100000">
                      <a:schemeClr val="bg1">
                        <a:alpha val="2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26" name="任意多边形: 形状 25">
                <a:extLst>
                  <a:ext uri="{FF2B5EF4-FFF2-40B4-BE49-F238E27FC236}">
                    <a16:creationId xmlns:a16="http://schemas.microsoft.com/office/drawing/2014/main" id="{D8AF50AA-6123-C12F-05BE-15349766EF23}"/>
                  </a:ext>
                </a:extLst>
              </p:cNvPr>
              <p:cNvSpPr/>
              <p:nvPr/>
            </p:nvSpPr>
            <p:spPr>
              <a:xfrm>
                <a:off x="6379591" y="6059"/>
                <a:ext cx="24238" cy="12167761"/>
              </a:xfrm>
              <a:custGeom>
                <a:avLst/>
                <a:gdLst>
                  <a:gd name="connsiteX0" fmla="*/ 0 w 24238"/>
                  <a:gd name="connsiteY0" fmla="*/ 0 h 12167761"/>
                  <a:gd name="connsiteX1" fmla="*/ 0 w 24238"/>
                  <a:gd name="connsiteY1" fmla="*/ 12167761 h 121677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4238" h="12167761">
                    <a:moveTo>
                      <a:pt x="0" y="0"/>
                    </a:moveTo>
                    <a:lnTo>
                      <a:pt x="0" y="12167761"/>
                    </a:lnTo>
                  </a:path>
                </a:pathLst>
              </a:custGeom>
              <a:ln w="6350" cap="flat">
                <a:gradFill flip="none" rotWithShape="1">
                  <a:gsLst>
                    <a:gs pos="0">
                      <a:schemeClr val="bg1">
                        <a:alpha val="0"/>
                      </a:schemeClr>
                    </a:gs>
                    <a:gs pos="100000">
                      <a:schemeClr val="bg1">
                        <a:alpha val="2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27" name="任意多边形: 形状 26">
                <a:extLst>
                  <a:ext uri="{FF2B5EF4-FFF2-40B4-BE49-F238E27FC236}">
                    <a16:creationId xmlns:a16="http://schemas.microsoft.com/office/drawing/2014/main" id="{CA13622B-2814-EDE5-5DF4-F895564DDCC2}"/>
                  </a:ext>
                </a:extLst>
              </p:cNvPr>
              <p:cNvSpPr/>
              <p:nvPr/>
            </p:nvSpPr>
            <p:spPr>
              <a:xfrm>
                <a:off x="5800289" y="6059"/>
                <a:ext cx="24238" cy="12167761"/>
              </a:xfrm>
              <a:custGeom>
                <a:avLst/>
                <a:gdLst>
                  <a:gd name="connsiteX0" fmla="*/ 0 w 24238"/>
                  <a:gd name="connsiteY0" fmla="*/ 0 h 12167761"/>
                  <a:gd name="connsiteX1" fmla="*/ 0 w 24238"/>
                  <a:gd name="connsiteY1" fmla="*/ 12167761 h 121677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4238" h="12167761">
                    <a:moveTo>
                      <a:pt x="0" y="0"/>
                    </a:moveTo>
                    <a:lnTo>
                      <a:pt x="0" y="12167761"/>
                    </a:lnTo>
                  </a:path>
                </a:pathLst>
              </a:custGeom>
              <a:ln w="6350" cap="flat">
                <a:gradFill flip="none" rotWithShape="1">
                  <a:gsLst>
                    <a:gs pos="0">
                      <a:schemeClr val="bg1">
                        <a:alpha val="0"/>
                      </a:schemeClr>
                    </a:gs>
                    <a:gs pos="100000">
                      <a:schemeClr val="bg1">
                        <a:alpha val="2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28" name="任意多边形: 形状 27">
                <a:extLst>
                  <a:ext uri="{FF2B5EF4-FFF2-40B4-BE49-F238E27FC236}">
                    <a16:creationId xmlns:a16="http://schemas.microsoft.com/office/drawing/2014/main" id="{41C6A34D-6C42-7F95-4AF8-1DF00CC43907}"/>
                  </a:ext>
                </a:extLst>
              </p:cNvPr>
              <p:cNvSpPr/>
              <p:nvPr/>
            </p:nvSpPr>
            <p:spPr>
              <a:xfrm>
                <a:off x="5220745" y="6059"/>
                <a:ext cx="24238" cy="12167761"/>
              </a:xfrm>
              <a:custGeom>
                <a:avLst/>
                <a:gdLst>
                  <a:gd name="connsiteX0" fmla="*/ 0 w 24238"/>
                  <a:gd name="connsiteY0" fmla="*/ 0 h 12167761"/>
                  <a:gd name="connsiteX1" fmla="*/ 0 w 24238"/>
                  <a:gd name="connsiteY1" fmla="*/ 12167761 h 121677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4238" h="12167761">
                    <a:moveTo>
                      <a:pt x="0" y="0"/>
                    </a:moveTo>
                    <a:lnTo>
                      <a:pt x="0" y="12167761"/>
                    </a:lnTo>
                  </a:path>
                </a:pathLst>
              </a:custGeom>
              <a:ln w="6350" cap="flat">
                <a:gradFill flip="none" rotWithShape="1">
                  <a:gsLst>
                    <a:gs pos="0">
                      <a:schemeClr val="bg1">
                        <a:alpha val="0"/>
                      </a:schemeClr>
                    </a:gs>
                    <a:gs pos="100000">
                      <a:schemeClr val="bg1">
                        <a:alpha val="2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29" name="任意多边形: 形状 28">
                <a:extLst>
                  <a:ext uri="{FF2B5EF4-FFF2-40B4-BE49-F238E27FC236}">
                    <a16:creationId xmlns:a16="http://schemas.microsoft.com/office/drawing/2014/main" id="{54B1D3EB-18F6-84EF-7DAA-F5458FBD9F98}"/>
                  </a:ext>
                </a:extLst>
              </p:cNvPr>
              <p:cNvSpPr/>
              <p:nvPr/>
            </p:nvSpPr>
            <p:spPr>
              <a:xfrm>
                <a:off x="4641443" y="6059"/>
                <a:ext cx="24238" cy="12167761"/>
              </a:xfrm>
              <a:custGeom>
                <a:avLst/>
                <a:gdLst>
                  <a:gd name="connsiteX0" fmla="*/ 0 w 24238"/>
                  <a:gd name="connsiteY0" fmla="*/ 0 h 12167761"/>
                  <a:gd name="connsiteX1" fmla="*/ 0 w 24238"/>
                  <a:gd name="connsiteY1" fmla="*/ 12167761 h 121677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4238" h="12167761">
                    <a:moveTo>
                      <a:pt x="0" y="0"/>
                    </a:moveTo>
                    <a:lnTo>
                      <a:pt x="0" y="12167761"/>
                    </a:lnTo>
                  </a:path>
                </a:pathLst>
              </a:custGeom>
              <a:ln w="6350" cap="flat">
                <a:gradFill flip="none" rotWithShape="1">
                  <a:gsLst>
                    <a:gs pos="0">
                      <a:schemeClr val="bg1">
                        <a:alpha val="0"/>
                      </a:schemeClr>
                    </a:gs>
                    <a:gs pos="100000">
                      <a:schemeClr val="bg1">
                        <a:alpha val="2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30" name="任意多边形: 形状 29">
                <a:extLst>
                  <a:ext uri="{FF2B5EF4-FFF2-40B4-BE49-F238E27FC236}">
                    <a16:creationId xmlns:a16="http://schemas.microsoft.com/office/drawing/2014/main" id="{7BA59C7E-0A1F-BC30-6F2F-AB9C69F042CF}"/>
                  </a:ext>
                </a:extLst>
              </p:cNvPr>
              <p:cNvSpPr/>
              <p:nvPr/>
            </p:nvSpPr>
            <p:spPr>
              <a:xfrm>
                <a:off x="4061899" y="6059"/>
                <a:ext cx="24238" cy="12167761"/>
              </a:xfrm>
              <a:custGeom>
                <a:avLst/>
                <a:gdLst>
                  <a:gd name="connsiteX0" fmla="*/ 0 w 24238"/>
                  <a:gd name="connsiteY0" fmla="*/ 0 h 12167761"/>
                  <a:gd name="connsiteX1" fmla="*/ 0 w 24238"/>
                  <a:gd name="connsiteY1" fmla="*/ 12167761 h 121677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4238" h="12167761">
                    <a:moveTo>
                      <a:pt x="0" y="0"/>
                    </a:moveTo>
                    <a:lnTo>
                      <a:pt x="0" y="12167761"/>
                    </a:lnTo>
                  </a:path>
                </a:pathLst>
              </a:custGeom>
              <a:ln w="6350" cap="flat">
                <a:gradFill flip="none" rotWithShape="1">
                  <a:gsLst>
                    <a:gs pos="0">
                      <a:schemeClr val="bg1">
                        <a:alpha val="0"/>
                      </a:schemeClr>
                    </a:gs>
                    <a:gs pos="100000">
                      <a:schemeClr val="bg1">
                        <a:alpha val="2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31" name="任意多边形: 形状 30">
                <a:extLst>
                  <a:ext uri="{FF2B5EF4-FFF2-40B4-BE49-F238E27FC236}">
                    <a16:creationId xmlns:a16="http://schemas.microsoft.com/office/drawing/2014/main" id="{C20714AC-D605-306A-0D7D-3D643A8A6D15}"/>
                  </a:ext>
                </a:extLst>
              </p:cNvPr>
              <p:cNvSpPr/>
              <p:nvPr/>
            </p:nvSpPr>
            <p:spPr>
              <a:xfrm>
                <a:off x="3482597" y="6059"/>
                <a:ext cx="24238" cy="12167761"/>
              </a:xfrm>
              <a:custGeom>
                <a:avLst/>
                <a:gdLst>
                  <a:gd name="connsiteX0" fmla="*/ 0 w 24238"/>
                  <a:gd name="connsiteY0" fmla="*/ 0 h 12167761"/>
                  <a:gd name="connsiteX1" fmla="*/ 0 w 24238"/>
                  <a:gd name="connsiteY1" fmla="*/ 12167761 h 121677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4238" h="12167761">
                    <a:moveTo>
                      <a:pt x="0" y="0"/>
                    </a:moveTo>
                    <a:lnTo>
                      <a:pt x="0" y="12167761"/>
                    </a:lnTo>
                  </a:path>
                </a:pathLst>
              </a:custGeom>
              <a:ln w="6350" cap="flat">
                <a:gradFill flip="none" rotWithShape="1">
                  <a:gsLst>
                    <a:gs pos="0">
                      <a:schemeClr val="bg1">
                        <a:alpha val="0"/>
                      </a:schemeClr>
                    </a:gs>
                    <a:gs pos="100000">
                      <a:schemeClr val="bg1">
                        <a:alpha val="2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32" name="任意多边形: 形状 31">
                <a:extLst>
                  <a:ext uri="{FF2B5EF4-FFF2-40B4-BE49-F238E27FC236}">
                    <a16:creationId xmlns:a16="http://schemas.microsoft.com/office/drawing/2014/main" id="{50B0FBF2-5FE7-5249-A1AE-EFCEC15230B0}"/>
                  </a:ext>
                </a:extLst>
              </p:cNvPr>
              <p:cNvSpPr/>
              <p:nvPr/>
            </p:nvSpPr>
            <p:spPr>
              <a:xfrm>
                <a:off x="2903053" y="6059"/>
                <a:ext cx="24238" cy="12167761"/>
              </a:xfrm>
              <a:custGeom>
                <a:avLst/>
                <a:gdLst>
                  <a:gd name="connsiteX0" fmla="*/ 0 w 24238"/>
                  <a:gd name="connsiteY0" fmla="*/ 0 h 12167761"/>
                  <a:gd name="connsiteX1" fmla="*/ 0 w 24238"/>
                  <a:gd name="connsiteY1" fmla="*/ 12167761 h 121677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4238" h="12167761">
                    <a:moveTo>
                      <a:pt x="0" y="0"/>
                    </a:moveTo>
                    <a:lnTo>
                      <a:pt x="0" y="12167761"/>
                    </a:lnTo>
                  </a:path>
                </a:pathLst>
              </a:custGeom>
              <a:ln w="6350" cap="flat">
                <a:gradFill flip="none" rotWithShape="1">
                  <a:gsLst>
                    <a:gs pos="0">
                      <a:schemeClr val="bg1">
                        <a:alpha val="0"/>
                      </a:schemeClr>
                    </a:gs>
                    <a:gs pos="100000">
                      <a:schemeClr val="bg1">
                        <a:alpha val="2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33" name="任意多边形: 形状 32">
                <a:extLst>
                  <a:ext uri="{FF2B5EF4-FFF2-40B4-BE49-F238E27FC236}">
                    <a16:creationId xmlns:a16="http://schemas.microsoft.com/office/drawing/2014/main" id="{ECB34CA4-2E1A-A7C6-F0E2-B248758EB9E1}"/>
                  </a:ext>
                </a:extLst>
              </p:cNvPr>
              <p:cNvSpPr/>
              <p:nvPr/>
            </p:nvSpPr>
            <p:spPr>
              <a:xfrm>
                <a:off x="2323751" y="6059"/>
                <a:ext cx="24238" cy="12167761"/>
              </a:xfrm>
              <a:custGeom>
                <a:avLst/>
                <a:gdLst>
                  <a:gd name="connsiteX0" fmla="*/ 0 w 24238"/>
                  <a:gd name="connsiteY0" fmla="*/ 0 h 12167761"/>
                  <a:gd name="connsiteX1" fmla="*/ 0 w 24238"/>
                  <a:gd name="connsiteY1" fmla="*/ 12167761 h 121677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4238" h="12167761">
                    <a:moveTo>
                      <a:pt x="0" y="0"/>
                    </a:moveTo>
                    <a:lnTo>
                      <a:pt x="0" y="12167761"/>
                    </a:lnTo>
                  </a:path>
                </a:pathLst>
              </a:custGeom>
              <a:ln w="6350" cap="flat">
                <a:gradFill flip="none" rotWithShape="1">
                  <a:gsLst>
                    <a:gs pos="0">
                      <a:schemeClr val="bg1">
                        <a:alpha val="0"/>
                      </a:schemeClr>
                    </a:gs>
                    <a:gs pos="100000">
                      <a:schemeClr val="bg1">
                        <a:alpha val="2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34" name="任意多边形: 形状 33">
                <a:extLst>
                  <a:ext uri="{FF2B5EF4-FFF2-40B4-BE49-F238E27FC236}">
                    <a16:creationId xmlns:a16="http://schemas.microsoft.com/office/drawing/2014/main" id="{7C21B083-6F91-975A-7DFC-983C0C7F0CFA}"/>
                  </a:ext>
                </a:extLst>
              </p:cNvPr>
              <p:cNvSpPr/>
              <p:nvPr/>
            </p:nvSpPr>
            <p:spPr>
              <a:xfrm>
                <a:off x="1744207" y="6059"/>
                <a:ext cx="24238" cy="12167761"/>
              </a:xfrm>
              <a:custGeom>
                <a:avLst/>
                <a:gdLst>
                  <a:gd name="connsiteX0" fmla="*/ 0 w 24238"/>
                  <a:gd name="connsiteY0" fmla="*/ 0 h 12167761"/>
                  <a:gd name="connsiteX1" fmla="*/ 0 w 24238"/>
                  <a:gd name="connsiteY1" fmla="*/ 12167761 h 121677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4238" h="12167761">
                    <a:moveTo>
                      <a:pt x="0" y="0"/>
                    </a:moveTo>
                    <a:lnTo>
                      <a:pt x="0" y="12167761"/>
                    </a:lnTo>
                  </a:path>
                </a:pathLst>
              </a:custGeom>
              <a:ln w="6350" cap="flat">
                <a:gradFill flip="none" rotWithShape="1">
                  <a:gsLst>
                    <a:gs pos="0">
                      <a:schemeClr val="bg1">
                        <a:alpha val="0"/>
                      </a:schemeClr>
                    </a:gs>
                    <a:gs pos="100000">
                      <a:schemeClr val="bg1">
                        <a:alpha val="2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35" name="任意多边形: 形状 34">
                <a:extLst>
                  <a:ext uri="{FF2B5EF4-FFF2-40B4-BE49-F238E27FC236}">
                    <a16:creationId xmlns:a16="http://schemas.microsoft.com/office/drawing/2014/main" id="{F14E84BC-4A70-C419-8EE6-964DFC6C298A}"/>
                  </a:ext>
                </a:extLst>
              </p:cNvPr>
              <p:cNvSpPr/>
              <p:nvPr/>
            </p:nvSpPr>
            <p:spPr>
              <a:xfrm>
                <a:off x="1164905" y="6059"/>
                <a:ext cx="24238" cy="12167761"/>
              </a:xfrm>
              <a:custGeom>
                <a:avLst/>
                <a:gdLst>
                  <a:gd name="connsiteX0" fmla="*/ 0 w 24238"/>
                  <a:gd name="connsiteY0" fmla="*/ 0 h 12167761"/>
                  <a:gd name="connsiteX1" fmla="*/ 0 w 24238"/>
                  <a:gd name="connsiteY1" fmla="*/ 12167761 h 121677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4238" h="12167761">
                    <a:moveTo>
                      <a:pt x="0" y="0"/>
                    </a:moveTo>
                    <a:lnTo>
                      <a:pt x="0" y="12167761"/>
                    </a:lnTo>
                  </a:path>
                </a:pathLst>
              </a:custGeom>
              <a:ln w="6350" cap="flat">
                <a:gradFill flip="none" rotWithShape="1">
                  <a:gsLst>
                    <a:gs pos="0">
                      <a:schemeClr val="bg1">
                        <a:alpha val="0"/>
                      </a:schemeClr>
                    </a:gs>
                    <a:gs pos="100000">
                      <a:schemeClr val="bg1">
                        <a:alpha val="2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36" name="任意多边形: 形状 35">
                <a:extLst>
                  <a:ext uri="{FF2B5EF4-FFF2-40B4-BE49-F238E27FC236}">
                    <a16:creationId xmlns:a16="http://schemas.microsoft.com/office/drawing/2014/main" id="{A11B665A-2B55-8226-5964-A1922E2A6ED0}"/>
                  </a:ext>
                </a:extLst>
              </p:cNvPr>
              <p:cNvSpPr/>
              <p:nvPr/>
            </p:nvSpPr>
            <p:spPr>
              <a:xfrm>
                <a:off x="585361" y="6059"/>
                <a:ext cx="24238" cy="12167761"/>
              </a:xfrm>
              <a:custGeom>
                <a:avLst/>
                <a:gdLst>
                  <a:gd name="connsiteX0" fmla="*/ 0 w 24238"/>
                  <a:gd name="connsiteY0" fmla="*/ 0 h 12167761"/>
                  <a:gd name="connsiteX1" fmla="*/ 0 w 24238"/>
                  <a:gd name="connsiteY1" fmla="*/ 12167761 h 121677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4238" h="12167761">
                    <a:moveTo>
                      <a:pt x="0" y="0"/>
                    </a:moveTo>
                    <a:lnTo>
                      <a:pt x="0" y="12167761"/>
                    </a:lnTo>
                  </a:path>
                </a:pathLst>
              </a:custGeom>
              <a:ln w="6350" cap="flat">
                <a:gradFill flip="none" rotWithShape="1">
                  <a:gsLst>
                    <a:gs pos="0">
                      <a:schemeClr val="bg1">
                        <a:alpha val="0"/>
                      </a:schemeClr>
                    </a:gs>
                    <a:gs pos="100000">
                      <a:schemeClr val="bg1">
                        <a:alpha val="25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</p:grpSp>
      </p:grpSp>
      <p:sp>
        <p:nvSpPr>
          <p:cNvPr id="37" name="任意多边形: 形状 36">
            <a:extLst>
              <a:ext uri="{FF2B5EF4-FFF2-40B4-BE49-F238E27FC236}">
                <a16:creationId xmlns:a16="http://schemas.microsoft.com/office/drawing/2014/main" id="{3580B341-7034-636F-9011-2774C18C0338}"/>
              </a:ext>
            </a:extLst>
          </p:cNvPr>
          <p:cNvSpPr/>
          <p:nvPr userDrawn="1"/>
        </p:nvSpPr>
        <p:spPr>
          <a:xfrm flipH="1">
            <a:off x="0" y="4930257"/>
            <a:ext cx="12192000" cy="1927742"/>
          </a:xfrm>
          <a:custGeom>
            <a:avLst/>
            <a:gdLst>
              <a:gd name="connsiteX0" fmla="*/ 12192000 w 12192000"/>
              <a:gd name="connsiteY0" fmla="*/ 0 h 3200130"/>
              <a:gd name="connsiteX1" fmla="*/ 12084972 w 12192000"/>
              <a:gd name="connsiteY1" fmla="*/ 22960 h 3200130"/>
              <a:gd name="connsiteX2" fmla="*/ 8075998 w 12192000"/>
              <a:gd name="connsiteY2" fmla="*/ 1233517 h 3200130"/>
              <a:gd name="connsiteX3" fmla="*/ 100350 w 12192000"/>
              <a:gd name="connsiteY3" fmla="*/ 1264802 h 3200130"/>
              <a:gd name="connsiteX4" fmla="*/ 0 w 12192000"/>
              <a:gd name="connsiteY4" fmla="*/ 1277167 h 3200130"/>
              <a:gd name="connsiteX5" fmla="*/ 0 w 12192000"/>
              <a:gd name="connsiteY5" fmla="*/ 2212162 h 3200130"/>
              <a:gd name="connsiteX6" fmla="*/ 4297 w 12192000"/>
              <a:gd name="connsiteY6" fmla="*/ 2215944 h 3200130"/>
              <a:gd name="connsiteX7" fmla="*/ 1119453 w 12192000"/>
              <a:gd name="connsiteY7" fmla="*/ 3123527 h 3200130"/>
              <a:gd name="connsiteX8" fmla="*/ 1217130 w 12192000"/>
              <a:gd name="connsiteY8" fmla="*/ 3200130 h 3200130"/>
              <a:gd name="connsiteX9" fmla="*/ 12192000 w 12192000"/>
              <a:gd name="connsiteY9" fmla="*/ 3200130 h 32001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192000" h="3200130">
                <a:moveTo>
                  <a:pt x="12192000" y="0"/>
                </a:moveTo>
                <a:lnTo>
                  <a:pt x="12084972" y="22960"/>
                </a:lnTo>
                <a:cubicBezTo>
                  <a:pt x="10822626" y="302776"/>
                  <a:pt x="10193764" y="988916"/>
                  <a:pt x="8075998" y="1233517"/>
                </a:cubicBezTo>
                <a:cubicBezTo>
                  <a:pt x="6355313" y="1432256"/>
                  <a:pt x="1868139" y="1081287"/>
                  <a:pt x="100350" y="1264802"/>
                </a:cubicBezTo>
                <a:lnTo>
                  <a:pt x="0" y="1277167"/>
                </a:lnTo>
                <a:lnTo>
                  <a:pt x="0" y="2212162"/>
                </a:lnTo>
                <a:lnTo>
                  <a:pt x="4297" y="2215944"/>
                </a:lnTo>
                <a:cubicBezTo>
                  <a:pt x="383475" y="2537517"/>
                  <a:pt x="844192" y="2889457"/>
                  <a:pt x="1119453" y="3123527"/>
                </a:cubicBezTo>
                <a:lnTo>
                  <a:pt x="1217130" y="3200130"/>
                </a:lnTo>
                <a:lnTo>
                  <a:pt x="12192000" y="320013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38" name="任意多边形: 形状 37">
            <a:extLst>
              <a:ext uri="{FF2B5EF4-FFF2-40B4-BE49-F238E27FC236}">
                <a16:creationId xmlns:a16="http://schemas.microsoft.com/office/drawing/2014/main" id="{00FCFED2-4AA4-BBE5-03DE-79E7B0B83167}"/>
              </a:ext>
            </a:extLst>
          </p:cNvPr>
          <p:cNvSpPr/>
          <p:nvPr userDrawn="1"/>
        </p:nvSpPr>
        <p:spPr>
          <a:xfrm>
            <a:off x="10757257" y="0"/>
            <a:ext cx="1434743" cy="1256197"/>
          </a:xfrm>
          <a:custGeom>
            <a:avLst/>
            <a:gdLst>
              <a:gd name="connsiteX0" fmla="*/ 0 w 1434743"/>
              <a:gd name="connsiteY0" fmla="*/ 0 h 1256197"/>
              <a:gd name="connsiteX1" fmla="*/ 427773 w 1434743"/>
              <a:gd name="connsiteY1" fmla="*/ 0 h 1256197"/>
              <a:gd name="connsiteX2" fmla="*/ 430625 w 1434743"/>
              <a:gd name="connsiteY2" fmla="*/ 28292 h 1256197"/>
              <a:gd name="connsiteX3" fmla="*/ 1419556 w 1434743"/>
              <a:gd name="connsiteY3" fmla="*/ 834294 h 1256197"/>
              <a:gd name="connsiteX4" fmla="*/ 1434743 w 1434743"/>
              <a:gd name="connsiteY4" fmla="*/ 833527 h 1256197"/>
              <a:gd name="connsiteX5" fmla="*/ 1434743 w 1434743"/>
              <a:gd name="connsiteY5" fmla="*/ 1255430 h 1256197"/>
              <a:gd name="connsiteX6" fmla="*/ 1419557 w 1434743"/>
              <a:gd name="connsiteY6" fmla="*/ 1256197 h 1256197"/>
              <a:gd name="connsiteX7" fmla="*/ 17295 w 1434743"/>
              <a:gd name="connsiteY7" fmla="*/ 113320 h 12561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434743" h="1256197">
                <a:moveTo>
                  <a:pt x="0" y="0"/>
                </a:moveTo>
                <a:lnTo>
                  <a:pt x="427773" y="0"/>
                </a:lnTo>
                <a:lnTo>
                  <a:pt x="430625" y="28292"/>
                </a:lnTo>
                <a:cubicBezTo>
                  <a:pt x="524752" y="488277"/>
                  <a:pt x="931745" y="834294"/>
                  <a:pt x="1419556" y="834294"/>
                </a:cubicBezTo>
                <a:lnTo>
                  <a:pt x="1434743" y="833527"/>
                </a:lnTo>
                <a:lnTo>
                  <a:pt x="1434743" y="1255430"/>
                </a:lnTo>
                <a:lnTo>
                  <a:pt x="1419557" y="1256197"/>
                </a:lnTo>
                <a:cubicBezTo>
                  <a:pt x="727862" y="1256197"/>
                  <a:pt x="150762" y="765559"/>
                  <a:pt x="17295" y="113320"/>
                </a:cubicBezTo>
                <a:close/>
              </a:path>
            </a:pathLst>
          </a:custGeom>
          <a:solidFill>
            <a:schemeClr val="accent1">
              <a:lumMod val="20000"/>
              <a:lumOff val="80000"/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45" name="矩形: 圆角 44">
            <a:extLst>
              <a:ext uri="{FF2B5EF4-FFF2-40B4-BE49-F238E27FC236}">
                <a16:creationId xmlns:a16="http://schemas.microsoft.com/office/drawing/2014/main" id="{188D0B93-BF29-DD41-6D3E-B43BB7AC19E0}"/>
              </a:ext>
            </a:extLst>
          </p:cNvPr>
          <p:cNvSpPr/>
          <p:nvPr userDrawn="1"/>
        </p:nvSpPr>
        <p:spPr>
          <a:xfrm>
            <a:off x="695325" y="1041400"/>
            <a:ext cx="10801350" cy="4353327"/>
          </a:xfrm>
          <a:prstGeom prst="roundRect">
            <a:avLst>
              <a:gd name="adj" fmla="val 4093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46" name="组合 45">
            <a:extLst>
              <a:ext uri="{FF2B5EF4-FFF2-40B4-BE49-F238E27FC236}">
                <a16:creationId xmlns:a16="http://schemas.microsoft.com/office/drawing/2014/main" id="{DB63ECE5-8F41-9959-34C7-4D4AAAC7E54B}"/>
              </a:ext>
            </a:extLst>
          </p:cNvPr>
          <p:cNvGrpSpPr/>
          <p:nvPr userDrawn="1"/>
        </p:nvGrpSpPr>
        <p:grpSpPr>
          <a:xfrm>
            <a:off x="1610846" y="1610067"/>
            <a:ext cx="3390811" cy="5250289"/>
            <a:chOff x="1770422" y="1603415"/>
            <a:chExt cx="3390811" cy="5250289"/>
          </a:xfrm>
        </p:grpSpPr>
        <p:sp>
          <p:nvSpPr>
            <p:cNvPr id="47" name="任意多边形: 形状 46">
              <a:extLst>
                <a:ext uri="{FF2B5EF4-FFF2-40B4-BE49-F238E27FC236}">
                  <a16:creationId xmlns:a16="http://schemas.microsoft.com/office/drawing/2014/main" id="{B2925236-1D84-CDCC-70EC-164737D1B8C3}"/>
                </a:ext>
              </a:extLst>
            </p:cNvPr>
            <p:cNvSpPr/>
            <p:nvPr/>
          </p:nvSpPr>
          <p:spPr>
            <a:xfrm flipH="1">
              <a:off x="2910165" y="2127662"/>
              <a:ext cx="737269" cy="760602"/>
            </a:xfrm>
            <a:custGeom>
              <a:avLst/>
              <a:gdLst>
                <a:gd name="connsiteX0" fmla="*/ 724089 w 737269"/>
                <a:gd name="connsiteY0" fmla="*/ 424379 h 760602"/>
                <a:gd name="connsiteX1" fmla="*/ 731137 w 737269"/>
                <a:gd name="connsiteY1" fmla="*/ 707558 h 760602"/>
                <a:gd name="connsiteX2" fmla="*/ 728566 w 737269"/>
                <a:gd name="connsiteY2" fmla="*/ 701843 h 760602"/>
                <a:gd name="connsiteX3" fmla="*/ 686560 w 737269"/>
                <a:gd name="connsiteY3" fmla="*/ 729941 h 760602"/>
                <a:gd name="connsiteX4" fmla="*/ 639888 w 737269"/>
                <a:gd name="connsiteY4" fmla="*/ 661361 h 760602"/>
                <a:gd name="connsiteX5" fmla="*/ 628744 w 737269"/>
                <a:gd name="connsiteY5" fmla="*/ 756230 h 760602"/>
                <a:gd name="connsiteX6" fmla="*/ 399953 w 737269"/>
                <a:gd name="connsiteY6" fmla="*/ 708701 h 760602"/>
                <a:gd name="connsiteX7" fmla="*/ 94677 w 737269"/>
                <a:gd name="connsiteY7" fmla="*/ 652979 h 760602"/>
                <a:gd name="connsiteX8" fmla="*/ 4475 w 737269"/>
                <a:gd name="connsiteY8" fmla="*/ 601259 h 760602"/>
                <a:gd name="connsiteX9" fmla="*/ 15239 w 737269"/>
                <a:gd name="connsiteY9" fmla="*/ 507152 h 760602"/>
                <a:gd name="connsiteX10" fmla="*/ 221074 w 737269"/>
                <a:gd name="connsiteY10" fmla="*/ 168824 h 760602"/>
                <a:gd name="connsiteX11" fmla="*/ 282700 w 737269"/>
                <a:gd name="connsiteY11" fmla="*/ 113483 h 760602"/>
                <a:gd name="connsiteX12" fmla="*/ 403572 w 737269"/>
                <a:gd name="connsiteY12" fmla="*/ 113198 h 760602"/>
                <a:gd name="connsiteX13" fmla="*/ 363187 w 737269"/>
                <a:gd name="connsiteY13" fmla="*/ 69002 h 760602"/>
                <a:gd name="connsiteX14" fmla="*/ 384713 w 737269"/>
                <a:gd name="connsiteY14" fmla="*/ 15662 h 760602"/>
                <a:gd name="connsiteX15" fmla="*/ 467962 w 737269"/>
                <a:gd name="connsiteY15" fmla="*/ 3755 h 760602"/>
                <a:gd name="connsiteX16" fmla="*/ 544352 w 737269"/>
                <a:gd name="connsiteY16" fmla="*/ 41284 h 760602"/>
                <a:gd name="connsiteX17" fmla="*/ 586262 w 737269"/>
                <a:gd name="connsiteY17" fmla="*/ 75193 h 760602"/>
                <a:gd name="connsiteX18" fmla="*/ 591215 w 737269"/>
                <a:gd name="connsiteY18" fmla="*/ 122818 h 760602"/>
                <a:gd name="connsiteX19" fmla="*/ 548639 w 737269"/>
                <a:gd name="connsiteY19" fmla="*/ 143487 h 760602"/>
                <a:gd name="connsiteX20" fmla="*/ 511110 w 737269"/>
                <a:gd name="connsiteY20" fmla="*/ 139582 h 760602"/>
                <a:gd name="connsiteX21" fmla="*/ 656556 w 737269"/>
                <a:gd name="connsiteY21" fmla="*/ 227593 h 760602"/>
                <a:gd name="connsiteX22" fmla="*/ 724089 w 737269"/>
                <a:gd name="connsiteY22" fmla="*/ 424379 h 7606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737269" h="760602">
                  <a:moveTo>
                    <a:pt x="724089" y="424379"/>
                  </a:moveTo>
                  <a:cubicBezTo>
                    <a:pt x="724851" y="494102"/>
                    <a:pt x="747044" y="639263"/>
                    <a:pt x="731137" y="707558"/>
                  </a:cubicBezTo>
                  <a:lnTo>
                    <a:pt x="728566" y="701843"/>
                  </a:lnTo>
                  <a:cubicBezTo>
                    <a:pt x="715335" y="712330"/>
                    <a:pt x="701296" y="721721"/>
                    <a:pt x="686560" y="729941"/>
                  </a:cubicBezTo>
                  <a:cubicBezTo>
                    <a:pt x="675931" y="704090"/>
                    <a:pt x="660034" y="680735"/>
                    <a:pt x="639888" y="661361"/>
                  </a:cubicBezTo>
                  <a:cubicBezTo>
                    <a:pt x="642536" y="693413"/>
                    <a:pt x="638745" y="725674"/>
                    <a:pt x="628744" y="756230"/>
                  </a:cubicBezTo>
                  <a:cubicBezTo>
                    <a:pt x="569212" y="777662"/>
                    <a:pt x="464723" y="710129"/>
                    <a:pt x="399953" y="708701"/>
                  </a:cubicBezTo>
                  <a:cubicBezTo>
                    <a:pt x="295750" y="706319"/>
                    <a:pt x="194213" y="680411"/>
                    <a:pt x="94677" y="652979"/>
                  </a:cubicBezTo>
                  <a:cubicBezTo>
                    <a:pt x="59339" y="643264"/>
                    <a:pt x="20477" y="630596"/>
                    <a:pt x="4475" y="601259"/>
                  </a:cubicBezTo>
                  <a:cubicBezTo>
                    <a:pt x="-11527" y="571922"/>
                    <a:pt x="17105" y="540261"/>
                    <a:pt x="15239" y="507152"/>
                  </a:cubicBezTo>
                  <a:cubicBezTo>
                    <a:pt x="1884" y="271360"/>
                    <a:pt x="114203" y="231831"/>
                    <a:pt x="221074" y="168824"/>
                  </a:cubicBezTo>
                  <a:cubicBezTo>
                    <a:pt x="244591" y="154965"/>
                    <a:pt x="256126" y="125104"/>
                    <a:pt x="282700" y="113483"/>
                  </a:cubicBezTo>
                  <a:cubicBezTo>
                    <a:pt x="319562" y="97386"/>
                    <a:pt x="363473" y="105101"/>
                    <a:pt x="403572" y="113198"/>
                  </a:cubicBezTo>
                  <a:cubicBezTo>
                    <a:pt x="383313" y="106530"/>
                    <a:pt x="368007" y="89776"/>
                    <a:pt x="363187" y="69002"/>
                  </a:cubicBezTo>
                  <a:cubicBezTo>
                    <a:pt x="359777" y="48590"/>
                    <a:pt x="368092" y="27997"/>
                    <a:pt x="384713" y="15662"/>
                  </a:cubicBezTo>
                  <a:cubicBezTo>
                    <a:pt x="406811" y="-1388"/>
                    <a:pt x="439768" y="-3484"/>
                    <a:pt x="467962" y="3755"/>
                  </a:cubicBezTo>
                  <a:cubicBezTo>
                    <a:pt x="495194" y="12280"/>
                    <a:pt x="520959" y="24929"/>
                    <a:pt x="544352" y="41284"/>
                  </a:cubicBezTo>
                  <a:cubicBezTo>
                    <a:pt x="560230" y="49999"/>
                    <a:pt x="574422" y="61486"/>
                    <a:pt x="586262" y="75193"/>
                  </a:cubicBezTo>
                  <a:cubicBezTo>
                    <a:pt x="597673" y="88490"/>
                    <a:pt x="599654" y="107464"/>
                    <a:pt x="591215" y="122818"/>
                  </a:cubicBezTo>
                  <a:cubicBezTo>
                    <a:pt x="580919" y="135838"/>
                    <a:pt x="565240" y="143449"/>
                    <a:pt x="548639" y="143487"/>
                  </a:cubicBezTo>
                  <a:cubicBezTo>
                    <a:pt x="536009" y="143859"/>
                    <a:pt x="523388" y="142544"/>
                    <a:pt x="511110" y="139582"/>
                  </a:cubicBezTo>
                  <a:cubicBezTo>
                    <a:pt x="567403" y="153469"/>
                    <a:pt x="618133" y="184168"/>
                    <a:pt x="656556" y="227593"/>
                  </a:cubicBezTo>
                  <a:cubicBezTo>
                    <a:pt x="704277" y="283124"/>
                    <a:pt x="723231" y="354657"/>
                    <a:pt x="724089" y="424379"/>
                  </a:cubicBezTo>
                  <a:close/>
                </a:path>
              </a:pathLst>
            </a:custGeom>
            <a:solidFill>
              <a:schemeClr val="accent4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48" name="任意多边形: 形状 47">
              <a:extLst>
                <a:ext uri="{FF2B5EF4-FFF2-40B4-BE49-F238E27FC236}">
                  <a16:creationId xmlns:a16="http://schemas.microsoft.com/office/drawing/2014/main" id="{BDDBCF59-6095-306C-E1FE-CD6B2548C4DD}"/>
                </a:ext>
              </a:extLst>
            </p:cNvPr>
            <p:cNvSpPr/>
            <p:nvPr/>
          </p:nvSpPr>
          <p:spPr>
            <a:xfrm flipH="1">
              <a:off x="4081438" y="3104622"/>
              <a:ext cx="514812" cy="335675"/>
            </a:xfrm>
            <a:custGeom>
              <a:avLst/>
              <a:gdLst>
                <a:gd name="connsiteX0" fmla="*/ 7934 w 514812"/>
                <a:gd name="connsiteY0" fmla="*/ 119360 h 335675"/>
                <a:gd name="connsiteX1" fmla="*/ 121863 w 514812"/>
                <a:gd name="connsiteY1" fmla="*/ 162080 h 335675"/>
                <a:gd name="connsiteX2" fmla="*/ 133931 w 514812"/>
                <a:gd name="connsiteY2" fmla="*/ 155307 h 335675"/>
                <a:gd name="connsiteX3" fmla="*/ 379190 w 514812"/>
                <a:gd name="connsiteY3" fmla="*/ 335501 h 335675"/>
                <a:gd name="connsiteX4" fmla="*/ 514407 w 514812"/>
                <a:gd name="connsiteY4" fmla="*/ 243223 h 335675"/>
                <a:gd name="connsiteX5" fmla="*/ 151743 w 514812"/>
                <a:gd name="connsiteY5" fmla="*/ 32702 h 335675"/>
                <a:gd name="connsiteX6" fmla="*/ 48654 w 514812"/>
                <a:gd name="connsiteY6" fmla="*/ 7175 h 335675"/>
                <a:gd name="connsiteX7" fmla="*/ 6972 w 514812"/>
                <a:gd name="connsiteY7" fmla="*/ 117293 h 335675"/>
                <a:gd name="connsiteX8" fmla="*/ 6972 w 514812"/>
                <a:gd name="connsiteY8" fmla="*/ 117293 h 335675"/>
                <a:gd name="connsiteX9" fmla="*/ 7934 w 514812"/>
                <a:gd name="connsiteY9" fmla="*/ 119360 h 335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14812" h="335675">
                  <a:moveTo>
                    <a:pt x="7934" y="119360"/>
                  </a:moveTo>
                  <a:cubicBezTo>
                    <a:pt x="28080" y="162108"/>
                    <a:pt x="78591" y="181044"/>
                    <a:pt x="121863" y="162080"/>
                  </a:cubicBezTo>
                  <a:cubicBezTo>
                    <a:pt x="126063" y="160156"/>
                    <a:pt x="130102" y="157898"/>
                    <a:pt x="133931" y="155307"/>
                  </a:cubicBezTo>
                  <a:lnTo>
                    <a:pt x="379190" y="335501"/>
                  </a:lnTo>
                  <a:lnTo>
                    <a:pt x="514407" y="243223"/>
                  </a:lnTo>
                  <a:lnTo>
                    <a:pt x="151743" y="32702"/>
                  </a:lnTo>
                  <a:cubicBezTo>
                    <a:pt x="127168" y="1774"/>
                    <a:pt x="84830" y="-8713"/>
                    <a:pt x="48654" y="7175"/>
                  </a:cubicBezTo>
                  <a:cubicBezTo>
                    <a:pt x="6734" y="26072"/>
                    <a:pt x="-11926" y="75374"/>
                    <a:pt x="6972" y="117293"/>
                  </a:cubicBezTo>
                  <a:lnTo>
                    <a:pt x="6972" y="117293"/>
                  </a:lnTo>
                  <a:cubicBezTo>
                    <a:pt x="7277" y="117979"/>
                    <a:pt x="7601" y="118674"/>
                    <a:pt x="7934" y="119360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84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49" name="任意多边形: 形状 48">
              <a:extLst>
                <a:ext uri="{FF2B5EF4-FFF2-40B4-BE49-F238E27FC236}">
                  <a16:creationId xmlns:a16="http://schemas.microsoft.com/office/drawing/2014/main" id="{C85C5EFB-D0FF-50A9-2814-41A205AA3BB3}"/>
                </a:ext>
              </a:extLst>
            </p:cNvPr>
            <p:cNvSpPr/>
            <p:nvPr/>
          </p:nvSpPr>
          <p:spPr>
            <a:xfrm flipH="1">
              <a:off x="1965710" y="3059861"/>
              <a:ext cx="415277" cy="443577"/>
            </a:xfrm>
            <a:custGeom>
              <a:avLst/>
              <a:gdLst>
                <a:gd name="connsiteX0" fmla="*/ 320511 w 415277"/>
                <a:gd name="connsiteY0" fmla="*/ 586 h 443577"/>
                <a:gd name="connsiteX1" fmla="*/ 244464 w 415277"/>
                <a:gd name="connsiteY1" fmla="*/ 95579 h 443577"/>
                <a:gd name="connsiteX2" fmla="*/ 247149 w 415277"/>
                <a:gd name="connsiteY2" fmla="*/ 109152 h 443577"/>
                <a:gd name="connsiteX3" fmla="*/ -405 w 415277"/>
                <a:gd name="connsiteY3" fmla="*/ 286184 h 443577"/>
                <a:gd name="connsiteX4" fmla="*/ 45239 w 415277"/>
                <a:gd name="connsiteY4" fmla="*/ 443403 h 443577"/>
                <a:gd name="connsiteX5" fmla="*/ 358125 w 415277"/>
                <a:gd name="connsiteY5" fmla="*/ 164225 h 443577"/>
                <a:gd name="connsiteX6" fmla="*/ 414456 w 415277"/>
                <a:gd name="connsiteY6" fmla="*/ 74186 h 443577"/>
                <a:gd name="connsiteX7" fmla="*/ 322778 w 415277"/>
                <a:gd name="connsiteY7" fmla="*/ 310 h 443577"/>
                <a:gd name="connsiteX8" fmla="*/ 320511 w 415277"/>
                <a:gd name="connsiteY8" fmla="*/ 586 h 4435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15277" h="443577">
                  <a:moveTo>
                    <a:pt x="320511" y="586"/>
                  </a:moveTo>
                  <a:cubicBezTo>
                    <a:pt x="273619" y="6434"/>
                    <a:pt x="239901" y="48544"/>
                    <a:pt x="244464" y="95579"/>
                  </a:cubicBezTo>
                  <a:cubicBezTo>
                    <a:pt x="244987" y="100170"/>
                    <a:pt x="245883" y="104704"/>
                    <a:pt x="247149" y="109152"/>
                  </a:cubicBezTo>
                  <a:lnTo>
                    <a:pt x="-405" y="286184"/>
                  </a:lnTo>
                  <a:lnTo>
                    <a:pt x="45239" y="443403"/>
                  </a:lnTo>
                  <a:lnTo>
                    <a:pt x="358125" y="164225"/>
                  </a:lnTo>
                  <a:cubicBezTo>
                    <a:pt x="395168" y="150481"/>
                    <a:pt x="418304" y="113505"/>
                    <a:pt x="414456" y="74186"/>
                  </a:cubicBezTo>
                  <a:cubicBezTo>
                    <a:pt x="409541" y="28466"/>
                    <a:pt x="368489" y="-4605"/>
                    <a:pt x="322778" y="310"/>
                  </a:cubicBezTo>
                  <a:cubicBezTo>
                    <a:pt x="322016" y="396"/>
                    <a:pt x="321264" y="491"/>
                    <a:pt x="320511" y="586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84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50" name="任意多边形: 形状 49">
              <a:extLst>
                <a:ext uri="{FF2B5EF4-FFF2-40B4-BE49-F238E27FC236}">
                  <a16:creationId xmlns:a16="http://schemas.microsoft.com/office/drawing/2014/main" id="{F66B2533-E310-BACB-6800-BA4A9E3F73CE}"/>
                </a:ext>
              </a:extLst>
            </p:cNvPr>
            <p:cNvSpPr/>
            <p:nvPr/>
          </p:nvSpPr>
          <p:spPr>
            <a:xfrm flipH="1">
              <a:off x="3852533" y="6373512"/>
              <a:ext cx="117652" cy="315324"/>
            </a:xfrm>
            <a:custGeom>
              <a:avLst/>
              <a:gdLst>
                <a:gd name="connsiteX0" fmla="*/ 115005 w 117652"/>
                <a:gd name="connsiteY0" fmla="*/ 315325 h 315324"/>
                <a:gd name="connsiteX1" fmla="*/ 35281 w 117652"/>
                <a:gd name="connsiteY1" fmla="*/ 314649 h 315324"/>
                <a:gd name="connsiteX2" fmla="*/ 0 w 117652"/>
                <a:gd name="connsiteY2" fmla="*/ 0 h 315324"/>
                <a:gd name="connsiteX3" fmla="*/ 117653 w 117652"/>
                <a:gd name="connsiteY3" fmla="*/ 991 h 315324"/>
                <a:gd name="connsiteX4" fmla="*/ 115005 w 117652"/>
                <a:gd name="connsiteY4" fmla="*/ 315325 h 3153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7652" h="315324">
                  <a:moveTo>
                    <a:pt x="115005" y="315325"/>
                  </a:moveTo>
                  <a:lnTo>
                    <a:pt x="35281" y="314649"/>
                  </a:lnTo>
                  <a:lnTo>
                    <a:pt x="0" y="0"/>
                  </a:lnTo>
                  <a:lnTo>
                    <a:pt x="117653" y="991"/>
                  </a:lnTo>
                  <a:lnTo>
                    <a:pt x="115005" y="315325"/>
                  </a:lnTo>
                  <a:close/>
                </a:path>
              </a:pathLst>
            </a:custGeom>
            <a:solidFill>
              <a:srgbClr val="FFB6B6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51" name="任意多边形: 形状 50">
              <a:extLst>
                <a:ext uri="{FF2B5EF4-FFF2-40B4-BE49-F238E27FC236}">
                  <a16:creationId xmlns:a16="http://schemas.microsoft.com/office/drawing/2014/main" id="{C114FECD-77B5-2FB9-C3B6-D5FF1EDC083B}"/>
                </a:ext>
              </a:extLst>
            </p:cNvPr>
            <p:cNvSpPr/>
            <p:nvPr/>
          </p:nvSpPr>
          <p:spPr>
            <a:xfrm flipH="1">
              <a:off x="3818958" y="6643012"/>
              <a:ext cx="291570" cy="210692"/>
            </a:xfrm>
            <a:custGeom>
              <a:avLst/>
              <a:gdLst>
                <a:gd name="connsiteX0" fmla="*/ -404 w 291570"/>
                <a:gd name="connsiteY0" fmla="*/ 172409 h 210692"/>
                <a:gd name="connsiteX1" fmla="*/ 34933 w 291570"/>
                <a:gd name="connsiteY1" fmla="*/ 208366 h 210692"/>
                <a:gd name="connsiteX2" fmla="*/ 193429 w 291570"/>
                <a:gd name="connsiteY2" fmla="*/ 209690 h 210692"/>
                <a:gd name="connsiteX3" fmla="*/ 221176 w 291570"/>
                <a:gd name="connsiteY3" fmla="*/ 153445 h 210692"/>
                <a:gd name="connsiteX4" fmla="*/ 231367 w 291570"/>
                <a:gd name="connsiteY4" fmla="*/ 209976 h 210692"/>
                <a:gd name="connsiteX5" fmla="*/ 291165 w 291570"/>
                <a:gd name="connsiteY5" fmla="*/ 210519 h 210692"/>
                <a:gd name="connsiteX6" fmla="*/ 276069 w 291570"/>
                <a:gd name="connsiteY6" fmla="*/ 8894 h 210692"/>
                <a:gd name="connsiteX7" fmla="*/ 255256 w 291570"/>
                <a:gd name="connsiteY7" fmla="*/ 7513 h 210692"/>
                <a:gd name="connsiteX8" fmla="*/ 170388 w 291570"/>
                <a:gd name="connsiteY8" fmla="*/ 1664 h 210692"/>
                <a:gd name="connsiteX9" fmla="*/ 143013 w 291570"/>
                <a:gd name="connsiteY9" fmla="*/ -174 h 210692"/>
                <a:gd name="connsiteX10" fmla="*/ 142528 w 291570"/>
                <a:gd name="connsiteY10" fmla="*/ 56871 h 210692"/>
                <a:gd name="connsiteX11" fmla="*/ 15207 w 291570"/>
                <a:gd name="connsiteY11" fmla="*/ 143234 h 210692"/>
                <a:gd name="connsiteX12" fmla="*/ -404 w 291570"/>
                <a:gd name="connsiteY12" fmla="*/ 172409 h 2106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1570" h="210692">
                  <a:moveTo>
                    <a:pt x="-404" y="172409"/>
                  </a:moveTo>
                  <a:cubicBezTo>
                    <a:pt x="-557" y="192088"/>
                    <a:pt x="15255" y="208166"/>
                    <a:pt x="34933" y="208366"/>
                  </a:cubicBezTo>
                  <a:lnTo>
                    <a:pt x="193429" y="209690"/>
                  </a:lnTo>
                  <a:lnTo>
                    <a:pt x="221176" y="153445"/>
                  </a:lnTo>
                  <a:lnTo>
                    <a:pt x="231367" y="209976"/>
                  </a:lnTo>
                  <a:lnTo>
                    <a:pt x="291165" y="210519"/>
                  </a:lnTo>
                  <a:lnTo>
                    <a:pt x="276069" y="8894"/>
                  </a:lnTo>
                  <a:lnTo>
                    <a:pt x="255256" y="7513"/>
                  </a:lnTo>
                  <a:lnTo>
                    <a:pt x="170388" y="1664"/>
                  </a:lnTo>
                  <a:lnTo>
                    <a:pt x="143013" y="-174"/>
                  </a:lnTo>
                  <a:lnTo>
                    <a:pt x="142528" y="56871"/>
                  </a:lnTo>
                  <a:lnTo>
                    <a:pt x="15207" y="143234"/>
                  </a:lnTo>
                  <a:cubicBezTo>
                    <a:pt x="5530" y="149806"/>
                    <a:pt x="-309" y="160712"/>
                    <a:pt x="-404" y="172409"/>
                  </a:cubicBezTo>
                  <a:close/>
                </a:path>
              </a:pathLst>
            </a:custGeom>
            <a:solidFill>
              <a:srgbClr val="2F2E4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52" name="任意多边形: 形状 51">
              <a:extLst>
                <a:ext uri="{FF2B5EF4-FFF2-40B4-BE49-F238E27FC236}">
                  <a16:creationId xmlns:a16="http://schemas.microsoft.com/office/drawing/2014/main" id="{B85C3C51-1F99-9086-2BB3-61B32EFF9D62}"/>
                </a:ext>
              </a:extLst>
            </p:cNvPr>
            <p:cNvSpPr/>
            <p:nvPr/>
          </p:nvSpPr>
          <p:spPr>
            <a:xfrm flipH="1">
              <a:off x="2804345" y="6079028"/>
              <a:ext cx="277567" cy="302676"/>
            </a:xfrm>
            <a:custGeom>
              <a:avLst/>
              <a:gdLst>
                <a:gd name="connsiteX0" fmla="*/ 277568 w 277567"/>
                <a:gd name="connsiteY0" fmla="*/ 256651 h 302676"/>
                <a:gd name="connsiteX1" fmla="*/ 212484 w 277567"/>
                <a:gd name="connsiteY1" fmla="*/ 302676 h 302676"/>
                <a:gd name="connsiteX2" fmla="*/ 0 w 277567"/>
                <a:gd name="connsiteY2" fmla="*/ 67942 h 302676"/>
                <a:gd name="connsiteX3" fmla="*/ 96060 w 277567"/>
                <a:gd name="connsiteY3" fmla="*/ 0 h 302676"/>
                <a:gd name="connsiteX4" fmla="*/ 277568 w 277567"/>
                <a:gd name="connsiteY4" fmla="*/ 256651 h 3026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77567" h="302676">
                  <a:moveTo>
                    <a:pt x="277568" y="256651"/>
                  </a:moveTo>
                  <a:lnTo>
                    <a:pt x="212484" y="302676"/>
                  </a:lnTo>
                  <a:lnTo>
                    <a:pt x="0" y="67942"/>
                  </a:lnTo>
                  <a:lnTo>
                    <a:pt x="96060" y="0"/>
                  </a:lnTo>
                  <a:lnTo>
                    <a:pt x="277568" y="256651"/>
                  </a:lnTo>
                  <a:close/>
                </a:path>
              </a:pathLst>
            </a:custGeom>
            <a:solidFill>
              <a:srgbClr val="FFB6B6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53" name="任意多边形: 形状 52">
              <a:extLst>
                <a:ext uri="{FF2B5EF4-FFF2-40B4-BE49-F238E27FC236}">
                  <a16:creationId xmlns:a16="http://schemas.microsoft.com/office/drawing/2014/main" id="{4CCE81D4-5641-3DEF-AC85-A4A405C13BC4}"/>
                </a:ext>
              </a:extLst>
            </p:cNvPr>
            <p:cNvSpPr/>
            <p:nvPr/>
          </p:nvSpPr>
          <p:spPr>
            <a:xfrm flipH="1">
              <a:off x="2678615" y="6293502"/>
              <a:ext cx="265427" cy="309294"/>
            </a:xfrm>
            <a:custGeom>
              <a:avLst/>
              <a:gdLst>
                <a:gd name="connsiteX0" fmla="*/ 6133 w 265427"/>
                <a:gd name="connsiteY0" fmla="*/ 294063 h 309294"/>
                <a:gd name="connsiteX1" fmla="*/ 55816 w 265427"/>
                <a:gd name="connsiteY1" fmla="*/ 302597 h 309294"/>
                <a:gd name="connsiteX2" fmla="*/ 185222 w 265427"/>
                <a:gd name="connsiteY2" fmla="*/ 211062 h 309294"/>
                <a:gd name="connsiteX3" fmla="*/ 174878 w 265427"/>
                <a:gd name="connsiteY3" fmla="*/ 149207 h 309294"/>
                <a:gd name="connsiteX4" fmla="*/ 216179 w 265427"/>
                <a:gd name="connsiteY4" fmla="*/ 189126 h 309294"/>
                <a:gd name="connsiteX5" fmla="*/ 265023 w 265427"/>
                <a:gd name="connsiteY5" fmla="*/ 154626 h 309294"/>
                <a:gd name="connsiteX6" fmla="*/ 134969 w 265427"/>
                <a:gd name="connsiteY6" fmla="*/ -174 h 309294"/>
                <a:gd name="connsiteX7" fmla="*/ 117271 w 265427"/>
                <a:gd name="connsiteY7" fmla="*/ 10856 h 309294"/>
                <a:gd name="connsiteX8" fmla="*/ 44976 w 265427"/>
                <a:gd name="connsiteY8" fmla="*/ 55690 h 309294"/>
                <a:gd name="connsiteX9" fmla="*/ 21688 w 265427"/>
                <a:gd name="connsiteY9" fmla="*/ 70206 h 309294"/>
                <a:gd name="connsiteX10" fmla="*/ 54625 w 265427"/>
                <a:gd name="connsiteY10" fmla="*/ 116784 h 309294"/>
                <a:gd name="connsiteX11" fmla="*/ 1762 w 265427"/>
                <a:gd name="connsiteY11" fmla="*/ 261259 h 309294"/>
                <a:gd name="connsiteX12" fmla="*/ 6133 w 265427"/>
                <a:gd name="connsiteY12" fmla="*/ 294063 h 309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65427" h="309294">
                  <a:moveTo>
                    <a:pt x="6133" y="294063"/>
                  </a:moveTo>
                  <a:cubicBezTo>
                    <a:pt x="17516" y="310122"/>
                    <a:pt x="39738" y="313932"/>
                    <a:pt x="55816" y="302597"/>
                  </a:cubicBezTo>
                  <a:lnTo>
                    <a:pt x="185222" y="211062"/>
                  </a:lnTo>
                  <a:lnTo>
                    <a:pt x="174878" y="149207"/>
                  </a:lnTo>
                  <a:lnTo>
                    <a:pt x="216179" y="189126"/>
                  </a:lnTo>
                  <a:lnTo>
                    <a:pt x="265023" y="154626"/>
                  </a:lnTo>
                  <a:lnTo>
                    <a:pt x="134969" y="-174"/>
                  </a:lnTo>
                  <a:lnTo>
                    <a:pt x="117271" y="10856"/>
                  </a:lnTo>
                  <a:lnTo>
                    <a:pt x="44976" y="55690"/>
                  </a:lnTo>
                  <a:lnTo>
                    <a:pt x="21688" y="70206"/>
                  </a:lnTo>
                  <a:lnTo>
                    <a:pt x="54625" y="116784"/>
                  </a:lnTo>
                  <a:lnTo>
                    <a:pt x="1762" y="261259"/>
                  </a:lnTo>
                  <a:cubicBezTo>
                    <a:pt x="-2258" y="272250"/>
                    <a:pt x="-620" y="284509"/>
                    <a:pt x="6133" y="294063"/>
                  </a:cubicBezTo>
                  <a:close/>
                </a:path>
              </a:pathLst>
            </a:custGeom>
            <a:solidFill>
              <a:srgbClr val="2F2E4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54" name="任意多边形: 形状 53">
              <a:extLst>
                <a:ext uri="{FF2B5EF4-FFF2-40B4-BE49-F238E27FC236}">
                  <a16:creationId xmlns:a16="http://schemas.microsoft.com/office/drawing/2014/main" id="{82FB7731-F57E-FD11-DD93-CE1A87996BAA}"/>
                </a:ext>
              </a:extLst>
            </p:cNvPr>
            <p:cNvSpPr/>
            <p:nvPr/>
          </p:nvSpPr>
          <p:spPr>
            <a:xfrm flipH="1">
              <a:off x="3030468" y="3600042"/>
              <a:ext cx="764924" cy="561193"/>
            </a:xfrm>
            <a:custGeom>
              <a:avLst/>
              <a:gdLst>
                <a:gd name="connsiteX0" fmla="*/ 0 w 764924"/>
                <a:gd name="connsiteY0" fmla="*/ 537734 h 561193"/>
                <a:gd name="connsiteX1" fmla="*/ 231562 w 764924"/>
                <a:gd name="connsiteY1" fmla="*/ 0 h 561193"/>
                <a:gd name="connsiteX2" fmla="*/ 764924 w 764924"/>
                <a:gd name="connsiteY2" fmla="*/ 0 h 561193"/>
                <a:gd name="connsiteX3" fmla="*/ 611086 w 764924"/>
                <a:gd name="connsiteY3" fmla="*/ 561194 h 561193"/>
                <a:gd name="connsiteX4" fmla="*/ 0 w 764924"/>
                <a:gd name="connsiteY4" fmla="*/ 537734 h 561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64924" h="561193">
                  <a:moveTo>
                    <a:pt x="0" y="537734"/>
                  </a:moveTo>
                  <a:lnTo>
                    <a:pt x="231562" y="0"/>
                  </a:lnTo>
                  <a:lnTo>
                    <a:pt x="764924" y="0"/>
                  </a:lnTo>
                  <a:lnTo>
                    <a:pt x="611086" y="561194"/>
                  </a:lnTo>
                  <a:lnTo>
                    <a:pt x="0" y="537734"/>
                  </a:ln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84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grpSp>
          <p:nvGrpSpPr>
            <p:cNvPr id="55" name="组合 54">
              <a:extLst>
                <a:ext uri="{FF2B5EF4-FFF2-40B4-BE49-F238E27FC236}">
                  <a16:creationId xmlns:a16="http://schemas.microsoft.com/office/drawing/2014/main" id="{4D1C6F87-0630-C4A9-206C-AAE16E5EB350}"/>
                </a:ext>
              </a:extLst>
            </p:cNvPr>
            <p:cNvGrpSpPr/>
            <p:nvPr/>
          </p:nvGrpSpPr>
          <p:grpSpPr>
            <a:xfrm>
              <a:off x="4381868" y="4213624"/>
              <a:ext cx="450706" cy="506794"/>
              <a:chOff x="3974132" y="4244271"/>
              <a:chExt cx="450706" cy="506794"/>
            </a:xfrm>
          </p:grpSpPr>
          <p:sp>
            <p:nvSpPr>
              <p:cNvPr id="102" name="任意多边形: 形状 101">
                <a:extLst>
                  <a:ext uri="{FF2B5EF4-FFF2-40B4-BE49-F238E27FC236}">
                    <a16:creationId xmlns:a16="http://schemas.microsoft.com/office/drawing/2014/main" id="{C0D97780-527A-94EA-3FE0-EC1B0B09CE0A}"/>
                  </a:ext>
                </a:extLst>
              </p:cNvPr>
              <p:cNvSpPr/>
              <p:nvPr/>
            </p:nvSpPr>
            <p:spPr>
              <a:xfrm flipH="1">
                <a:off x="3974132" y="4244271"/>
                <a:ext cx="450706" cy="506793"/>
              </a:xfrm>
              <a:custGeom>
                <a:avLst/>
                <a:gdLst>
                  <a:gd name="connsiteX0" fmla="*/ 126704 w 450706"/>
                  <a:gd name="connsiteY0" fmla="*/ 487481 h 506793"/>
                  <a:gd name="connsiteX1" fmla="*/ 1241 w 450706"/>
                  <a:gd name="connsiteY1" fmla="*/ 132875 h 506793"/>
                  <a:gd name="connsiteX2" fmla="*/ 18729 w 450706"/>
                  <a:gd name="connsiteY2" fmla="*/ 96223 h 506793"/>
                  <a:gd name="connsiteX3" fmla="*/ 286534 w 450706"/>
                  <a:gd name="connsiteY3" fmla="*/ 1468 h 506793"/>
                  <a:gd name="connsiteX4" fmla="*/ 323186 w 450706"/>
                  <a:gd name="connsiteY4" fmla="*/ 18966 h 506793"/>
                  <a:gd name="connsiteX5" fmla="*/ 448659 w 450706"/>
                  <a:gd name="connsiteY5" fmla="*/ 373572 h 506793"/>
                  <a:gd name="connsiteX6" fmla="*/ 431161 w 450706"/>
                  <a:gd name="connsiteY6" fmla="*/ 410214 h 506793"/>
                  <a:gd name="connsiteX7" fmla="*/ 163356 w 450706"/>
                  <a:gd name="connsiteY7" fmla="*/ 504978 h 506793"/>
                  <a:gd name="connsiteX8" fmla="*/ 126704 w 450706"/>
                  <a:gd name="connsiteY8" fmla="*/ 487481 h 5067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450706" h="506793">
                    <a:moveTo>
                      <a:pt x="126704" y="487481"/>
                    </a:moveTo>
                    <a:cubicBezTo>
                      <a:pt x="48133" y="382973"/>
                      <a:pt x="2727" y="266110"/>
                      <a:pt x="1241" y="132875"/>
                    </a:cubicBezTo>
                    <a:cubicBezTo>
                      <a:pt x="-4036" y="117930"/>
                      <a:pt x="3794" y="101528"/>
                      <a:pt x="18729" y="96223"/>
                    </a:cubicBezTo>
                    <a:lnTo>
                      <a:pt x="286534" y="1468"/>
                    </a:lnTo>
                    <a:cubicBezTo>
                      <a:pt x="301488" y="-3799"/>
                      <a:pt x="317881" y="4021"/>
                      <a:pt x="323186" y="18966"/>
                    </a:cubicBezTo>
                    <a:lnTo>
                      <a:pt x="448659" y="373572"/>
                    </a:lnTo>
                    <a:cubicBezTo>
                      <a:pt x="453926" y="388516"/>
                      <a:pt x="446106" y="404909"/>
                      <a:pt x="431161" y="410214"/>
                    </a:cubicBezTo>
                    <a:lnTo>
                      <a:pt x="163356" y="504978"/>
                    </a:lnTo>
                    <a:cubicBezTo>
                      <a:pt x="148402" y="510246"/>
                      <a:pt x="132010" y="502416"/>
                      <a:pt x="126704" y="487481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103" name="任意多边形: 形状 102">
                <a:extLst>
                  <a:ext uri="{FF2B5EF4-FFF2-40B4-BE49-F238E27FC236}">
                    <a16:creationId xmlns:a16="http://schemas.microsoft.com/office/drawing/2014/main" id="{08A21F85-BC7F-BC10-12D8-E5D9E19589DD}"/>
                  </a:ext>
                </a:extLst>
              </p:cNvPr>
              <p:cNvSpPr/>
              <p:nvPr/>
            </p:nvSpPr>
            <p:spPr>
              <a:xfrm flipH="1">
                <a:off x="3974727" y="4338811"/>
                <a:ext cx="450111" cy="412254"/>
              </a:xfrm>
              <a:custGeom>
                <a:avLst/>
                <a:gdLst>
                  <a:gd name="connsiteX0" fmla="*/ 187169 w 450111"/>
                  <a:gd name="connsiteY0" fmla="*/ 386626 h 412254"/>
                  <a:gd name="connsiteX1" fmla="*/ 150517 w 450111"/>
                  <a:gd name="connsiteY1" fmla="*/ 369129 h 412254"/>
                  <a:gd name="connsiteX2" fmla="*/ 25053 w 450111"/>
                  <a:gd name="connsiteY2" fmla="*/ 14523 h 412254"/>
                  <a:gd name="connsiteX3" fmla="*/ 23996 w 450111"/>
                  <a:gd name="connsiteY3" fmla="*/ -174 h 412254"/>
                  <a:gd name="connsiteX4" fmla="*/ 18729 w 450111"/>
                  <a:gd name="connsiteY4" fmla="*/ 1683 h 412254"/>
                  <a:gd name="connsiteX5" fmla="*/ 1241 w 450111"/>
                  <a:gd name="connsiteY5" fmla="*/ 38335 h 412254"/>
                  <a:gd name="connsiteX6" fmla="*/ 126704 w 450111"/>
                  <a:gd name="connsiteY6" fmla="*/ 392942 h 412254"/>
                  <a:gd name="connsiteX7" fmla="*/ 163356 w 450111"/>
                  <a:gd name="connsiteY7" fmla="*/ 410439 h 412254"/>
                  <a:gd name="connsiteX8" fmla="*/ 431161 w 450111"/>
                  <a:gd name="connsiteY8" fmla="*/ 315675 h 412254"/>
                  <a:gd name="connsiteX9" fmla="*/ 449707 w 450111"/>
                  <a:gd name="connsiteY9" fmla="*/ 293729 h 4122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450111" h="412254">
                    <a:moveTo>
                      <a:pt x="187169" y="386626"/>
                    </a:moveTo>
                    <a:cubicBezTo>
                      <a:pt x="172215" y="391894"/>
                      <a:pt x="155822" y="384064"/>
                      <a:pt x="150517" y="369129"/>
                    </a:cubicBezTo>
                    <a:cubicBezTo>
                      <a:pt x="71945" y="264621"/>
                      <a:pt x="26539" y="147759"/>
                      <a:pt x="25053" y="14523"/>
                    </a:cubicBezTo>
                    <a:cubicBezTo>
                      <a:pt x="23415" y="9798"/>
                      <a:pt x="23053" y="4731"/>
                      <a:pt x="23996" y="-174"/>
                    </a:cubicBezTo>
                    <a:lnTo>
                      <a:pt x="18729" y="1683"/>
                    </a:lnTo>
                    <a:cubicBezTo>
                      <a:pt x="3794" y="6989"/>
                      <a:pt x="-4036" y="23381"/>
                      <a:pt x="1241" y="38335"/>
                    </a:cubicBezTo>
                    <a:cubicBezTo>
                      <a:pt x="2727" y="171571"/>
                      <a:pt x="48133" y="288433"/>
                      <a:pt x="126704" y="392942"/>
                    </a:cubicBezTo>
                    <a:cubicBezTo>
                      <a:pt x="132010" y="407877"/>
                      <a:pt x="148402" y="415706"/>
                      <a:pt x="163356" y="410439"/>
                    </a:cubicBezTo>
                    <a:lnTo>
                      <a:pt x="431161" y="315675"/>
                    </a:lnTo>
                    <a:cubicBezTo>
                      <a:pt x="440839" y="312217"/>
                      <a:pt x="447916" y="303845"/>
                      <a:pt x="449707" y="293729"/>
                    </a:cubicBezTo>
                    <a:close/>
                  </a:path>
                </a:pathLst>
              </a:custGeom>
              <a:solidFill>
                <a:schemeClr val="bg2">
                  <a:lumMod val="50000"/>
                  <a:alpha val="20000"/>
                </a:schemeClr>
              </a:solidFill>
              <a:ln w="9525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104" name="任意多边形: 形状 103">
                <a:extLst>
                  <a:ext uri="{FF2B5EF4-FFF2-40B4-BE49-F238E27FC236}">
                    <a16:creationId xmlns:a16="http://schemas.microsoft.com/office/drawing/2014/main" id="{A3D7E320-E0C5-3C10-1A3F-9AEF8AFDA3BE}"/>
                  </a:ext>
                </a:extLst>
              </p:cNvPr>
              <p:cNvSpPr/>
              <p:nvPr/>
            </p:nvSpPr>
            <p:spPr>
              <a:xfrm flipH="1">
                <a:off x="4104239" y="4438023"/>
                <a:ext cx="202113" cy="86833"/>
              </a:xfrm>
              <a:custGeom>
                <a:avLst/>
                <a:gdLst>
                  <a:gd name="connsiteX0" fmla="*/ 194146 w 202113"/>
                  <a:gd name="connsiteY0" fmla="*/ 21991 h 86833"/>
                  <a:gd name="connsiteX1" fmla="*/ 14857 w 202113"/>
                  <a:gd name="connsiteY1" fmla="*/ 85989 h 86833"/>
                  <a:gd name="connsiteX2" fmla="*/ 265 w 202113"/>
                  <a:gd name="connsiteY2" fmla="*/ 79074 h 86833"/>
                  <a:gd name="connsiteX3" fmla="*/ 7180 w 202113"/>
                  <a:gd name="connsiteY3" fmla="*/ 64472 h 86833"/>
                  <a:gd name="connsiteX4" fmla="*/ 186469 w 202113"/>
                  <a:gd name="connsiteY4" fmla="*/ 484 h 86833"/>
                  <a:gd name="connsiteX5" fmla="*/ 201051 w 202113"/>
                  <a:gd name="connsiteY5" fmla="*/ 7437 h 86833"/>
                  <a:gd name="connsiteX6" fmla="*/ 194146 w 202113"/>
                  <a:gd name="connsiteY6" fmla="*/ 21991 h 868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02113" h="86833">
                    <a:moveTo>
                      <a:pt x="194146" y="21991"/>
                    </a:moveTo>
                    <a:lnTo>
                      <a:pt x="14857" y="85989"/>
                    </a:lnTo>
                    <a:cubicBezTo>
                      <a:pt x="8923" y="88114"/>
                      <a:pt x="2389" y="85018"/>
                      <a:pt x="265" y="79074"/>
                    </a:cubicBezTo>
                    <a:cubicBezTo>
                      <a:pt x="-1859" y="73131"/>
                      <a:pt x="1236" y="66596"/>
                      <a:pt x="7180" y="64472"/>
                    </a:cubicBezTo>
                    <a:lnTo>
                      <a:pt x="186469" y="484"/>
                    </a:lnTo>
                    <a:cubicBezTo>
                      <a:pt x="192412" y="-1622"/>
                      <a:pt x="198937" y="1493"/>
                      <a:pt x="201051" y="7437"/>
                    </a:cubicBezTo>
                    <a:cubicBezTo>
                      <a:pt x="203147" y="13361"/>
                      <a:pt x="200061" y="19867"/>
                      <a:pt x="194146" y="21991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105" name="任意多边形: 形状 104">
                <a:extLst>
                  <a:ext uri="{FF2B5EF4-FFF2-40B4-BE49-F238E27FC236}">
                    <a16:creationId xmlns:a16="http://schemas.microsoft.com/office/drawing/2014/main" id="{AFCF9DC0-E484-B51D-A381-511C927C3521}"/>
                  </a:ext>
                </a:extLst>
              </p:cNvPr>
              <p:cNvSpPr/>
              <p:nvPr/>
            </p:nvSpPr>
            <p:spPr>
              <a:xfrm flipH="1">
                <a:off x="4265149" y="4428945"/>
                <a:ext cx="62305" cy="36935"/>
              </a:xfrm>
              <a:custGeom>
                <a:avLst/>
                <a:gdLst>
                  <a:gd name="connsiteX0" fmla="*/ 54351 w 62305"/>
                  <a:gd name="connsiteY0" fmla="*/ 21991 h 36935"/>
                  <a:gd name="connsiteX1" fmla="*/ 14908 w 62305"/>
                  <a:gd name="connsiteY1" fmla="*/ 36078 h 36935"/>
                  <a:gd name="connsiteX2" fmla="*/ 278 w 62305"/>
                  <a:gd name="connsiteY2" fmla="*/ 29220 h 36935"/>
                  <a:gd name="connsiteX3" fmla="*/ 7127 w 62305"/>
                  <a:gd name="connsiteY3" fmla="*/ 14590 h 36935"/>
                  <a:gd name="connsiteX4" fmla="*/ 7155 w 62305"/>
                  <a:gd name="connsiteY4" fmla="*/ 14580 h 36935"/>
                  <a:gd name="connsiteX5" fmla="*/ 7222 w 62305"/>
                  <a:gd name="connsiteY5" fmla="*/ 14561 h 36935"/>
                  <a:gd name="connsiteX6" fmla="*/ 46665 w 62305"/>
                  <a:gd name="connsiteY6" fmla="*/ 484 h 36935"/>
                  <a:gd name="connsiteX7" fmla="*/ 61247 w 62305"/>
                  <a:gd name="connsiteY7" fmla="*/ 7446 h 36935"/>
                  <a:gd name="connsiteX8" fmla="*/ 54351 w 62305"/>
                  <a:gd name="connsiteY8" fmla="*/ 21991 h 369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62305" h="36935">
                    <a:moveTo>
                      <a:pt x="54351" y="21991"/>
                    </a:moveTo>
                    <a:lnTo>
                      <a:pt x="14908" y="36078"/>
                    </a:lnTo>
                    <a:cubicBezTo>
                      <a:pt x="8974" y="38221"/>
                      <a:pt x="2421" y="35154"/>
                      <a:pt x="278" y="29220"/>
                    </a:cubicBezTo>
                    <a:cubicBezTo>
                      <a:pt x="-1865" y="23286"/>
                      <a:pt x="1202" y="16743"/>
                      <a:pt x="7127" y="14590"/>
                    </a:cubicBezTo>
                    <a:cubicBezTo>
                      <a:pt x="7136" y="14590"/>
                      <a:pt x="7146" y="14590"/>
                      <a:pt x="7155" y="14580"/>
                    </a:cubicBezTo>
                    <a:lnTo>
                      <a:pt x="7222" y="14561"/>
                    </a:lnTo>
                    <a:lnTo>
                      <a:pt x="46665" y="484"/>
                    </a:lnTo>
                    <a:cubicBezTo>
                      <a:pt x="52618" y="-1622"/>
                      <a:pt x="59143" y="1493"/>
                      <a:pt x="61247" y="7446"/>
                    </a:cubicBezTo>
                    <a:cubicBezTo>
                      <a:pt x="63334" y="13361"/>
                      <a:pt x="60257" y="19867"/>
                      <a:pt x="54351" y="21991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106" name="任意多边形: 形状 105">
                <a:extLst>
                  <a:ext uri="{FF2B5EF4-FFF2-40B4-BE49-F238E27FC236}">
                    <a16:creationId xmlns:a16="http://schemas.microsoft.com/office/drawing/2014/main" id="{E05B31D0-AE55-3A3A-66BD-26A2F8E9F956}"/>
                  </a:ext>
                </a:extLst>
              </p:cNvPr>
              <p:cNvSpPr/>
              <p:nvPr/>
            </p:nvSpPr>
            <p:spPr>
              <a:xfrm flipH="1">
                <a:off x="4070432" y="4532588"/>
                <a:ext cx="202122" cy="86839"/>
              </a:xfrm>
              <a:custGeom>
                <a:avLst/>
                <a:gdLst>
                  <a:gd name="connsiteX0" fmla="*/ 194115 w 202122"/>
                  <a:gd name="connsiteY0" fmla="*/ 22009 h 86839"/>
                  <a:gd name="connsiteX1" fmla="*/ 14826 w 202122"/>
                  <a:gd name="connsiteY1" fmla="*/ 86008 h 86839"/>
                  <a:gd name="connsiteX2" fmla="*/ 252 w 202122"/>
                  <a:gd name="connsiteY2" fmla="*/ 79045 h 86839"/>
                  <a:gd name="connsiteX3" fmla="*/ 7149 w 202122"/>
                  <a:gd name="connsiteY3" fmla="*/ 64491 h 86839"/>
                  <a:gd name="connsiteX4" fmla="*/ 186438 w 202122"/>
                  <a:gd name="connsiteY4" fmla="*/ 502 h 86839"/>
                  <a:gd name="connsiteX5" fmla="*/ 201039 w 202122"/>
                  <a:gd name="connsiteY5" fmla="*/ 7388 h 86839"/>
                  <a:gd name="connsiteX6" fmla="*/ 194181 w 202122"/>
                  <a:gd name="connsiteY6" fmla="*/ 21990 h 868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02122" h="86839">
                    <a:moveTo>
                      <a:pt x="194115" y="22009"/>
                    </a:moveTo>
                    <a:lnTo>
                      <a:pt x="14826" y="86008"/>
                    </a:lnTo>
                    <a:cubicBezTo>
                      <a:pt x="8882" y="88113"/>
                      <a:pt x="2348" y="84998"/>
                      <a:pt x="252" y="79045"/>
                    </a:cubicBezTo>
                    <a:cubicBezTo>
                      <a:pt x="-1843" y="73121"/>
                      <a:pt x="1234" y="66624"/>
                      <a:pt x="7149" y="64491"/>
                    </a:cubicBezTo>
                    <a:lnTo>
                      <a:pt x="186438" y="502"/>
                    </a:lnTo>
                    <a:cubicBezTo>
                      <a:pt x="192372" y="-1632"/>
                      <a:pt x="198915" y="1454"/>
                      <a:pt x="201039" y="7388"/>
                    </a:cubicBezTo>
                    <a:cubicBezTo>
                      <a:pt x="203173" y="13313"/>
                      <a:pt x="200106" y="19847"/>
                      <a:pt x="194181" y="21990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107" name="任意多边形: 形状 106">
                <a:extLst>
                  <a:ext uri="{FF2B5EF4-FFF2-40B4-BE49-F238E27FC236}">
                    <a16:creationId xmlns:a16="http://schemas.microsoft.com/office/drawing/2014/main" id="{B874B14E-084D-CA26-E9B7-67C4C895EE6F}"/>
                  </a:ext>
                </a:extLst>
              </p:cNvPr>
              <p:cNvSpPr/>
              <p:nvPr/>
            </p:nvSpPr>
            <p:spPr>
              <a:xfrm flipH="1">
                <a:off x="4087361" y="4485314"/>
                <a:ext cx="202123" cy="86838"/>
              </a:xfrm>
              <a:custGeom>
                <a:avLst/>
                <a:gdLst>
                  <a:gd name="connsiteX0" fmla="*/ 194157 w 202123"/>
                  <a:gd name="connsiteY0" fmla="*/ 21991 h 86838"/>
                  <a:gd name="connsiteX1" fmla="*/ 14877 w 202123"/>
                  <a:gd name="connsiteY1" fmla="*/ 85990 h 86838"/>
                  <a:gd name="connsiteX2" fmla="*/ 266 w 202123"/>
                  <a:gd name="connsiteY2" fmla="*/ 79094 h 86838"/>
                  <a:gd name="connsiteX3" fmla="*/ 7171 w 202123"/>
                  <a:gd name="connsiteY3" fmla="*/ 64482 h 86838"/>
                  <a:gd name="connsiteX4" fmla="*/ 7190 w 202123"/>
                  <a:gd name="connsiteY4" fmla="*/ 64472 h 86838"/>
                  <a:gd name="connsiteX5" fmla="*/ 186479 w 202123"/>
                  <a:gd name="connsiteY5" fmla="*/ 484 h 86838"/>
                  <a:gd name="connsiteX6" fmla="*/ 201062 w 202123"/>
                  <a:gd name="connsiteY6" fmla="*/ 7437 h 86838"/>
                  <a:gd name="connsiteX7" fmla="*/ 194157 w 202123"/>
                  <a:gd name="connsiteY7" fmla="*/ 21991 h 868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02123" h="86838">
                    <a:moveTo>
                      <a:pt x="194157" y="21991"/>
                    </a:moveTo>
                    <a:lnTo>
                      <a:pt x="14877" y="85990"/>
                    </a:lnTo>
                    <a:cubicBezTo>
                      <a:pt x="8934" y="88123"/>
                      <a:pt x="2399" y="85028"/>
                      <a:pt x="266" y="79094"/>
                    </a:cubicBezTo>
                    <a:cubicBezTo>
                      <a:pt x="-1858" y="73150"/>
                      <a:pt x="1228" y="66615"/>
                      <a:pt x="7171" y="64482"/>
                    </a:cubicBezTo>
                    <a:lnTo>
                      <a:pt x="7190" y="64472"/>
                    </a:lnTo>
                    <a:lnTo>
                      <a:pt x="186479" y="484"/>
                    </a:lnTo>
                    <a:cubicBezTo>
                      <a:pt x="192423" y="-1622"/>
                      <a:pt x="198957" y="1493"/>
                      <a:pt x="201062" y="7437"/>
                    </a:cubicBezTo>
                    <a:cubicBezTo>
                      <a:pt x="203158" y="13361"/>
                      <a:pt x="200072" y="19867"/>
                      <a:pt x="194157" y="21991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108" name="任意多边形: 形状 107">
                <a:extLst>
                  <a:ext uri="{FF2B5EF4-FFF2-40B4-BE49-F238E27FC236}">
                    <a16:creationId xmlns:a16="http://schemas.microsoft.com/office/drawing/2014/main" id="{2F852DD8-11B9-ABB6-F75B-F1508E198FA7}"/>
                  </a:ext>
                </a:extLst>
              </p:cNvPr>
              <p:cNvSpPr/>
              <p:nvPr/>
            </p:nvSpPr>
            <p:spPr>
              <a:xfrm flipH="1">
                <a:off x="4231305" y="4249095"/>
                <a:ext cx="95250" cy="95250"/>
              </a:xfrm>
              <a:custGeom>
                <a:avLst/>
                <a:gdLst>
                  <a:gd name="connsiteX0" fmla="*/ 95250 w 95250"/>
                  <a:gd name="connsiteY0" fmla="*/ 47625 h 95250"/>
                  <a:gd name="connsiteX1" fmla="*/ 47625 w 95250"/>
                  <a:gd name="connsiteY1" fmla="*/ 95250 h 95250"/>
                  <a:gd name="connsiteX2" fmla="*/ 0 w 95250"/>
                  <a:gd name="connsiteY2" fmla="*/ 47625 h 95250"/>
                  <a:gd name="connsiteX3" fmla="*/ 47625 w 95250"/>
                  <a:gd name="connsiteY3" fmla="*/ 0 h 95250"/>
                  <a:gd name="connsiteX4" fmla="*/ 95250 w 95250"/>
                  <a:gd name="connsiteY4" fmla="*/ 47625 h 952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5250" h="95250">
                    <a:moveTo>
                      <a:pt x="95250" y="47625"/>
                    </a:moveTo>
                    <a:cubicBezTo>
                      <a:pt x="95250" y="73927"/>
                      <a:pt x="73928" y="95250"/>
                      <a:pt x="47625" y="95250"/>
                    </a:cubicBezTo>
                    <a:cubicBezTo>
                      <a:pt x="21322" y="95250"/>
                      <a:pt x="0" y="73927"/>
                      <a:pt x="0" y="47625"/>
                    </a:cubicBezTo>
                    <a:cubicBezTo>
                      <a:pt x="0" y="21322"/>
                      <a:pt x="21322" y="0"/>
                      <a:pt x="47625" y="0"/>
                    </a:cubicBezTo>
                    <a:cubicBezTo>
                      <a:pt x="73928" y="0"/>
                      <a:pt x="95250" y="21322"/>
                      <a:pt x="95250" y="47625"/>
                    </a:cubicBezTo>
                    <a:close/>
                  </a:path>
                </a:pathLst>
              </a:custGeom>
              <a:solidFill>
                <a:schemeClr val="bg2">
                  <a:lumMod val="75000"/>
                </a:schemeClr>
              </a:solidFill>
              <a:ln w="9525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zh-CN" altLang="en-US"/>
              </a:p>
            </p:txBody>
          </p:sp>
        </p:grpSp>
        <p:sp>
          <p:nvSpPr>
            <p:cNvPr id="56" name="任意多边形: 形状 55">
              <a:extLst>
                <a:ext uri="{FF2B5EF4-FFF2-40B4-BE49-F238E27FC236}">
                  <a16:creationId xmlns:a16="http://schemas.microsoft.com/office/drawing/2014/main" id="{95DE9912-451C-ACA1-A126-4BC3FD05C088}"/>
                </a:ext>
              </a:extLst>
            </p:cNvPr>
            <p:cNvSpPr/>
            <p:nvPr/>
          </p:nvSpPr>
          <p:spPr>
            <a:xfrm flipH="1">
              <a:off x="4270109" y="5896629"/>
              <a:ext cx="531606" cy="947865"/>
            </a:xfrm>
            <a:custGeom>
              <a:avLst/>
              <a:gdLst>
                <a:gd name="connsiteX0" fmla="*/ 516314 w 531606"/>
                <a:gd name="connsiteY0" fmla="*/ 794443 h 947865"/>
                <a:gd name="connsiteX1" fmla="*/ 493730 w 531606"/>
                <a:gd name="connsiteY1" fmla="*/ 773841 h 947865"/>
                <a:gd name="connsiteX2" fmla="*/ 500645 w 531606"/>
                <a:gd name="connsiteY2" fmla="*/ 756972 h 947865"/>
                <a:gd name="connsiteX3" fmla="*/ 502131 w 531606"/>
                <a:gd name="connsiteY3" fmla="*/ 751086 h 947865"/>
                <a:gd name="connsiteX4" fmla="*/ 501540 w 531606"/>
                <a:gd name="connsiteY4" fmla="*/ 749676 h 947865"/>
                <a:gd name="connsiteX5" fmla="*/ 425455 w 531606"/>
                <a:gd name="connsiteY5" fmla="*/ 718853 h 947865"/>
                <a:gd name="connsiteX6" fmla="*/ 394460 w 531606"/>
                <a:gd name="connsiteY6" fmla="*/ 750076 h 947865"/>
                <a:gd name="connsiteX7" fmla="*/ 349169 w 531606"/>
                <a:gd name="connsiteY7" fmla="*/ 879102 h 947865"/>
                <a:gd name="connsiteX8" fmla="*/ 352179 w 531606"/>
                <a:gd name="connsiteY8" fmla="*/ 938156 h 947865"/>
                <a:gd name="connsiteX9" fmla="*/ 289552 w 531606"/>
                <a:gd name="connsiteY9" fmla="*/ 652206 h 947865"/>
                <a:gd name="connsiteX10" fmla="*/ 293676 w 531606"/>
                <a:gd name="connsiteY10" fmla="*/ 578074 h 947865"/>
                <a:gd name="connsiteX11" fmla="*/ 303144 w 531606"/>
                <a:gd name="connsiteY11" fmla="*/ 517971 h 947865"/>
                <a:gd name="connsiteX12" fmla="*/ 441266 w 531606"/>
                <a:gd name="connsiteY12" fmla="*/ 222791 h 947865"/>
                <a:gd name="connsiteX13" fmla="*/ 518352 w 531606"/>
                <a:gd name="connsiteY13" fmla="*/ 142819 h 947865"/>
                <a:gd name="connsiteX14" fmla="*/ 531201 w 531606"/>
                <a:gd name="connsiteY14" fmla="*/ 104186 h 947865"/>
                <a:gd name="connsiteX15" fmla="*/ 519885 w 531606"/>
                <a:gd name="connsiteY15" fmla="*/ 44016 h 947865"/>
                <a:gd name="connsiteX16" fmla="*/ 499588 w 531606"/>
                <a:gd name="connsiteY16" fmla="*/ 24385 h 947865"/>
                <a:gd name="connsiteX17" fmla="*/ 411605 w 531606"/>
                <a:gd name="connsiteY17" fmla="*/ 44940 h 947865"/>
                <a:gd name="connsiteX18" fmla="*/ 394317 w 531606"/>
                <a:gd name="connsiteY18" fmla="*/ 138638 h 947865"/>
                <a:gd name="connsiteX19" fmla="*/ 428655 w 531606"/>
                <a:gd name="connsiteY19" fmla="*/ 215161 h 947865"/>
                <a:gd name="connsiteX20" fmla="*/ 423978 w 531606"/>
                <a:gd name="connsiteY20" fmla="*/ 221010 h 947865"/>
                <a:gd name="connsiteX21" fmla="*/ 350817 w 531606"/>
                <a:gd name="connsiteY21" fmla="*/ 336919 h 947865"/>
                <a:gd name="connsiteX22" fmla="*/ 333414 w 531606"/>
                <a:gd name="connsiteY22" fmla="*/ 201569 h 947865"/>
                <a:gd name="connsiteX23" fmla="*/ 258072 w 531606"/>
                <a:gd name="connsiteY23" fmla="*/ 92841 h 947865"/>
                <a:gd name="connsiteX24" fmla="*/ 174128 w 531606"/>
                <a:gd name="connsiteY24" fmla="*/ 82430 h 947865"/>
                <a:gd name="connsiteX25" fmla="*/ 151544 w 531606"/>
                <a:gd name="connsiteY25" fmla="*/ 122207 h 947865"/>
                <a:gd name="connsiteX26" fmla="*/ 151372 w 531606"/>
                <a:gd name="connsiteY26" fmla="*/ 123740 h 947865"/>
                <a:gd name="connsiteX27" fmla="*/ 163364 w 531606"/>
                <a:gd name="connsiteY27" fmla="*/ 131075 h 947865"/>
                <a:gd name="connsiteX28" fmla="*/ 171461 w 531606"/>
                <a:gd name="connsiteY28" fmla="*/ 171747 h 947865"/>
                <a:gd name="connsiteX29" fmla="*/ 151544 w 531606"/>
                <a:gd name="connsiteY29" fmla="*/ 184434 h 947865"/>
                <a:gd name="connsiteX30" fmla="*/ 150944 w 531606"/>
                <a:gd name="connsiteY30" fmla="*/ 184529 h 947865"/>
                <a:gd name="connsiteX31" fmla="*/ 158640 w 531606"/>
                <a:gd name="connsiteY31" fmla="*/ 228144 h 947865"/>
                <a:gd name="connsiteX32" fmla="*/ 308192 w 531606"/>
                <a:gd name="connsiteY32" fmla="*/ 416396 h 947865"/>
                <a:gd name="connsiteX33" fmla="*/ 315326 w 531606"/>
                <a:gd name="connsiteY33" fmla="*/ 420025 h 947865"/>
                <a:gd name="connsiteX34" fmla="*/ 276817 w 531606"/>
                <a:gd name="connsiteY34" fmla="*/ 601267 h 947865"/>
                <a:gd name="connsiteX35" fmla="*/ 277312 w 531606"/>
                <a:gd name="connsiteY35" fmla="*/ 710833 h 947865"/>
                <a:gd name="connsiteX36" fmla="*/ 277122 w 531606"/>
                <a:gd name="connsiteY36" fmla="*/ 709547 h 947865"/>
                <a:gd name="connsiteX37" fmla="*/ 215914 w 531606"/>
                <a:gd name="connsiteY37" fmla="*/ 606010 h 947865"/>
                <a:gd name="connsiteX38" fmla="*/ 51436 w 531606"/>
                <a:gd name="connsiteY38" fmla="*/ 521952 h 947865"/>
                <a:gd name="connsiteX39" fmla="*/ 4935 w 531606"/>
                <a:gd name="connsiteY39" fmla="*/ 532087 h 947865"/>
                <a:gd name="connsiteX40" fmla="*/ -113 w 531606"/>
                <a:gd name="connsiteY40" fmla="*/ 554689 h 947865"/>
                <a:gd name="connsiteX41" fmla="*/ 96 w 531606"/>
                <a:gd name="connsiteY41" fmla="*/ 556052 h 947865"/>
                <a:gd name="connsiteX42" fmla="*/ 22185 w 531606"/>
                <a:gd name="connsiteY42" fmla="*/ 566691 h 947865"/>
                <a:gd name="connsiteX43" fmla="*/ 34167 w 531606"/>
                <a:gd name="connsiteY43" fmla="*/ 574025 h 947865"/>
                <a:gd name="connsiteX44" fmla="*/ 42264 w 531606"/>
                <a:gd name="connsiteY44" fmla="*/ 614697 h 947865"/>
                <a:gd name="connsiteX45" fmla="*/ 22347 w 531606"/>
                <a:gd name="connsiteY45" fmla="*/ 627384 h 947865"/>
                <a:gd name="connsiteX46" fmla="*/ 21757 w 531606"/>
                <a:gd name="connsiteY46" fmla="*/ 627479 h 947865"/>
                <a:gd name="connsiteX47" fmla="*/ 20518 w 531606"/>
                <a:gd name="connsiteY47" fmla="*/ 627661 h 947865"/>
                <a:gd name="connsiteX48" fmla="*/ 74229 w 531606"/>
                <a:gd name="connsiteY48" fmla="*/ 711757 h 947865"/>
                <a:gd name="connsiteX49" fmla="*/ 292257 w 531606"/>
                <a:gd name="connsiteY49" fmla="*/ 807426 h 947865"/>
                <a:gd name="connsiteX50" fmla="*/ 292323 w 531606"/>
                <a:gd name="connsiteY50" fmla="*/ 807426 h 947865"/>
                <a:gd name="connsiteX51" fmla="*/ 340368 w 531606"/>
                <a:gd name="connsiteY51" fmla="*/ 947691 h 947865"/>
                <a:gd name="connsiteX52" fmla="*/ 512008 w 531606"/>
                <a:gd name="connsiteY52" fmla="*/ 947691 h 947865"/>
                <a:gd name="connsiteX53" fmla="*/ 513732 w 531606"/>
                <a:gd name="connsiteY53" fmla="*/ 941909 h 947865"/>
                <a:gd name="connsiteX54" fmla="*/ 466240 w 531606"/>
                <a:gd name="connsiteY54" fmla="*/ 939081 h 947865"/>
                <a:gd name="connsiteX55" fmla="*/ 504445 w 531606"/>
                <a:gd name="connsiteY55" fmla="*/ 892075 h 947865"/>
                <a:gd name="connsiteX56" fmla="*/ 505245 w 531606"/>
                <a:gd name="connsiteY56" fmla="*/ 891150 h 947865"/>
                <a:gd name="connsiteX57" fmla="*/ 524686 w 531606"/>
                <a:gd name="connsiteY57" fmla="*/ 867224 h 947865"/>
                <a:gd name="connsiteX58" fmla="*/ 524686 w 531606"/>
                <a:gd name="connsiteY58" fmla="*/ 867214 h 947865"/>
                <a:gd name="connsiteX59" fmla="*/ 516314 w 531606"/>
                <a:gd name="connsiteY59" fmla="*/ 794443 h 9478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</a:cxnLst>
              <a:rect l="l" t="t" r="r" b="b"/>
              <a:pathLst>
                <a:path w="531606" h="947865">
                  <a:moveTo>
                    <a:pt x="516314" y="794443"/>
                  </a:moveTo>
                  <a:cubicBezTo>
                    <a:pt x="504388" y="794986"/>
                    <a:pt x="494272" y="785766"/>
                    <a:pt x="493730" y="773841"/>
                  </a:cubicBezTo>
                  <a:cubicBezTo>
                    <a:pt x="493434" y="767478"/>
                    <a:pt x="495968" y="761306"/>
                    <a:pt x="500645" y="756972"/>
                  </a:cubicBezTo>
                  <a:lnTo>
                    <a:pt x="502131" y="751086"/>
                  </a:lnTo>
                  <a:cubicBezTo>
                    <a:pt x="501931" y="750619"/>
                    <a:pt x="501740" y="750143"/>
                    <a:pt x="501540" y="749676"/>
                  </a:cubicBezTo>
                  <a:cubicBezTo>
                    <a:pt x="489043" y="720148"/>
                    <a:pt x="454973" y="706356"/>
                    <a:pt x="425455" y="718853"/>
                  </a:cubicBezTo>
                  <a:cubicBezTo>
                    <a:pt x="411424" y="724787"/>
                    <a:pt x="400299" y="735998"/>
                    <a:pt x="394460" y="750076"/>
                  </a:cubicBezTo>
                  <a:cubicBezTo>
                    <a:pt x="376953" y="792252"/>
                    <a:pt x="354655" y="834496"/>
                    <a:pt x="349169" y="879102"/>
                  </a:cubicBezTo>
                  <a:cubicBezTo>
                    <a:pt x="346749" y="898809"/>
                    <a:pt x="347769" y="918792"/>
                    <a:pt x="352179" y="938156"/>
                  </a:cubicBezTo>
                  <a:cubicBezTo>
                    <a:pt x="311050" y="848431"/>
                    <a:pt x="289685" y="750914"/>
                    <a:pt x="289552" y="652206"/>
                  </a:cubicBezTo>
                  <a:cubicBezTo>
                    <a:pt x="289542" y="627441"/>
                    <a:pt x="290923" y="602686"/>
                    <a:pt x="293676" y="578074"/>
                  </a:cubicBezTo>
                  <a:cubicBezTo>
                    <a:pt x="295953" y="557899"/>
                    <a:pt x="299105" y="537859"/>
                    <a:pt x="303144" y="517971"/>
                  </a:cubicBezTo>
                  <a:cubicBezTo>
                    <a:pt x="325194" y="410042"/>
                    <a:pt x="372524" y="308878"/>
                    <a:pt x="441266" y="222791"/>
                  </a:cubicBezTo>
                  <a:cubicBezTo>
                    <a:pt x="474527" y="204646"/>
                    <a:pt x="501435" y="176728"/>
                    <a:pt x="518352" y="142819"/>
                  </a:cubicBezTo>
                  <a:cubicBezTo>
                    <a:pt x="524476" y="130627"/>
                    <a:pt x="528810" y="117616"/>
                    <a:pt x="531201" y="104186"/>
                  </a:cubicBezTo>
                  <a:cubicBezTo>
                    <a:pt x="527458" y="104671"/>
                    <a:pt x="517057" y="47521"/>
                    <a:pt x="519885" y="44016"/>
                  </a:cubicBezTo>
                  <a:cubicBezTo>
                    <a:pt x="514656" y="36082"/>
                    <a:pt x="505293" y="32129"/>
                    <a:pt x="499588" y="24385"/>
                  </a:cubicBezTo>
                  <a:cubicBezTo>
                    <a:pt x="471174" y="-14125"/>
                    <a:pt x="432036" y="-7400"/>
                    <a:pt x="411605" y="44940"/>
                  </a:cubicBezTo>
                  <a:cubicBezTo>
                    <a:pt x="367962" y="66962"/>
                    <a:pt x="367542" y="103500"/>
                    <a:pt x="394317" y="138638"/>
                  </a:cubicBezTo>
                  <a:cubicBezTo>
                    <a:pt x="411357" y="160983"/>
                    <a:pt x="413701" y="191234"/>
                    <a:pt x="428655" y="215161"/>
                  </a:cubicBezTo>
                  <a:cubicBezTo>
                    <a:pt x="427112" y="217133"/>
                    <a:pt x="425512" y="219038"/>
                    <a:pt x="423978" y="221010"/>
                  </a:cubicBezTo>
                  <a:cubicBezTo>
                    <a:pt x="395860" y="257157"/>
                    <a:pt x="371352" y="295981"/>
                    <a:pt x="350817" y="336919"/>
                  </a:cubicBezTo>
                  <a:cubicBezTo>
                    <a:pt x="355808" y="291057"/>
                    <a:pt x="349845" y="244669"/>
                    <a:pt x="333414" y="201569"/>
                  </a:cubicBezTo>
                  <a:cubicBezTo>
                    <a:pt x="316765" y="161402"/>
                    <a:pt x="285551" y="127570"/>
                    <a:pt x="258072" y="92841"/>
                  </a:cubicBezTo>
                  <a:cubicBezTo>
                    <a:pt x="237764" y="66781"/>
                    <a:pt x="200188" y="62123"/>
                    <a:pt x="174128" y="82430"/>
                  </a:cubicBezTo>
                  <a:cubicBezTo>
                    <a:pt x="161622" y="92175"/>
                    <a:pt x="153506" y="106481"/>
                    <a:pt x="151544" y="122207"/>
                  </a:cubicBezTo>
                  <a:cubicBezTo>
                    <a:pt x="151487" y="122721"/>
                    <a:pt x="151430" y="123236"/>
                    <a:pt x="151372" y="123740"/>
                  </a:cubicBezTo>
                  <a:cubicBezTo>
                    <a:pt x="155459" y="126045"/>
                    <a:pt x="159459" y="128493"/>
                    <a:pt x="163364" y="131075"/>
                  </a:cubicBezTo>
                  <a:cubicBezTo>
                    <a:pt x="176833" y="140076"/>
                    <a:pt x="180452" y="158278"/>
                    <a:pt x="171461" y="171747"/>
                  </a:cubicBezTo>
                  <a:cubicBezTo>
                    <a:pt x="166889" y="178576"/>
                    <a:pt x="159669" y="183186"/>
                    <a:pt x="151544" y="184434"/>
                  </a:cubicBezTo>
                  <a:lnTo>
                    <a:pt x="150944" y="184529"/>
                  </a:lnTo>
                  <a:cubicBezTo>
                    <a:pt x="152401" y="199245"/>
                    <a:pt x="154973" y="213818"/>
                    <a:pt x="158640" y="228144"/>
                  </a:cubicBezTo>
                  <a:cubicBezTo>
                    <a:pt x="123379" y="364504"/>
                    <a:pt x="199502" y="414167"/>
                    <a:pt x="308192" y="416396"/>
                  </a:cubicBezTo>
                  <a:cubicBezTo>
                    <a:pt x="310592" y="417625"/>
                    <a:pt x="312926" y="418863"/>
                    <a:pt x="315326" y="420025"/>
                  </a:cubicBezTo>
                  <a:cubicBezTo>
                    <a:pt x="294695" y="478518"/>
                    <a:pt x="281741" y="539440"/>
                    <a:pt x="276817" y="601267"/>
                  </a:cubicBezTo>
                  <a:cubicBezTo>
                    <a:pt x="274026" y="637747"/>
                    <a:pt x="274188" y="674390"/>
                    <a:pt x="277312" y="710833"/>
                  </a:cubicBezTo>
                  <a:lnTo>
                    <a:pt x="277122" y="709547"/>
                  </a:lnTo>
                  <a:cubicBezTo>
                    <a:pt x="269254" y="669018"/>
                    <a:pt x="247632" y="632442"/>
                    <a:pt x="215914" y="606010"/>
                  </a:cubicBezTo>
                  <a:cubicBezTo>
                    <a:pt x="168803" y="567310"/>
                    <a:pt x="102252" y="553061"/>
                    <a:pt x="51436" y="521952"/>
                  </a:cubicBezTo>
                  <a:cubicBezTo>
                    <a:pt x="35796" y="511912"/>
                    <a:pt x="14975" y="516446"/>
                    <a:pt x="4935" y="532087"/>
                  </a:cubicBezTo>
                  <a:cubicBezTo>
                    <a:pt x="630" y="538792"/>
                    <a:pt x="-1161" y="546803"/>
                    <a:pt x="-113" y="554689"/>
                  </a:cubicBezTo>
                  <a:lnTo>
                    <a:pt x="96" y="556052"/>
                  </a:lnTo>
                  <a:cubicBezTo>
                    <a:pt x="7669" y="559137"/>
                    <a:pt x="15051" y="562690"/>
                    <a:pt x="22185" y="566691"/>
                  </a:cubicBezTo>
                  <a:cubicBezTo>
                    <a:pt x="26262" y="568996"/>
                    <a:pt x="30262" y="571444"/>
                    <a:pt x="34167" y="574025"/>
                  </a:cubicBezTo>
                  <a:cubicBezTo>
                    <a:pt x="47636" y="583026"/>
                    <a:pt x="51255" y="601228"/>
                    <a:pt x="42264" y="614697"/>
                  </a:cubicBezTo>
                  <a:cubicBezTo>
                    <a:pt x="37692" y="621526"/>
                    <a:pt x="30472" y="626127"/>
                    <a:pt x="22347" y="627384"/>
                  </a:cubicBezTo>
                  <a:lnTo>
                    <a:pt x="21757" y="627479"/>
                  </a:lnTo>
                  <a:cubicBezTo>
                    <a:pt x="21318" y="627537"/>
                    <a:pt x="20956" y="627603"/>
                    <a:pt x="20518" y="627661"/>
                  </a:cubicBezTo>
                  <a:cubicBezTo>
                    <a:pt x="33462" y="658569"/>
                    <a:pt x="51636" y="687020"/>
                    <a:pt x="74229" y="711757"/>
                  </a:cubicBezTo>
                  <a:cubicBezTo>
                    <a:pt x="96280" y="830791"/>
                    <a:pt x="190968" y="842087"/>
                    <a:pt x="292257" y="807426"/>
                  </a:cubicBezTo>
                  <a:lnTo>
                    <a:pt x="292323" y="807426"/>
                  </a:lnTo>
                  <a:cubicBezTo>
                    <a:pt x="303430" y="855718"/>
                    <a:pt x="319537" y="902723"/>
                    <a:pt x="340368" y="947691"/>
                  </a:cubicBezTo>
                  <a:lnTo>
                    <a:pt x="512008" y="947691"/>
                  </a:lnTo>
                  <a:cubicBezTo>
                    <a:pt x="512627" y="945786"/>
                    <a:pt x="513180" y="943814"/>
                    <a:pt x="513732" y="941909"/>
                  </a:cubicBezTo>
                  <a:cubicBezTo>
                    <a:pt x="497844" y="942909"/>
                    <a:pt x="481900" y="941957"/>
                    <a:pt x="466240" y="939081"/>
                  </a:cubicBezTo>
                  <a:cubicBezTo>
                    <a:pt x="478975" y="923450"/>
                    <a:pt x="491710" y="907705"/>
                    <a:pt x="504445" y="892075"/>
                  </a:cubicBezTo>
                  <a:cubicBezTo>
                    <a:pt x="504731" y="891789"/>
                    <a:pt x="504998" y="891474"/>
                    <a:pt x="505245" y="891150"/>
                  </a:cubicBezTo>
                  <a:cubicBezTo>
                    <a:pt x="511703" y="883159"/>
                    <a:pt x="518228" y="875215"/>
                    <a:pt x="524686" y="867224"/>
                  </a:cubicBezTo>
                  <a:lnTo>
                    <a:pt x="524686" y="867214"/>
                  </a:lnTo>
                  <a:cubicBezTo>
                    <a:pt x="525029" y="842697"/>
                    <a:pt x="522219" y="818237"/>
                    <a:pt x="516314" y="794443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57" name="任意多边形: 形状 56">
              <a:extLst>
                <a:ext uri="{FF2B5EF4-FFF2-40B4-BE49-F238E27FC236}">
                  <a16:creationId xmlns:a16="http://schemas.microsoft.com/office/drawing/2014/main" id="{597B2B1A-511B-07DE-D75D-4E4AB211776B}"/>
                </a:ext>
              </a:extLst>
            </p:cNvPr>
            <p:cNvSpPr/>
            <p:nvPr/>
          </p:nvSpPr>
          <p:spPr>
            <a:xfrm flipH="1">
              <a:off x="1910950" y="5896629"/>
              <a:ext cx="531606" cy="947865"/>
            </a:xfrm>
            <a:custGeom>
              <a:avLst/>
              <a:gdLst>
                <a:gd name="connsiteX0" fmla="*/ 14482 w 531606"/>
                <a:gd name="connsiteY0" fmla="*/ 794443 h 947865"/>
                <a:gd name="connsiteX1" fmla="*/ 37076 w 531606"/>
                <a:gd name="connsiteY1" fmla="*/ 773841 h 947865"/>
                <a:gd name="connsiteX2" fmla="*/ 30151 w 531606"/>
                <a:gd name="connsiteY2" fmla="*/ 756972 h 947865"/>
                <a:gd name="connsiteX3" fmla="*/ 28674 w 531606"/>
                <a:gd name="connsiteY3" fmla="*/ 751086 h 947865"/>
                <a:gd name="connsiteX4" fmla="*/ 29255 w 531606"/>
                <a:gd name="connsiteY4" fmla="*/ 749676 h 947865"/>
                <a:gd name="connsiteX5" fmla="*/ 105341 w 531606"/>
                <a:gd name="connsiteY5" fmla="*/ 718853 h 947865"/>
                <a:gd name="connsiteX6" fmla="*/ 136335 w 531606"/>
                <a:gd name="connsiteY6" fmla="*/ 750076 h 947865"/>
                <a:gd name="connsiteX7" fmla="*/ 181627 w 531606"/>
                <a:gd name="connsiteY7" fmla="*/ 879102 h 947865"/>
                <a:gd name="connsiteX8" fmla="*/ 178617 w 531606"/>
                <a:gd name="connsiteY8" fmla="*/ 938156 h 947865"/>
                <a:gd name="connsiteX9" fmla="*/ 241244 w 531606"/>
                <a:gd name="connsiteY9" fmla="*/ 652206 h 947865"/>
                <a:gd name="connsiteX10" fmla="*/ 237120 w 531606"/>
                <a:gd name="connsiteY10" fmla="*/ 578074 h 947865"/>
                <a:gd name="connsiteX11" fmla="*/ 227652 w 531606"/>
                <a:gd name="connsiteY11" fmla="*/ 517971 h 947865"/>
                <a:gd name="connsiteX12" fmla="*/ 89539 w 531606"/>
                <a:gd name="connsiteY12" fmla="*/ 222791 h 947865"/>
                <a:gd name="connsiteX13" fmla="*/ 12453 w 531606"/>
                <a:gd name="connsiteY13" fmla="*/ 142819 h 947865"/>
                <a:gd name="connsiteX14" fmla="*/ -405 w 531606"/>
                <a:gd name="connsiteY14" fmla="*/ 104186 h 947865"/>
                <a:gd name="connsiteX15" fmla="*/ 10910 w 531606"/>
                <a:gd name="connsiteY15" fmla="*/ 44016 h 947865"/>
                <a:gd name="connsiteX16" fmla="*/ 31218 w 531606"/>
                <a:gd name="connsiteY16" fmla="*/ 24385 h 947865"/>
                <a:gd name="connsiteX17" fmla="*/ 119190 w 531606"/>
                <a:gd name="connsiteY17" fmla="*/ 44940 h 947865"/>
                <a:gd name="connsiteX18" fmla="*/ 136478 w 531606"/>
                <a:gd name="connsiteY18" fmla="*/ 138638 h 947865"/>
                <a:gd name="connsiteX19" fmla="*/ 102150 w 531606"/>
                <a:gd name="connsiteY19" fmla="*/ 215161 h 947865"/>
                <a:gd name="connsiteX20" fmla="*/ 106827 w 531606"/>
                <a:gd name="connsiteY20" fmla="*/ 221010 h 947865"/>
                <a:gd name="connsiteX21" fmla="*/ 179988 w 531606"/>
                <a:gd name="connsiteY21" fmla="*/ 336919 h 947865"/>
                <a:gd name="connsiteX22" fmla="*/ 197381 w 531606"/>
                <a:gd name="connsiteY22" fmla="*/ 201569 h 947865"/>
                <a:gd name="connsiteX23" fmla="*/ 272724 w 531606"/>
                <a:gd name="connsiteY23" fmla="*/ 92841 h 947865"/>
                <a:gd name="connsiteX24" fmla="*/ 356668 w 531606"/>
                <a:gd name="connsiteY24" fmla="*/ 82430 h 947865"/>
                <a:gd name="connsiteX25" fmla="*/ 379252 w 531606"/>
                <a:gd name="connsiteY25" fmla="*/ 122207 h 947865"/>
                <a:gd name="connsiteX26" fmla="*/ 379423 w 531606"/>
                <a:gd name="connsiteY26" fmla="*/ 123750 h 947865"/>
                <a:gd name="connsiteX27" fmla="*/ 367431 w 531606"/>
                <a:gd name="connsiteY27" fmla="*/ 131075 h 947865"/>
                <a:gd name="connsiteX28" fmla="*/ 359344 w 531606"/>
                <a:gd name="connsiteY28" fmla="*/ 171747 h 947865"/>
                <a:gd name="connsiteX29" fmla="*/ 379252 w 531606"/>
                <a:gd name="connsiteY29" fmla="*/ 184434 h 947865"/>
                <a:gd name="connsiteX30" fmla="*/ 379852 w 531606"/>
                <a:gd name="connsiteY30" fmla="*/ 184529 h 947865"/>
                <a:gd name="connsiteX31" fmla="*/ 372165 w 531606"/>
                <a:gd name="connsiteY31" fmla="*/ 228144 h 947865"/>
                <a:gd name="connsiteX32" fmla="*/ 222603 w 531606"/>
                <a:gd name="connsiteY32" fmla="*/ 416396 h 947865"/>
                <a:gd name="connsiteX33" fmla="*/ 215469 w 531606"/>
                <a:gd name="connsiteY33" fmla="*/ 420025 h 947865"/>
                <a:gd name="connsiteX34" fmla="*/ 253979 w 531606"/>
                <a:gd name="connsiteY34" fmla="*/ 601267 h 947865"/>
                <a:gd name="connsiteX35" fmla="*/ 253483 w 531606"/>
                <a:gd name="connsiteY35" fmla="*/ 710833 h 947865"/>
                <a:gd name="connsiteX36" fmla="*/ 253674 w 531606"/>
                <a:gd name="connsiteY36" fmla="*/ 709547 h 947865"/>
                <a:gd name="connsiteX37" fmla="*/ 314881 w 531606"/>
                <a:gd name="connsiteY37" fmla="*/ 606010 h 947865"/>
                <a:gd name="connsiteX38" fmla="*/ 479369 w 531606"/>
                <a:gd name="connsiteY38" fmla="*/ 521952 h 947865"/>
                <a:gd name="connsiteX39" fmla="*/ 525860 w 531606"/>
                <a:gd name="connsiteY39" fmla="*/ 532087 h 947865"/>
                <a:gd name="connsiteX40" fmla="*/ 530909 w 531606"/>
                <a:gd name="connsiteY40" fmla="*/ 554689 h 947865"/>
                <a:gd name="connsiteX41" fmla="*/ 530699 w 531606"/>
                <a:gd name="connsiteY41" fmla="*/ 556052 h 947865"/>
                <a:gd name="connsiteX42" fmla="*/ 508611 w 531606"/>
                <a:gd name="connsiteY42" fmla="*/ 566691 h 947865"/>
                <a:gd name="connsiteX43" fmla="*/ 496628 w 531606"/>
                <a:gd name="connsiteY43" fmla="*/ 574025 h 947865"/>
                <a:gd name="connsiteX44" fmla="*/ 488532 w 531606"/>
                <a:gd name="connsiteY44" fmla="*/ 614697 h 947865"/>
                <a:gd name="connsiteX45" fmla="*/ 508449 w 531606"/>
                <a:gd name="connsiteY45" fmla="*/ 627384 h 947865"/>
                <a:gd name="connsiteX46" fmla="*/ 509039 w 531606"/>
                <a:gd name="connsiteY46" fmla="*/ 627479 h 947865"/>
                <a:gd name="connsiteX47" fmla="*/ 510278 w 531606"/>
                <a:gd name="connsiteY47" fmla="*/ 627661 h 947865"/>
                <a:gd name="connsiteX48" fmla="*/ 456566 w 531606"/>
                <a:gd name="connsiteY48" fmla="*/ 711757 h 947865"/>
                <a:gd name="connsiteX49" fmla="*/ 238539 w 531606"/>
                <a:gd name="connsiteY49" fmla="*/ 807426 h 947865"/>
                <a:gd name="connsiteX50" fmla="*/ 238472 w 531606"/>
                <a:gd name="connsiteY50" fmla="*/ 807426 h 947865"/>
                <a:gd name="connsiteX51" fmla="*/ 190428 w 531606"/>
                <a:gd name="connsiteY51" fmla="*/ 947691 h 947865"/>
                <a:gd name="connsiteX52" fmla="*/ 18787 w 531606"/>
                <a:gd name="connsiteY52" fmla="*/ 947691 h 947865"/>
                <a:gd name="connsiteX53" fmla="*/ 17064 w 531606"/>
                <a:gd name="connsiteY53" fmla="*/ 941909 h 947865"/>
                <a:gd name="connsiteX54" fmla="*/ 64555 w 531606"/>
                <a:gd name="connsiteY54" fmla="*/ 939081 h 947865"/>
                <a:gd name="connsiteX55" fmla="*/ 26350 w 531606"/>
                <a:gd name="connsiteY55" fmla="*/ 892075 h 947865"/>
                <a:gd name="connsiteX56" fmla="*/ 25550 w 531606"/>
                <a:gd name="connsiteY56" fmla="*/ 891150 h 947865"/>
                <a:gd name="connsiteX57" fmla="*/ 6110 w 531606"/>
                <a:gd name="connsiteY57" fmla="*/ 867224 h 947865"/>
                <a:gd name="connsiteX58" fmla="*/ 6110 w 531606"/>
                <a:gd name="connsiteY58" fmla="*/ 867214 h 947865"/>
                <a:gd name="connsiteX59" fmla="*/ 14482 w 531606"/>
                <a:gd name="connsiteY59" fmla="*/ 794443 h 9478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</a:cxnLst>
              <a:rect l="l" t="t" r="r" b="b"/>
              <a:pathLst>
                <a:path w="531606" h="947865">
                  <a:moveTo>
                    <a:pt x="14482" y="794443"/>
                  </a:moveTo>
                  <a:cubicBezTo>
                    <a:pt x="26408" y="794986"/>
                    <a:pt x="36523" y="785766"/>
                    <a:pt x="37076" y="773841"/>
                  </a:cubicBezTo>
                  <a:cubicBezTo>
                    <a:pt x="37361" y="767478"/>
                    <a:pt x="34828" y="761306"/>
                    <a:pt x="30151" y="756972"/>
                  </a:cubicBezTo>
                  <a:lnTo>
                    <a:pt x="28674" y="751086"/>
                  </a:lnTo>
                  <a:cubicBezTo>
                    <a:pt x="28865" y="750619"/>
                    <a:pt x="29065" y="750143"/>
                    <a:pt x="29255" y="749676"/>
                  </a:cubicBezTo>
                  <a:cubicBezTo>
                    <a:pt x="41752" y="720148"/>
                    <a:pt x="75823" y="706356"/>
                    <a:pt x="105341" y="718853"/>
                  </a:cubicBezTo>
                  <a:cubicBezTo>
                    <a:pt x="119371" y="724787"/>
                    <a:pt x="130497" y="735998"/>
                    <a:pt x="136335" y="750076"/>
                  </a:cubicBezTo>
                  <a:cubicBezTo>
                    <a:pt x="153842" y="792252"/>
                    <a:pt x="176140" y="834496"/>
                    <a:pt x="181627" y="879102"/>
                  </a:cubicBezTo>
                  <a:cubicBezTo>
                    <a:pt x="184046" y="898809"/>
                    <a:pt x="183027" y="918792"/>
                    <a:pt x="178617" y="938156"/>
                  </a:cubicBezTo>
                  <a:cubicBezTo>
                    <a:pt x="219746" y="848431"/>
                    <a:pt x="241110" y="750914"/>
                    <a:pt x="241244" y="652206"/>
                  </a:cubicBezTo>
                  <a:cubicBezTo>
                    <a:pt x="241253" y="627441"/>
                    <a:pt x="239882" y="602695"/>
                    <a:pt x="237120" y="578074"/>
                  </a:cubicBezTo>
                  <a:cubicBezTo>
                    <a:pt x="234843" y="557899"/>
                    <a:pt x="231691" y="537859"/>
                    <a:pt x="227652" y="517971"/>
                  </a:cubicBezTo>
                  <a:cubicBezTo>
                    <a:pt x="205601" y="410042"/>
                    <a:pt x="158272" y="308878"/>
                    <a:pt x="89539" y="222791"/>
                  </a:cubicBezTo>
                  <a:cubicBezTo>
                    <a:pt x="56268" y="204646"/>
                    <a:pt x="29360" y="176728"/>
                    <a:pt x="12453" y="142819"/>
                  </a:cubicBezTo>
                  <a:cubicBezTo>
                    <a:pt x="6319" y="130627"/>
                    <a:pt x="1995" y="117616"/>
                    <a:pt x="-405" y="104186"/>
                  </a:cubicBezTo>
                  <a:cubicBezTo>
                    <a:pt x="3348" y="104671"/>
                    <a:pt x="13739" y="47521"/>
                    <a:pt x="10910" y="44016"/>
                  </a:cubicBezTo>
                  <a:cubicBezTo>
                    <a:pt x="16140" y="36082"/>
                    <a:pt x="25503" y="32129"/>
                    <a:pt x="31218" y="24385"/>
                  </a:cubicBezTo>
                  <a:cubicBezTo>
                    <a:pt x="59621" y="-14125"/>
                    <a:pt x="98760" y="-7400"/>
                    <a:pt x="119190" y="44940"/>
                  </a:cubicBezTo>
                  <a:cubicBezTo>
                    <a:pt x="162834" y="66962"/>
                    <a:pt x="163253" y="103500"/>
                    <a:pt x="136478" y="138638"/>
                  </a:cubicBezTo>
                  <a:cubicBezTo>
                    <a:pt x="119438" y="160983"/>
                    <a:pt x="117095" y="191234"/>
                    <a:pt x="102150" y="215161"/>
                  </a:cubicBezTo>
                  <a:cubicBezTo>
                    <a:pt x="103684" y="217133"/>
                    <a:pt x="105284" y="219038"/>
                    <a:pt x="106827" y="221010"/>
                  </a:cubicBezTo>
                  <a:cubicBezTo>
                    <a:pt x="134935" y="257166"/>
                    <a:pt x="159443" y="295981"/>
                    <a:pt x="179988" y="336919"/>
                  </a:cubicBezTo>
                  <a:cubicBezTo>
                    <a:pt x="174988" y="291057"/>
                    <a:pt x="180951" y="244669"/>
                    <a:pt x="197381" y="201569"/>
                  </a:cubicBezTo>
                  <a:cubicBezTo>
                    <a:pt x="214031" y="161402"/>
                    <a:pt x="245244" y="127570"/>
                    <a:pt x="272724" y="92841"/>
                  </a:cubicBezTo>
                  <a:cubicBezTo>
                    <a:pt x="293032" y="66790"/>
                    <a:pt x="330607" y="62123"/>
                    <a:pt x="356668" y="82430"/>
                  </a:cubicBezTo>
                  <a:cubicBezTo>
                    <a:pt x="369174" y="92175"/>
                    <a:pt x="377299" y="106481"/>
                    <a:pt x="379252" y="122207"/>
                  </a:cubicBezTo>
                  <a:cubicBezTo>
                    <a:pt x="379309" y="122721"/>
                    <a:pt x="379366" y="123236"/>
                    <a:pt x="379423" y="123750"/>
                  </a:cubicBezTo>
                  <a:cubicBezTo>
                    <a:pt x="375337" y="126045"/>
                    <a:pt x="371346" y="128493"/>
                    <a:pt x="367431" y="131075"/>
                  </a:cubicBezTo>
                  <a:cubicBezTo>
                    <a:pt x="353963" y="140076"/>
                    <a:pt x="350343" y="158278"/>
                    <a:pt x="359344" y="171747"/>
                  </a:cubicBezTo>
                  <a:cubicBezTo>
                    <a:pt x="363907" y="178576"/>
                    <a:pt x="371127" y="183186"/>
                    <a:pt x="379252" y="184434"/>
                  </a:cubicBezTo>
                  <a:lnTo>
                    <a:pt x="379852" y="184529"/>
                  </a:lnTo>
                  <a:cubicBezTo>
                    <a:pt x="378394" y="199245"/>
                    <a:pt x="375822" y="213818"/>
                    <a:pt x="372165" y="228144"/>
                  </a:cubicBezTo>
                  <a:cubicBezTo>
                    <a:pt x="407417" y="364504"/>
                    <a:pt x="331293" y="414167"/>
                    <a:pt x="222603" y="416396"/>
                  </a:cubicBezTo>
                  <a:cubicBezTo>
                    <a:pt x="220203" y="417625"/>
                    <a:pt x="217869" y="418863"/>
                    <a:pt x="215469" y="420025"/>
                  </a:cubicBezTo>
                  <a:cubicBezTo>
                    <a:pt x="236110" y="478518"/>
                    <a:pt x="249055" y="539440"/>
                    <a:pt x="253979" y="601267"/>
                  </a:cubicBezTo>
                  <a:cubicBezTo>
                    <a:pt x="256770" y="637747"/>
                    <a:pt x="256608" y="674390"/>
                    <a:pt x="253483" y="710833"/>
                  </a:cubicBezTo>
                  <a:lnTo>
                    <a:pt x="253674" y="709547"/>
                  </a:lnTo>
                  <a:cubicBezTo>
                    <a:pt x="261551" y="669018"/>
                    <a:pt x="283173" y="632442"/>
                    <a:pt x="314881" y="606010"/>
                  </a:cubicBezTo>
                  <a:cubicBezTo>
                    <a:pt x="361992" y="567310"/>
                    <a:pt x="428544" y="553061"/>
                    <a:pt x="479369" y="521952"/>
                  </a:cubicBezTo>
                  <a:cubicBezTo>
                    <a:pt x="494999" y="511912"/>
                    <a:pt x="515821" y="516446"/>
                    <a:pt x="525860" y="532087"/>
                  </a:cubicBezTo>
                  <a:cubicBezTo>
                    <a:pt x="530166" y="538792"/>
                    <a:pt x="531957" y="546803"/>
                    <a:pt x="530909" y="554689"/>
                  </a:cubicBezTo>
                  <a:lnTo>
                    <a:pt x="530699" y="556052"/>
                  </a:lnTo>
                  <a:cubicBezTo>
                    <a:pt x="523127" y="559137"/>
                    <a:pt x="515745" y="562690"/>
                    <a:pt x="508611" y="566691"/>
                  </a:cubicBezTo>
                  <a:cubicBezTo>
                    <a:pt x="504534" y="568996"/>
                    <a:pt x="500533" y="571444"/>
                    <a:pt x="496628" y="574025"/>
                  </a:cubicBezTo>
                  <a:cubicBezTo>
                    <a:pt x="483160" y="583026"/>
                    <a:pt x="479541" y="601228"/>
                    <a:pt x="488532" y="614697"/>
                  </a:cubicBezTo>
                  <a:cubicBezTo>
                    <a:pt x="493094" y="621526"/>
                    <a:pt x="500324" y="626127"/>
                    <a:pt x="508449" y="627384"/>
                  </a:cubicBezTo>
                  <a:lnTo>
                    <a:pt x="509039" y="627479"/>
                  </a:lnTo>
                  <a:cubicBezTo>
                    <a:pt x="509478" y="627537"/>
                    <a:pt x="509849" y="627603"/>
                    <a:pt x="510278" y="627661"/>
                  </a:cubicBezTo>
                  <a:cubicBezTo>
                    <a:pt x="497333" y="658569"/>
                    <a:pt x="479159" y="687020"/>
                    <a:pt x="456566" y="711757"/>
                  </a:cubicBezTo>
                  <a:cubicBezTo>
                    <a:pt x="434516" y="830791"/>
                    <a:pt x="339828" y="842087"/>
                    <a:pt x="238539" y="807426"/>
                  </a:cubicBezTo>
                  <a:lnTo>
                    <a:pt x="238472" y="807426"/>
                  </a:lnTo>
                  <a:cubicBezTo>
                    <a:pt x="227366" y="855718"/>
                    <a:pt x="211259" y="902723"/>
                    <a:pt x="190428" y="947691"/>
                  </a:cubicBezTo>
                  <a:lnTo>
                    <a:pt x="18787" y="947691"/>
                  </a:lnTo>
                  <a:cubicBezTo>
                    <a:pt x="18168" y="945786"/>
                    <a:pt x="17616" y="943814"/>
                    <a:pt x="17064" y="941909"/>
                  </a:cubicBezTo>
                  <a:cubicBezTo>
                    <a:pt x="32951" y="942909"/>
                    <a:pt x="48906" y="941957"/>
                    <a:pt x="64555" y="939081"/>
                  </a:cubicBezTo>
                  <a:cubicBezTo>
                    <a:pt x="51820" y="923450"/>
                    <a:pt x="39085" y="907705"/>
                    <a:pt x="26350" y="892075"/>
                  </a:cubicBezTo>
                  <a:cubicBezTo>
                    <a:pt x="26065" y="891789"/>
                    <a:pt x="25798" y="891474"/>
                    <a:pt x="25550" y="891150"/>
                  </a:cubicBezTo>
                  <a:cubicBezTo>
                    <a:pt x="19092" y="883159"/>
                    <a:pt x="12577" y="875215"/>
                    <a:pt x="6110" y="867224"/>
                  </a:cubicBezTo>
                  <a:lnTo>
                    <a:pt x="6110" y="867214"/>
                  </a:lnTo>
                  <a:cubicBezTo>
                    <a:pt x="5767" y="842697"/>
                    <a:pt x="8577" y="818237"/>
                    <a:pt x="14482" y="794443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58" name="任意多边形: 形状 57">
              <a:extLst>
                <a:ext uri="{FF2B5EF4-FFF2-40B4-BE49-F238E27FC236}">
                  <a16:creationId xmlns:a16="http://schemas.microsoft.com/office/drawing/2014/main" id="{31B357D1-85B4-3CE0-0BF5-FCB10F845D39}"/>
                </a:ext>
              </a:extLst>
            </p:cNvPr>
            <p:cNvSpPr/>
            <p:nvPr/>
          </p:nvSpPr>
          <p:spPr>
            <a:xfrm flipH="1">
              <a:off x="2893858" y="4097389"/>
              <a:ext cx="1131439" cy="2390860"/>
            </a:xfrm>
            <a:custGeom>
              <a:avLst/>
              <a:gdLst>
                <a:gd name="connsiteX0" fmla="*/ 229499 w 1131439"/>
                <a:gd name="connsiteY0" fmla="*/ -174 h 2390860"/>
                <a:gd name="connsiteX1" fmla="*/ -405 w 1131439"/>
                <a:gd name="connsiteY1" fmla="*/ 479428 h 2390860"/>
                <a:gd name="connsiteX2" fmla="*/ 16006 w 1131439"/>
                <a:gd name="connsiteY2" fmla="*/ 2390687 h 2390860"/>
                <a:gd name="connsiteX3" fmla="*/ 212926 w 1131439"/>
                <a:gd name="connsiteY3" fmla="*/ 2390687 h 2390860"/>
                <a:gd name="connsiteX4" fmla="*/ 251217 w 1131439"/>
                <a:gd name="connsiteY4" fmla="*/ 2302866 h 2390860"/>
                <a:gd name="connsiteX5" fmla="*/ 229499 w 1131439"/>
                <a:gd name="connsiteY5" fmla="*/ 2217027 h 2390860"/>
                <a:gd name="connsiteX6" fmla="*/ 287392 w 1131439"/>
                <a:gd name="connsiteY6" fmla="*/ 2114728 h 2390860"/>
                <a:gd name="connsiteX7" fmla="*/ 287392 w 1131439"/>
                <a:gd name="connsiteY7" fmla="*/ 1420127 h 2390860"/>
                <a:gd name="connsiteX8" fmla="*/ 442660 w 1131439"/>
                <a:gd name="connsiteY8" fmla="*/ 746786 h 2390860"/>
                <a:gd name="connsiteX9" fmla="*/ 426248 w 1131439"/>
                <a:gd name="connsiteY9" fmla="*/ 1486631 h 2390860"/>
                <a:gd name="connsiteX10" fmla="*/ 984175 w 1131439"/>
                <a:gd name="connsiteY10" fmla="*/ 2152514 h 2390860"/>
                <a:gd name="connsiteX11" fmla="*/ 1114144 w 1131439"/>
                <a:gd name="connsiteY11" fmla="*/ 2022545 h 2390860"/>
                <a:gd name="connsiteX12" fmla="*/ 1114144 w 1131439"/>
                <a:gd name="connsiteY12" fmla="*/ 1969815 h 2390860"/>
                <a:gd name="connsiteX13" fmla="*/ 1049812 w 1131439"/>
                <a:gd name="connsiteY13" fmla="*/ 1896863 h 2390860"/>
                <a:gd name="connsiteX14" fmla="*/ 1047192 w 1131439"/>
                <a:gd name="connsiteY14" fmla="*/ 1796336 h 2390860"/>
                <a:gd name="connsiteX15" fmla="*/ 721618 w 1131439"/>
                <a:gd name="connsiteY15" fmla="*/ 1411897 h 2390860"/>
                <a:gd name="connsiteX16" fmla="*/ 859045 w 1131439"/>
                <a:gd name="connsiteY16" fmla="*/ 16247 h 23908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131439" h="2390860">
                  <a:moveTo>
                    <a:pt x="229499" y="-174"/>
                  </a:moveTo>
                  <a:lnTo>
                    <a:pt x="-405" y="479428"/>
                  </a:lnTo>
                  <a:lnTo>
                    <a:pt x="16006" y="2390687"/>
                  </a:lnTo>
                  <a:lnTo>
                    <a:pt x="212926" y="2390687"/>
                  </a:lnTo>
                  <a:cubicBezTo>
                    <a:pt x="212926" y="2390687"/>
                    <a:pt x="251217" y="2339051"/>
                    <a:pt x="251217" y="2302866"/>
                  </a:cubicBezTo>
                  <a:cubicBezTo>
                    <a:pt x="251217" y="2266690"/>
                    <a:pt x="186085" y="2261442"/>
                    <a:pt x="229499" y="2217027"/>
                  </a:cubicBezTo>
                  <a:cubicBezTo>
                    <a:pt x="272924" y="2172621"/>
                    <a:pt x="287392" y="2158143"/>
                    <a:pt x="287392" y="2114728"/>
                  </a:cubicBezTo>
                  <a:lnTo>
                    <a:pt x="287392" y="1420127"/>
                  </a:lnTo>
                  <a:lnTo>
                    <a:pt x="442660" y="746786"/>
                  </a:lnTo>
                  <a:lnTo>
                    <a:pt x="426248" y="1486631"/>
                  </a:lnTo>
                  <a:lnTo>
                    <a:pt x="984175" y="2152514"/>
                  </a:lnTo>
                  <a:lnTo>
                    <a:pt x="1114144" y="2022545"/>
                  </a:lnTo>
                  <a:cubicBezTo>
                    <a:pt x="1114144" y="2022545"/>
                    <a:pt x="1152148" y="2005800"/>
                    <a:pt x="1114144" y="1969815"/>
                  </a:cubicBezTo>
                  <a:cubicBezTo>
                    <a:pt x="1076129" y="1933830"/>
                    <a:pt x="1052431" y="1997380"/>
                    <a:pt x="1049812" y="1896863"/>
                  </a:cubicBezTo>
                  <a:cubicBezTo>
                    <a:pt x="1047192" y="1796336"/>
                    <a:pt x="1068900" y="1818053"/>
                    <a:pt x="1047192" y="1796336"/>
                  </a:cubicBezTo>
                  <a:cubicBezTo>
                    <a:pt x="1025485" y="1774628"/>
                    <a:pt x="721618" y="1411897"/>
                    <a:pt x="721618" y="1411897"/>
                  </a:cubicBezTo>
                  <a:cubicBezTo>
                    <a:pt x="721618" y="1411897"/>
                    <a:pt x="996538" y="240570"/>
                    <a:pt x="859045" y="16247"/>
                  </a:cubicBezTo>
                  <a:close/>
                </a:path>
              </a:pathLst>
            </a:custGeom>
            <a:solidFill>
              <a:schemeClr val="accent4"/>
            </a:solidFill>
            <a:ln w="84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59" name="任意多边形: 形状 58">
              <a:extLst>
                <a:ext uri="{FF2B5EF4-FFF2-40B4-BE49-F238E27FC236}">
                  <a16:creationId xmlns:a16="http://schemas.microsoft.com/office/drawing/2014/main" id="{CE60E0D3-7807-A99D-3D9B-04716BDE61D7}"/>
                </a:ext>
              </a:extLst>
            </p:cNvPr>
            <p:cNvSpPr/>
            <p:nvPr/>
          </p:nvSpPr>
          <p:spPr>
            <a:xfrm flipH="1">
              <a:off x="2962326" y="2818534"/>
              <a:ext cx="821456" cy="1331451"/>
            </a:xfrm>
            <a:custGeom>
              <a:avLst/>
              <a:gdLst>
                <a:gd name="connsiteX0" fmla="*/ 632009 w 821456"/>
                <a:gd name="connsiteY0" fmla="*/ 1331278 h 1331451"/>
                <a:gd name="connsiteX1" fmla="*/ 82064 w 821456"/>
                <a:gd name="connsiteY1" fmla="*/ 1005656 h 1331451"/>
                <a:gd name="connsiteX2" fmla="*/ 111286 w 821456"/>
                <a:gd name="connsiteY2" fmla="*/ 875687 h 1331451"/>
                <a:gd name="connsiteX3" fmla="*/ 20637 w 821456"/>
                <a:gd name="connsiteY3" fmla="*/ 781333 h 1331451"/>
                <a:gd name="connsiteX4" fmla="*/ 154416 w 821456"/>
                <a:gd name="connsiteY4" fmla="*/ 629371 h 1331451"/>
                <a:gd name="connsiteX5" fmla="*/ 219548 w 821456"/>
                <a:gd name="connsiteY5" fmla="*/ 180734 h 1331451"/>
                <a:gd name="connsiteX6" fmla="*/ 323798 w 821456"/>
                <a:gd name="connsiteY6" fmla="*/ 180734 h 1331451"/>
                <a:gd name="connsiteX7" fmla="*/ 429393 w 821456"/>
                <a:gd name="connsiteY7" fmla="*/ -174 h 1331451"/>
                <a:gd name="connsiteX8" fmla="*/ 578564 w 821456"/>
                <a:gd name="connsiteY8" fmla="*/ -174 h 1331451"/>
                <a:gd name="connsiteX9" fmla="*/ 653716 w 821456"/>
                <a:gd name="connsiteY9" fmla="*/ 166266 h 1331451"/>
                <a:gd name="connsiteX10" fmla="*/ 812403 w 821456"/>
                <a:gd name="connsiteY10" fmla="*/ 166266 h 1331451"/>
                <a:gd name="connsiteX11" fmla="*/ 820146 w 821456"/>
                <a:gd name="connsiteY11" fmla="*/ 419526 h 1331451"/>
                <a:gd name="connsiteX12" fmla="*/ 781856 w 821456"/>
                <a:gd name="connsiteY12" fmla="*/ 928275 h 1331451"/>
                <a:gd name="connsiteX13" fmla="*/ 733316 w 821456"/>
                <a:gd name="connsiteY13" fmla="*/ 991178 h 1331451"/>
                <a:gd name="connsiteX14" fmla="*/ 781856 w 821456"/>
                <a:gd name="connsiteY14" fmla="*/ 1096477 h 1331451"/>
                <a:gd name="connsiteX15" fmla="*/ 632009 w 821456"/>
                <a:gd name="connsiteY15" fmla="*/ 1331278 h 13314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821456" h="1331451">
                  <a:moveTo>
                    <a:pt x="632009" y="1331278"/>
                  </a:moveTo>
                  <a:cubicBezTo>
                    <a:pt x="632009" y="1331278"/>
                    <a:pt x="38639" y="1121433"/>
                    <a:pt x="82064" y="1005656"/>
                  </a:cubicBezTo>
                  <a:cubicBezTo>
                    <a:pt x="125478" y="889880"/>
                    <a:pt x="198412" y="912159"/>
                    <a:pt x="111286" y="875687"/>
                  </a:cubicBezTo>
                  <a:cubicBezTo>
                    <a:pt x="24171" y="839226"/>
                    <a:pt x="-33551" y="831987"/>
                    <a:pt x="20637" y="781333"/>
                  </a:cubicBezTo>
                  <a:cubicBezTo>
                    <a:pt x="74824" y="730679"/>
                    <a:pt x="154416" y="680025"/>
                    <a:pt x="154416" y="629371"/>
                  </a:cubicBezTo>
                  <a:cubicBezTo>
                    <a:pt x="154416" y="578727"/>
                    <a:pt x="219548" y="180734"/>
                    <a:pt x="219548" y="180734"/>
                  </a:cubicBezTo>
                  <a:lnTo>
                    <a:pt x="323798" y="180734"/>
                  </a:lnTo>
                  <a:lnTo>
                    <a:pt x="429393" y="-174"/>
                  </a:lnTo>
                  <a:lnTo>
                    <a:pt x="578564" y="-174"/>
                  </a:lnTo>
                  <a:lnTo>
                    <a:pt x="653716" y="166266"/>
                  </a:lnTo>
                  <a:lnTo>
                    <a:pt x="812403" y="166266"/>
                  </a:lnTo>
                  <a:lnTo>
                    <a:pt x="820146" y="419526"/>
                  </a:lnTo>
                  <a:cubicBezTo>
                    <a:pt x="820146" y="419526"/>
                    <a:pt x="830405" y="908796"/>
                    <a:pt x="781856" y="928275"/>
                  </a:cubicBezTo>
                  <a:cubicBezTo>
                    <a:pt x="733316" y="947763"/>
                    <a:pt x="689892" y="947763"/>
                    <a:pt x="733316" y="991178"/>
                  </a:cubicBezTo>
                  <a:cubicBezTo>
                    <a:pt x="776731" y="1034603"/>
                    <a:pt x="801458" y="1057053"/>
                    <a:pt x="781856" y="1096477"/>
                  </a:cubicBezTo>
                  <a:cubicBezTo>
                    <a:pt x="762253" y="1135901"/>
                    <a:pt x="632009" y="1331278"/>
                    <a:pt x="632009" y="1331278"/>
                  </a:cubicBezTo>
                  <a:close/>
                </a:path>
              </a:pathLst>
            </a:custGeom>
            <a:solidFill>
              <a:schemeClr val="accent1"/>
            </a:solidFill>
            <a:ln w="84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60" name="任意多边形: 形状 59">
              <a:extLst>
                <a:ext uri="{FF2B5EF4-FFF2-40B4-BE49-F238E27FC236}">
                  <a16:creationId xmlns:a16="http://schemas.microsoft.com/office/drawing/2014/main" id="{0C476944-F9B4-6766-81BF-90CD67C861AA}"/>
                </a:ext>
              </a:extLst>
            </p:cNvPr>
            <p:cNvSpPr/>
            <p:nvPr/>
          </p:nvSpPr>
          <p:spPr>
            <a:xfrm flipH="1">
              <a:off x="2072701" y="2984965"/>
              <a:ext cx="991838" cy="672969"/>
            </a:xfrm>
            <a:custGeom>
              <a:avLst/>
              <a:gdLst>
                <a:gd name="connsiteX0" fmla="*/ -405 w 991838"/>
                <a:gd name="connsiteY0" fmla="*/ 72197 h 672969"/>
                <a:gd name="connsiteX1" fmla="*/ 93150 w 991838"/>
                <a:gd name="connsiteY1" fmla="*/ -174 h 672969"/>
                <a:gd name="connsiteX2" fmla="*/ 274572 w 991838"/>
                <a:gd name="connsiteY2" fmla="*/ 86665 h 672969"/>
                <a:gd name="connsiteX3" fmla="*/ 426944 w 991838"/>
                <a:gd name="connsiteY3" fmla="*/ 385846 h 672969"/>
                <a:gd name="connsiteX4" fmla="*/ 607433 w 991838"/>
                <a:gd name="connsiteY4" fmla="*/ 310988 h 672969"/>
                <a:gd name="connsiteX5" fmla="*/ 694272 w 991838"/>
                <a:gd name="connsiteY5" fmla="*/ 303749 h 672969"/>
                <a:gd name="connsiteX6" fmla="*/ 708741 w 991838"/>
                <a:gd name="connsiteY6" fmla="*/ 253095 h 672969"/>
                <a:gd name="connsiteX7" fmla="*/ 867932 w 991838"/>
                <a:gd name="connsiteY7" fmla="*/ 209680 h 672969"/>
                <a:gd name="connsiteX8" fmla="*/ 991433 w 991838"/>
                <a:gd name="connsiteY8" fmla="*/ 333182 h 672969"/>
                <a:gd name="connsiteX9" fmla="*/ 925825 w 991838"/>
                <a:gd name="connsiteY9" fmla="*/ 441233 h 672969"/>
                <a:gd name="connsiteX10" fmla="*/ 846225 w 991838"/>
                <a:gd name="connsiteY10" fmla="*/ 441233 h 672969"/>
                <a:gd name="connsiteX11" fmla="*/ 810049 w 991838"/>
                <a:gd name="connsiteY11" fmla="*/ 557019 h 672969"/>
                <a:gd name="connsiteX12" fmla="*/ 310749 w 991838"/>
                <a:gd name="connsiteY12" fmla="*/ 672795 h 672969"/>
                <a:gd name="connsiteX13" fmla="*/ 14073 w 991838"/>
                <a:gd name="connsiteY13" fmla="*/ 238627 h 6729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991838" h="672969">
                  <a:moveTo>
                    <a:pt x="-405" y="72197"/>
                  </a:moveTo>
                  <a:lnTo>
                    <a:pt x="93150" y="-174"/>
                  </a:lnTo>
                  <a:cubicBezTo>
                    <a:pt x="93150" y="-174"/>
                    <a:pt x="252865" y="-174"/>
                    <a:pt x="274572" y="86665"/>
                  </a:cubicBezTo>
                  <a:cubicBezTo>
                    <a:pt x="296280" y="173495"/>
                    <a:pt x="426944" y="385846"/>
                    <a:pt x="426944" y="385846"/>
                  </a:cubicBezTo>
                  <a:cubicBezTo>
                    <a:pt x="426944" y="385846"/>
                    <a:pt x="556779" y="310988"/>
                    <a:pt x="607433" y="310988"/>
                  </a:cubicBezTo>
                  <a:cubicBezTo>
                    <a:pt x="658087" y="310988"/>
                    <a:pt x="694272" y="347164"/>
                    <a:pt x="694272" y="303749"/>
                  </a:cubicBezTo>
                  <a:cubicBezTo>
                    <a:pt x="694272" y="260335"/>
                    <a:pt x="665326" y="253095"/>
                    <a:pt x="708741" y="253095"/>
                  </a:cubicBezTo>
                  <a:cubicBezTo>
                    <a:pt x="752156" y="253095"/>
                    <a:pt x="867932" y="209680"/>
                    <a:pt x="867932" y="209680"/>
                  </a:cubicBezTo>
                  <a:lnTo>
                    <a:pt x="991433" y="333182"/>
                  </a:lnTo>
                  <a:cubicBezTo>
                    <a:pt x="991433" y="333182"/>
                    <a:pt x="976479" y="448472"/>
                    <a:pt x="925825" y="441233"/>
                  </a:cubicBezTo>
                  <a:cubicBezTo>
                    <a:pt x="875171" y="434004"/>
                    <a:pt x="846225" y="397818"/>
                    <a:pt x="846225" y="441233"/>
                  </a:cubicBezTo>
                  <a:cubicBezTo>
                    <a:pt x="846225" y="484648"/>
                    <a:pt x="875171" y="549780"/>
                    <a:pt x="810049" y="557019"/>
                  </a:cubicBezTo>
                  <a:cubicBezTo>
                    <a:pt x="744917" y="564249"/>
                    <a:pt x="310749" y="672795"/>
                    <a:pt x="310749" y="672795"/>
                  </a:cubicBezTo>
                  <a:lnTo>
                    <a:pt x="14073" y="238627"/>
                  </a:lnTo>
                  <a:close/>
                </a:path>
              </a:pathLst>
            </a:custGeom>
            <a:solidFill>
              <a:schemeClr val="accent1"/>
            </a:solidFill>
            <a:ln w="84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61" name="任意多边形: 形状 60">
              <a:extLst>
                <a:ext uri="{FF2B5EF4-FFF2-40B4-BE49-F238E27FC236}">
                  <a16:creationId xmlns:a16="http://schemas.microsoft.com/office/drawing/2014/main" id="{C6A38831-A455-CE18-DBD1-D5490ABBBDBB}"/>
                </a:ext>
              </a:extLst>
            </p:cNvPr>
            <p:cNvSpPr/>
            <p:nvPr/>
          </p:nvSpPr>
          <p:spPr>
            <a:xfrm flipH="1">
              <a:off x="3440815" y="2984965"/>
              <a:ext cx="991838" cy="672969"/>
            </a:xfrm>
            <a:custGeom>
              <a:avLst/>
              <a:gdLst>
                <a:gd name="connsiteX0" fmla="*/ 991433 w 991838"/>
                <a:gd name="connsiteY0" fmla="*/ 72197 h 672969"/>
                <a:gd name="connsiteX1" fmla="*/ 897869 w 991838"/>
                <a:gd name="connsiteY1" fmla="*/ -174 h 672969"/>
                <a:gd name="connsiteX2" fmla="*/ 716456 w 991838"/>
                <a:gd name="connsiteY2" fmla="*/ 86665 h 672969"/>
                <a:gd name="connsiteX3" fmla="*/ 556807 w 991838"/>
                <a:gd name="connsiteY3" fmla="*/ 385846 h 672969"/>
                <a:gd name="connsiteX4" fmla="*/ 383595 w 991838"/>
                <a:gd name="connsiteY4" fmla="*/ 310988 h 672969"/>
                <a:gd name="connsiteX5" fmla="*/ 296756 w 991838"/>
                <a:gd name="connsiteY5" fmla="*/ 303749 h 672969"/>
                <a:gd name="connsiteX6" fmla="*/ 282287 w 991838"/>
                <a:gd name="connsiteY6" fmla="*/ 253095 h 672969"/>
                <a:gd name="connsiteX7" fmla="*/ 123096 w 991838"/>
                <a:gd name="connsiteY7" fmla="*/ 209680 h 672969"/>
                <a:gd name="connsiteX8" fmla="*/ -405 w 991838"/>
                <a:gd name="connsiteY8" fmla="*/ 333182 h 672969"/>
                <a:gd name="connsiteX9" fmla="*/ 65203 w 991838"/>
                <a:gd name="connsiteY9" fmla="*/ 441233 h 672969"/>
                <a:gd name="connsiteX10" fmla="*/ 144803 w 991838"/>
                <a:gd name="connsiteY10" fmla="*/ 441233 h 672969"/>
                <a:gd name="connsiteX11" fmla="*/ 180979 w 991838"/>
                <a:gd name="connsiteY11" fmla="*/ 557010 h 672969"/>
                <a:gd name="connsiteX12" fmla="*/ 680280 w 991838"/>
                <a:gd name="connsiteY12" fmla="*/ 672795 h 672969"/>
                <a:gd name="connsiteX13" fmla="*/ 976955 w 991838"/>
                <a:gd name="connsiteY13" fmla="*/ 238627 h 6729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991838" h="672969">
                  <a:moveTo>
                    <a:pt x="991433" y="72197"/>
                  </a:moveTo>
                  <a:lnTo>
                    <a:pt x="897869" y="-174"/>
                  </a:lnTo>
                  <a:cubicBezTo>
                    <a:pt x="897869" y="-174"/>
                    <a:pt x="738163" y="-174"/>
                    <a:pt x="716456" y="86665"/>
                  </a:cubicBezTo>
                  <a:cubicBezTo>
                    <a:pt x="694748" y="173495"/>
                    <a:pt x="556807" y="385846"/>
                    <a:pt x="556807" y="385846"/>
                  </a:cubicBezTo>
                  <a:cubicBezTo>
                    <a:pt x="556807" y="385846"/>
                    <a:pt x="434249" y="310988"/>
                    <a:pt x="383595" y="310988"/>
                  </a:cubicBezTo>
                  <a:cubicBezTo>
                    <a:pt x="332941" y="310988"/>
                    <a:pt x="296756" y="347164"/>
                    <a:pt x="296756" y="303749"/>
                  </a:cubicBezTo>
                  <a:cubicBezTo>
                    <a:pt x="296756" y="260335"/>
                    <a:pt x="325702" y="253095"/>
                    <a:pt x="282287" y="253095"/>
                  </a:cubicBezTo>
                  <a:cubicBezTo>
                    <a:pt x="238872" y="253095"/>
                    <a:pt x="123096" y="209680"/>
                    <a:pt x="123096" y="209680"/>
                  </a:cubicBezTo>
                  <a:lnTo>
                    <a:pt x="-405" y="333182"/>
                  </a:lnTo>
                  <a:cubicBezTo>
                    <a:pt x="-405" y="333182"/>
                    <a:pt x="14549" y="448472"/>
                    <a:pt x="65203" y="441233"/>
                  </a:cubicBezTo>
                  <a:cubicBezTo>
                    <a:pt x="115857" y="434004"/>
                    <a:pt x="144803" y="397818"/>
                    <a:pt x="144803" y="441233"/>
                  </a:cubicBezTo>
                  <a:cubicBezTo>
                    <a:pt x="144803" y="484648"/>
                    <a:pt x="115857" y="549780"/>
                    <a:pt x="180979" y="557010"/>
                  </a:cubicBezTo>
                  <a:cubicBezTo>
                    <a:pt x="246111" y="564249"/>
                    <a:pt x="680280" y="672795"/>
                    <a:pt x="680280" y="672795"/>
                  </a:cubicBezTo>
                  <a:lnTo>
                    <a:pt x="976955" y="238627"/>
                  </a:lnTo>
                  <a:close/>
                </a:path>
              </a:pathLst>
            </a:custGeom>
            <a:solidFill>
              <a:schemeClr val="accent1"/>
            </a:solidFill>
            <a:ln w="84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62" name="任意多边形: 形状 61">
              <a:extLst>
                <a:ext uri="{FF2B5EF4-FFF2-40B4-BE49-F238E27FC236}">
                  <a16:creationId xmlns:a16="http://schemas.microsoft.com/office/drawing/2014/main" id="{FE31CC46-9528-E5EA-17A8-47868036E4CD}"/>
                </a:ext>
              </a:extLst>
            </p:cNvPr>
            <p:cNvSpPr/>
            <p:nvPr/>
          </p:nvSpPr>
          <p:spPr>
            <a:xfrm flipH="1">
              <a:off x="3065814" y="2317391"/>
              <a:ext cx="461850" cy="461850"/>
            </a:xfrm>
            <a:custGeom>
              <a:avLst/>
              <a:gdLst>
                <a:gd name="connsiteX0" fmla="*/ 461850 w 461850"/>
                <a:gd name="connsiteY0" fmla="*/ 230925 h 461850"/>
                <a:gd name="connsiteX1" fmla="*/ 230925 w 461850"/>
                <a:gd name="connsiteY1" fmla="*/ 461850 h 461850"/>
                <a:gd name="connsiteX2" fmla="*/ 0 w 461850"/>
                <a:gd name="connsiteY2" fmla="*/ 230925 h 461850"/>
                <a:gd name="connsiteX3" fmla="*/ 230925 w 461850"/>
                <a:gd name="connsiteY3" fmla="*/ 0 h 461850"/>
                <a:gd name="connsiteX4" fmla="*/ 461850 w 461850"/>
                <a:gd name="connsiteY4" fmla="*/ 230925 h 4618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61850" h="461850">
                  <a:moveTo>
                    <a:pt x="461850" y="230925"/>
                  </a:moveTo>
                  <a:cubicBezTo>
                    <a:pt x="461850" y="358461"/>
                    <a:pt x="358461" y="461850"/>
                    <a:pt x="230925" y="461850"/>
                  </a:cubicBezTo>
                  <a:cubicBezTo>
                    <a:pt x="103389" y="461850"/>
                    <a:pt x="0" y="358461"/>
                    <a:pt x="0" y="230925"/>
                  </a:cubicBezTo>
                  <a:cubicBezTo>
                    <a:pt x="0" y="103389"/>
                    <a:pt x="103389" y="0"/>
                    <a:pt x="230925" y="0"/>
                  </a:cubicBezTo>
                  <a:cubicBezTo>
                    <a:pt x="358461" y="0"/>
                    <a:pt x="461850" y="103389"/>
                    <a:pt x="461850" y="230925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84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63" name="任意多边形: 形状 62">
              <a:extLst>
                <a:ext uri="{FF2B5EF4-FFF2-40B4-BE49-F238E27FC236}">
                  <a16:creationId xmlns:a16="http://schemas.microsoft.com/office/drawing/2014/main" id="{A48E2600-DA20-697E-FAFD-B60B8C32AC87}"/>
                </a:ext>
              </a:extLst>
            </p:cNvPr>
            <p:cNvSpPr/>
            <p:nvPr/>
          </p:nvSpPr>
          <p:spPr>
            <a:xfrm flipH="1">
              <a:off x="3019762" y="2212586"/>
              <a:ext cx="534190" cy="329702"/>
            </a:xfrm>
            <a:custGeom>
              <a:avLst/>
              <a:gdLst>
                <a:gd name="connsiteX0" fmla="*/ 508782 w 534190"/>
                <a:gd name="connsiteY0" fmla="*/ 300689 h 329702"/>
                <a:gd name="connsiteX1" fmla="*/ 405340 w 534190"/>
                <a:gd name="connsiteY1" fmla="*/ 326597 h 329702"/>
                <a:gd name="connsiteX2" fmla="*/ 371336 w 534190"/>
                <a:gd name="connsiteY2" fmla="*/ 321072 h 329702"/>
                <a:gd name="connsiteX3" fmla="*/ 364478 w 534190"/>
                <a:gd name="connsiteY3" fmla="*/ 302118 h 329702"/>
                <a:gd name="connsiteX4" fmla="*/ 317805 w 534190"/>
                <a:gd name="connsiteY4" fmla="*/ 233537 h 329702"/>
                <a:gd name="connsiteX5" fmla="*/ 311995 w 534190"/>
                <a:gd name="connsiteY5" fmla="*/ 309071 h 329702"/>
                <a:gd name="connsiteX6" fmla="*/ 249130 w 534190"/>
                <a:gd name="connsiteY6" fmla="*/ 292783 h 329702"/>
                <a:gd name="connsiteX7" fmla="*/ 188361 w 534190"/>
                <a:gd name="connsiteY7" fmla="*/ 212773 h 329702"/>
                <a:gd name="connsiteX8" fmla="*/ 91397 w 534190"/>
                <a:gd name="connsiteY8" fmla="*/ 255826 h 329702"/>
                <a:gd name="connsiteX9" fmla="*/ 6624 w 534190"/>
                <a:gd name="connsiteY9" fmla="*/ 189818 h 329702"/>
                <a:gd name="connsiteX10" fmla="*/ 2528 w 534190"/>
                <a:gd name="connsiteY10" fmla="*/ 97425 h 329702"/>
                <a:gd name="connsiteX11" fmla="*/ 42152 w 534190"/>
                <a:gd name="connsiteY11" fmla="*/ 5699 h 329702"/>
                <a:gd name="connsiteX12" fmla="*/ 105493 w 534190"/>
                <a:gd name="connsiteY12" fmla="*/ 11986 h 329702"/>
                <a:gd name="connsiteX13" fmla="*/ 233129 w 534190"/>
                <a:gd name="connsiteY13" fmla="*/ 90282 h 329702"/>
                <a:gd name="connsiteX14" fmla="*/ 233605 w 534190"/>
                <a:gd name="connsiteY14" fmla="*/ 100283 h 329702"/>
                <a:gd name="connsiteX15" fmla="*/ 314948 w 534190"/>
                <a:gd name="connsiteY15" fmla="*/ 9224 h 329702"/>
                <a:gd name="connsiteX16" fmla="*/ 387814 w 534190"/>
                <a:gd name="connsiteY16" fmla="*/ 29893 h 329702"/>
                <a:gd name="connsiteX17" fmla="*/ 472682 w 534190"/>
                <a:gd name="connsiteY17" fmla="*/ 83328 h 329702"/>
                <a:gd name="connsiteX18" fmla="*/ 530023 w 534190"/>
                <a:gd name="connsiteY18" fmla="*/ 182103 h 329702"/>
                <a:gd name="connsiteX19" fmla="*/ 508782 w 534190"/>
                <a:gd name="connsiteY19" fmla="*/ 300689 h 329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534190" h="329702">
                  <a:moveTo>
                    <a:pt x="508782" y="300689"/>
                  </a:moveTo>
                  <a:cubicBezTo>
                    <a:pt x="481635" y="333550"/>
                    <a:pt x="441250" y="331836"/>
                    <a:pt x="405340" y="326597"/>
                  </a:cubicBezTo>
                  <a:cubicBezTo>
                    <a:pt x="394005" y="324978"/>
                    <a:pt x="382671" y="323168"/>
                    <a:pt x="371336" y="321072"/>
                  </a:cubicBezTo>
                  <a:cubicBezTo>
                    <a:pt x="369336" y="314690"/>
                    <a:pt x="367050" y="308309"/>
                    <a:pt x="364478" y="302118"/>
                  </a:cubicBezTo>
                  <a:cubicBezTo>
                    <a:pt x="353849" y="276267"/>
                    <a:pt x="337951" y="252911"/>
                    <a:pt x="317805" y="233537"/>
                  </a:cubicBezTo>
                  <a:cubicBezTo>
                    <a:pt x="319920" y="258864"/>
                    <a:pt x="317968" y="284372"/>
                    <a:pt x="311995" y="309071"/>
                  </a:cubicBezTo>
                  <a:cubicBezTo>
                    <a:pt x="290945" y="304213"/>
                    <a:pt x="269990" y="298784"/>
                    <a:pt x="249130" y="292783"/>
                  </a:cubicBezTo>
                  <a:cubicBezTo>
                    <a:pt x="210792" y="286554"/>
                    <a:pt x="184075" y="251378"/>
                    <a:pt x="188361" y="212773"/>
                  </a:cubicBezTo>
                  <a:cubicBezTo>
                    <a:pt x="158357" y="235633"/>
                    <a:pt x="125686" y="255445"/>
                    <a:pt x="91397" y="255826"/>
                  </a:cubicBezTo>
                  <a:cubicBezTo>
                    <a:pt x="51715" y="254797"/>
                    <a:pt x="17339" y="228032"/>
                    <a:pt x="6624" y="189818"/>
                  </a:cubicBezTo>
                  <a:cubicBezTo>
                    <a:pt x="-2711" y="161243"/>
                    <a:pt x="-1282" y="128286"/>
                    <a:pt x="2528" y="97425"/>
                  </a:cubicBezTo>
                  <a:cubicBezTo>
                    <a:pt x="7100" y="60754"/>
                    <a:pt x="17387" y="20463"/>
                    <a:pt x="42152" y="5699"/>
                  </a:cubicBezTo>
                  <a:cubicBezTo>
                    <a:pt x="62059" y="-6302"/>
                    <a:pt x="85015" y="2270"/>
                    <a:pt x="105493" y="11986"/>
                  </a:cubicBezTo>
                  <a:cubicBezTo>
                    <a:pt x="150604" y="33646"/>
                    <a:pt x="193380" y="59878"/>
                    <a:pt x="233129" y="90282"/>
                  </a:cubicBezTo>
                  <a:lnTo>
                    <a:pt x="233605" y="100283"/>
                  </a:lnTo>
                  <a:cubicBezTo>
                    <a:pt x="243892" y="51038"/>
                    <a:pt x="277896" y="13034"/>
                    <a:pt x="314948" y="9224"/>
                  </a:cubicBezTo>
                  <a:cubicBezTo>
                    <a:pt x="339903" y="6747"/>
                    <a:pt x="364287" y="18273"/>
                    <a:pt x="387814" y="29893"/>
                  </a:cubicBezTo>
                  <a:cubicBezTo>
                    <a:pt x="418561" y="43466"/>
                    <a:pt x="447155" y="61468"/>
                    <a:pt x="472682" y="83328"/>
                  </a:cubicBezTo>
                  <a:cubicBezTo>
                    <a:pt x="501515" y="109560"/>
                    <a:pt x="521536" y="144060"/>
                    <a:pt x="530023" y="182103"/>
                  </a:cubicBezTo>
                  <a:cubicBezTo>
                    <a:pt x="538881" y="223346"/>
                    <a:pt x="532213" y="272304"/>
                    <a:pt x="508782" y="300689"/>
                  </a:cubicBezTo>
                  <a:close/>
                </a:path>
              </a:pathLst>
            </a:custGeom>
            <a:solidFill>
              <a:schemeClr val="accent4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64" name="任意多边形: 形状 63">
              <a:extLst>
                <a:ext uri="{FF2B5EF4-FFF2-40B4-BE49-F238E27FC236}">
                  <a16:creationId xmlns:a16="http://schemas.microsoft.com/office/drawing/2014/main" id="{7FE0A5C4-4F22-0799-4D6D-6AD95610D4A0}"/>
                </a:ext>
              </a:extLst>
            </p:cNvPr>
            <p:cNvSpPr/>
            <p:nvPr/>
          </p:nvSpPr>
          <p:spPr>
            <a:xfrm flipH="1">
              <a:off x="3233691" y="2111554"/>
              <a:ext cx="100406" cy="134270"/>
            </a:xfrm>
            <a:custGeom>
              <a:avLst/>
              <a:gdLst>
                <a:gd name="connsiteX0" fmla="*/ 60327 w 100406"/>
                <a:gd name="connsiteY0" fmla="*/ 81242 h 134270"/>
                <a:gd name="connsiteX1" fmla="*/ 58774 w 100406"/>
                <a:gd name="connsiteY1" fmla="*/ 80899 h 134270"/>
                <a:gd name="connsiteX2" fmla="*/ 56107 w 100406"/>
                <a:gd name="connsiteY2" fmla="*/ 79414 h 134270"/>
                <a:gd name="connsiteX3" fmla="*/ 55317 w 100406"/>
                <a:gd name="connsiteY3" fmla="*/ 78861 h 134270"/>
                <a:gd name="connsiteX4" fmla="*/ 49182 w 100406"/>
                <a:gd name="connsiteY4" fmla="*/ 70308 h 134270"/>
                <a:gd name="connsiteX5" fmla="*/ 45572 w 100406"/>
                <a:gd name="connsiteY5" fmla="*/ 44866 h 134270"/>
                <a:gd name="connsiteX6" fmla="*/ 39905 w 100406"/>
                <a:gd name="connsiteY6" fmla="*/ 11691 h 134270"/>
                <a:gd name="connsiteX7" fmla="*/ 13826 w 100406"/>
                <a:gd name="connsiteY7" fmla="*/ 1489 h 134270"/>
                <a:gd name="connsiteX8" fmla="*/ 8711 w 100406"/>
                <a:gd name="connsiteY8" fmla="*/ 4738 h 134270"/>
                <a:gd name="connsiteX9" fmla="*/ -253 w 100406"/>
                <a:gd name="connsiteY9" fmla="*/ 35560 h 134270"/>
                <a:gd name="connsiteX10" fmla="*/ 3091 w 100406"/>
                <a:gd name="connsiteY10" fmla="*/ 67212 h 134270"/>
                <a:gd name="connsiteX11" fmla="*/ 30885 w 100406"/>
                <a:gd name="connsiteY11" fmla="*/ 110865 h 134270"/>
                <a:gd name="connsiteX12" fmla="*/ 85892 w 100406"/>
                <a:gd name="connsiteY12" fmla="*/ 134097 h 134270"/>
                <a:gd name="connsiteX13" fmla="*/ 99998 w 100406"/>
                <a:gd name="connsiteY13" fmla="*/ 119352 h 134270"/>
                <a:gd name="connsiteX14" fmla="*/ 95998 w 100406"/>
                <a:gd name="connsiteY14" fmla="*/ 109703 h 134270"/>
                <a:gd name="connsiteX15" fmla="*/ 70433 w 100406"/>
                <a:gd name="connsiteY15" fmla="*/ 85433 h 134270"/>
                <a:gd name="connsiteX16" fmla="*/ 50230 w 100406"/>
                <a:gd name="connsiteY16" fmla="*/ 85433 h 134270"/>
                <a:gd name="connsiteX17" fmla="*/ 50230 w 100406"/>
                <a:gd name="connsiteY17" fmla="*/ 105636 h 134270"/>
                <a:gd name="connsiteX18" fmla="*/ 75795 w 100406"/>
                <a:gd name="connsiteY18" fmla="*/ 129905 h 134270"/>
                <a:gd name="connsiteX19" fmla="*/ 85892 w 100406"/>
                <a:gd name="connsiteY19" fmla="*/ 105522 h 134270"/>
                <a:gd name="connsiteX20" fmla="*/ 73481 w 100406"/>
                <a:gd name="connsiteY20" fmla="*/ 102978 h 134270"/>
                <a:gd name="connsiteX21" fmla="*/ 61079 w 100406"/>
                <a:gd name="connsiteY21" fmla="*/ 97549 h 134270"/>
                <a:gd name="connsiteX22" fmla="*/ 50526 w 100406"/>
                <a:gd name="connsiteY22" fmla="*/ 90167 h 134270"/>
                <a:gd name="connsiteX23" fmla="*/ 44591 w 100406"/>
                <a:gd name="connsiteY23" fmla="*/ 84395 h 134270"/>
                <a:gd name="connsiteX24" fmla="*/ 42581 w 100406"/>
                <a:gd name="connsiteY24" fmla="*/ 82147 h 134270"/>
                <a:gd name="connsiteX25" fmla="*/ 41067 w 100406"/>
                <a:gd name="connsiteY25" fmla="*/ 80337 h 134270"/>
                <a:gd name="connsiteX26" fmla="*/ 33390 w 100406"/>
                <a:gd name="connsiteY26" fmla="*/ 67469 h 134270"/>
                <a:gd name="connsiteX27" fmla="*/ 31513 w 100406"/>
                <a:gd name="connsiteY27" fmla="*/ 62507 h 134270"/>
                <a:gd name="connsiteX28" fmla="*/ 29294 w 100406"/>
                <a:gd name="connsiteY28" fmla="*/ 53963 h 134270"/>
                <a:gd name="connsiteX29" fmla="*/ 28322 w 100406"/>
                <a:gd name="connsiteY29" fmla="*/ 35560 h 134270"/>
                <a:gd name="connsiteX30" fmla="*/ 29104 w 100406"/>
                <a:gd name="connsiteY30" fmla="*/ 27778 h 134270"/>
                <a:gd name="connsiteX31" fmla="*/ 29894 w 100406"/>
                <a:gd name="connsiteY31" fmla="*/ 23635 h 134270"/>
                <a:gd name="connsiteX32" fmla="*/ 27618 w 100406"/>
                <a:gd name="connsiteY32" fmla="*/ 26293 h 134270"/>
                <a:gd name="connsiteX33" fmla="*/ 20407 w 100406"/>
                <a:gd name="connsiteY33" fmla="*/ 28245 h 134270"/>
                <a:gd name="connsiteX34" fmla="*/ 14530 w 100406"/>
                <a:gd name="connsiteY34" fmla="*/ 24807 h 134270"/>
                <a:gd name="connsiteX35" fmla="*/ 14788 w 100406"/>
                <a:gd name="connsiteY35" fmla="*/ 25435 h 134270"/>
                <a:gd name="connsiteX36" fmla="*/ 16045 w 100406"/>
                <a:gd name="connsiteY36" fmla="*/ 31217 h 134270"/>
                <a:gd name="connsiteX37" fmla="*/ 16997 w 100406"/>
                <a:gd name="connsiteY37" fmla="*/ 44866 h 134270"/>
                <a:gd name="connsiteX38" fmla="*/ 20350 w 100406"/>
                <a:gd name="connsiteY38" fmla="*/ 73603 h 134270"/>
                <a:gd name="connsiteX39" fmla="*/ 60327 w 100406"/>
                <a:gd name="connsiteY39" fmla="*/ 109817 h 134270"/>
                <a:gd name="connsiteX40" fmla="*/ 74614 w 100406"/>
                <a:gd name="connsiteY40" fmla="*/ 95530 h 134270"/>
                <a:gd name="connsiteX41" fmla="*/ 60327 w 100406"/>
                <a:gd name="connsiteY41" fmla="*/ 81242 h 1342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</a:cxnLst>
              <a:rect l="l" t="t" r="r" b="b"/>
              <a:pathLst>
                <a:path w="100406" h="134270">
                  <a:moveTo>
                    <a:pt x="60327" y="81242"/>
                  </a:moveTo>
                  <a:cubicBezTo>
                    <a:pt x="62698" y="81442"/>
                    <a:pt x="56879" y="80109"/>
                    <a:pt x="58774" y="80899"/>
                  </a:cubicBezTo>
                  <a:cubicBezTo>
                    <a:pt x="57840" y="80480"/>
                    <a:pt x="56955" y="79985"/>
                    <a:pt x="56107" y="79414"/>
                  </a:cubicBezTo>
                  <a:cubicBezTo>
                    <a:pt x="55964" y="79318"/>
                    <a:pt x="54088" y="77804"/>
                    <a:pt x="55317" y="78861"/>
                  </a:cubicBezTo>
                  <a:cubicBezTo>
                    <a:pt x="52488" y="76661"/>
                    <a:pt x="50363" y="73689"/>
                    <a:pt x="49182" y="70308"/>
                  </a:cubicBezTo>
                  <a:cubicBezTo>
                    <a:pt x="46563" y="62088"/>
                    <a:pt x="45344" y="53486"/>
                    <a:pt x="45572" y="44866"/>
                  </a:cubicBezTo>
                  <a:cubicBezTo>
                    <a:pt x="46049" y="33532"/>
                    <a:pt x="44115" y="22225"/>
                    <a:pt x="39905" y="11691"/>
                  </a:cubicBezTo>
                  <a:cubicBezTo>
                    <a:pt x="35524" y="1680"/>
                    <a:pt x="23846" y="-2892"/>
                    <a:pt x="13826" y="1489"/>
                  </a:cubicBezTo>
                  <a:cubicBezTo>
                    <a:pt x="11968" y="2299"/>
                    <a:pt x="10235" y="3394"/>
                    <a:pt x="8711" y="4738"/>
                  </a:cubicBezTo>
                  <a:cubicBezTo>
                    <a:pt x="919" y="12376"/>
                    <a:pt x="300" y="25292"/>
                    <a:pt x="-253" y="35560"/>
                  </a:cubicBezTo>
                  <a:cubicBezTo>
                    <a:pt x="-843" y="46228"/>
                    <a:pt x="281" y="56915"/>
                    <a:pt x="3091" y="67212"/>
                  </a:cubicBezTo>
                  <a:cubicBezTo>
                    <a:pt x="7920" y="84157"/>
                    <a:pt x="17578" y="99321"/>
                    <a:pt x="30885" y="110865"/>
                  </a:cubicBezTo>
                  <a:cubicBezTo>
                    <a:pt x="46249" y="124324"/>
                    <a:pt x="65537" y="132468"/>
                    <a:pt x="85892" y="134097"/>
                  </a:cubicBezTo>
                  <a:cubicBezTo>
                    <a:pt x="93864" y="133916"/>
                    <a:pt x="100170" y="127315"/>
                    <a:pt x="99998" y="119352"/>
                  </a:cubicBezTo>
                  <a:cubicBezTo>
                    <a:pt x="99913" y="115751"/>
                    <a:pt x="98493" y="112303"/>
                    <a:pt x="95998" y="109703"/>
                  </a:cubicBezTo>
                  <a:lnTo>
                    <a:pt x="70433" y="85433"/>
                  </a:lnTo>
                  <a:cubicBezTo>
                    <a:pt x="64851" y="79852"/>
                    <a:pt x="55802" y="79852"/>
                    <a:pt x="50230" y="85433"/>
                  </a:cubicBezTo>
                  <a:cubicBezTo>
                    <a:pt x="44649" y="91005"/>
                    <a:pt x="44649" y="100054"/>
                    <a:pt x="50230" y="105636"/>
                  </a:cubicBezTo>
                  <a:lnTo>
                    <a:pt x="75795" y="129905"/>
                  </a:lnTo>
                  <a:lnTo>
                    <a:pt x="85892" y="105522"/>
                  </a:lnTo>
                  <a:cubicBezTo>
                    <a:pt x="81672" y="105141"/>
                    <a:pt x="77509" y="104283"/>
                    <a:pt x="73481" y="102978"/>
                  </a:cubicBezTo>
                  <a:cubicBezTo>
                    <a:pt x="69109" y="101769"/>
                    <a:pt x="64937" y="99940"/>
                    <a:pt x="61079" y="97549"/>
                  </a:cubicBezTo>
                  <a:cubicBezTo>
                    <a:pt x="57307" y="95473"/>
                    <a:pt x="53764" y="93006"/>
                    <a:pt x="50526" y="90167"/>
                  </a:cubicBezTo>
                  <a:cubicBezTo>
                    <a:pt x="48449" y="88338"/>
                    <a:pt x="46468" y="86414"/>
                    <a:pt x="44591" y="84395"/>
                  </a:cubicBezTo>
                  <a:cubicBezTo>
                    <a:pt x="43906" y="83662"/>
                    <a:pt x="43239" y="82909"/>
                    <a:pt x="42581" y="82147"/>
                  </a:cubicBezTo>
                  <a:cubicBezTo>
                    <a:pt x="42629" y="82204"/>
                    <a:pt x="39895" y="78766"/>
                    <a:pt x="41067" y="80337"/>
                  </a:cubicBezTo>
                  <a:cubicBezTo>
                    <a:pt x="38114" y="76299"/>
                    <a:pt x="35543" y="71984"/>
                    <a:pt x="33390" y="67469"/>
                  </a:cubicBezTo>
                  <a:cubicBezTo>
                    <a:pt x="32628" y="65869"/>
                    <a:pt x="31999" y="64202"/>
                    <a:pt x="31513" y="62507"/>
                  </a:cubicBezTo>
                  <a:cubicBezTo>
                    <a:pt x="30609" y="59697"/>
                    <a:pt x="29866" y="56849"/>
                    <a:pt x="29294" y="53963"/>
                  </a:cubicBezTo>
                  <a:cubicBezTo>
                    <a:pt x="28208" y="47895"/>
                    <a:pt x="27885" y="41713"/>
                    <a:pt x="28322" y="35560"/>
                  </a:cubicBezTo>
                  <a:cubicBezTo>
                    <a:pt x="28446" y="32951"/>
                    <a:pt x="28704" y="30360"/>
                    <a:pt x="29104" y="27778"/>
                  </a:cubicBezTo>
                  <a:cubicBezTo>
                    <a:pt x="29456" y="26416"/>
                    <a:pt x="29723" y="25026"/>
                    <a:pt x="29894" y="23635"/>
                  </a:cubicBezTo>
                  <a:cubicBezTo>
                    <a:pt x="29951" y="20168"/>
                    <a:pt x="29428" y="25483"/>
                    <a:pt x="27618" y="26293"/>
                  </a:cubicBezTo>
                  <a:lnTo>
                    <a:pt x="20407" y="28245"/>
                  </a:lnTo>
                  <a:cubicBezTo>
                    <a:pt x="18026" y="28055"/>
                    <a:pt x="15864" y="26788"/>
                    <a:pt x="14530" y="24807"/>
                  </a:cubicBezTo>
                  <a:cubicBezTo>
                    <a:pt x="14226" y="23616"/>
                    <a:pt x="14312" y="23826"/>
                    <a:pt x="14788" y="25435"/>
                  </a:cubicBezTo>
                  <a:cubicBezTo>
                    <a:pt x="15321" y="27331"/>
                    <a:pt x="15750" y="29264"/>
                    <a:pt x="16045" y="31217"/>
                  </a:cubicBezTo>
                  <a:cubicBezTo>
                    <a:pt x="16588" y="35741"/>
                    <a:pt x="16911" y="40304"/>
                    <a:pt x="16997" y="44866"/>
                  </a:cubicBezTo>
                  <a:cubicBezTo>
                    <a:pt x="17093" y="54534"/>
                    <a:pt x="18217" y="64173"/>
                    <a:pt x="20350" y="73603"/>
                  </a:cubicBezTo>
                  <a:cubicBezTo>
                    <a:pt x="24456" y="93044"/>
                    <a:pt x="40581" y="107646"/>
                    <a:pt x="60327" y="109817"/>
                  </a:cubicBezTo>
                  <a:cubicBezTo>
                    <a:pt x="68194" y="109760"/>
                    <a:pt x="74557" y="103397"/>
                    <a:pt x="74614" y="95530"/>
                  </a:cubicBezTo>
                  <a:cubicBezTo>
                    <a:pt x="74462" y="87710"/>
                    <a:pt x="68156" y="81404"/>
                    <a:pt x="60327" y="81242"/>
                  </a:cubicBezTo>
                  <a:close/>
                </a:path>
              </a:pathLst>
            </a:custGeom>
            <a:solidFill>
              <a:srgbClr val="2F2E4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65" name="任意多边形: 形状 64">
              <a:extLst>
                <a:ext uri="{FF2B5EF4-FFF2-40B4-BE49-F238E27FC236}">
                  <a16:creationId xmlns:a16="http://schemas.microsoft.com/office/drawing/2014/main" id="{B29E27DF-EE30-A823-48FD-2335D11391CF}"/>
                </a:ext>
              </a:extLst>
            </p:cNvPr>
            <p:cNvSpPr/>
            <p:nvPr/>
          </p:nvSpPr>
          <p:spPr>
            <a:xfrm flipH="1">
              <a:off x="1770422" y="2632745"/>
              <a:ext cx="450705" cy="506794"/>
            </a:xfrm>
            <a:custGeom>
              <a:avLst/>
              <a:gdLst>
                <a:gd name="connsiteX0" fmla="*/ 126704 w 450705"/>
                <a:gd name="connsiteY0" fmla="*/ 487481 h 506794"/>
                <a:gd name="connsiteX1" fmla="*/ 1241 w 450705"/>
                <a:gd name="connsiteY1" fmla="*/ 132875 h 506794"/>
                <a:gd name="connsiteX2" fmla="*/ 18729 w 450705"/>
                <a:gd name="connsiteY2" fmla="*/ 96223 h 506794"/>
                <a:gd name="connsiteX3" fmla="*/ 286534 w 450705"/>
                <a:gd name="connsiteY3" fmla="*/ 1468 h 506794"/>
                <a:gd name="connsiteX4" fmla="*/ 323186 w 450705"/>
                <a:gd name="connsiteY4" fmla="*/ 18956 h 506794"/>
                <a:gd name="connsiteX5" fmla="*/ 448659 w 450705"/>
                <a:gd name="connsiteY5" fmla="*/ 373572 h 506794"/>
                <a:gd name="connsiteX6" fmla="*/ 431161 w 450705"/>
                <a:gd name="connsiteY6" fmla="*/ 410214 h 506794"/>
                <a:gd name="connsiteX7" fmla="*/ 163357 w 450705"/>
                <a:gd name="connsiteY7" fmla="*/ 504979 h 506794"/>
                <a:gd name="connsiteX8" fmla="*/ 126704 w 450705"/>
                <a:gd name="connsiteY8" fmla="*/ 487481 h 5067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50705" h="506794">
                  <a:moveTo>
                    <a:pt x="126704" y="487481"/>
                  </a:moveTo>
                  <a:cubicBezTo>
                    <a:pt x="48132" y="382973"/>
                    <a:pt x="2727" y="266111"/>
                    <a:pt x="1241" y="132875"/>
                  </a:cubicBezTo>
                  <a:cubicBezTo>
                    <a:pt x="-4036" y="117921"/>
                    <a:pt x="3794" y="101528"/>
                    <a:pt x="18729" y="96223"/>
                  </a:cubicBezTo>
                  <a:lnTo>
                    <a:pt x="286534" y="1468"/>
                  </a:lnTo>
                  <a:cubicBezTo>
                    <a:pt x="301488" y="-3799"/>
                    <a:pt x="317880" y="4021"/>
                    <a:pt x="323186" y="18956"/>
                  </a:cubicBezTo>
                  <a:lnTo>
                    <a:pt x="448659" y="373572"/>
                  </a:lnTo>
                  <a:cubicBezTo>
                    <a:pt x="453926" y="388516"/>
                    <a:pt x="446096" y="404909"/>
                    <a:pt x="431161" y="410214"/>
                  </a:cubicBezTo>
                  <a:lnTo>
                    <a:pt x="163357" y="504979"/>
                  </a:lnTo>
                  <a:cubicBezTo>
                    <a:pt x="148402" y="510246"/>
                    <a:pt x="132010" y="502416"/>
                    <a:pt x="126704" y="487481"/>
                  </a:cubicBez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66" name="任意多边形: 形状 65">
              <a:extLst>
                <a:ext uri="{FF2B5EF4-FFF2-40B4-BE49-F238E27FC236}">
                  <a16:creationId xmlns:a16="http://schemas.microsoft.com/office/drawing/2014/main" id="{B2EB584A-B0DA-49A9-05F1-D0EB0E69A0E7}"/>
                </a:ext>
              </a:extLst>
            </p:cNvPr>
            <p:cNvSpPr/>
            <p:nvPr/>
          </p:nvSpPr>
          <p:spPr>
            <a:xfrm flipH="1">
              <a:off x="1771016" y="2727285"/>
              <a:ext cx="450111" cy="412254"/>
            </a:xfrm>
            <a:custGeom>
              <a:avLst/>
              <a:gdLst>
                <a:gd name="connsiteX0" fmla="*/ 187169 w 450111"/>
                <a:gd name="connsiteY0" fmla="*/ 386627 h 412254"/>
                <a:gd name="connsiteX1" fmla="*/ 150517 w 450111"/>
                <a:gd name="connsiteY1" fmla="*/ 369129 h 412254"/>
                <a:gd name="connsiteX2" fmla="*/ 25053 w 450111"/>
                <a:gd name="connsiteY2" fmla="*/ 14523 h 412254"/>
                <a:gd name="connsiteX3" fmla="*/ 23996 w 450111"/>
                <a:gd name="connsiteY3" fmla="*/ -174 h 412254"/>
                <a:gd name="connsiteX4" fmla="*/ 18729 w 450111"/>
                <a:gd name="connsiteY4" fmla="*/ 1683 h 412254"/>
                <a:gd name="connsiteX5" fmla="*/ 1241 w 450111"/>
                <a:gd name="connsiteY5" fmla="*/ 38335 h 412254"/>
                <a:gd name="connsiteX6" fmla="*/ 126704 w 450111"/>
                <a:gd name="connsiteY6" fmla="*/ 392942 h 412254"/>
                <a:gd name="connsiteX7" fmla="*/ 163357 w 450111"/>
                <a:gd name="connsiteY7" fmla="*/ 410439 h 412254"/>
                <a:gd name="connsiteX8" fmla="*/ 431161 w 450111"/>
                <a:gd name="connsiteY8" fmla="*/ 315675 h 412254"/>
                <a:gd name="connsiteX9" fmla="*/ 449707 w 450111"/>
                <a:gd name="connsiteY9" fmla="*/ 293729 h 4122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50111" h="412254">
                  <a:moveTo>
                    <a:pt x="187169" y="386627"/>
                  </a:moveTo>
                  <a:cubicBezTo>
                    <a:pt x="172224" y="391894"/>
                    <a:pt x="155822" y="384064"/>
                    <a:pt x="150517" y="369129"/>
                  </a:cubicBezTo>
                  <a:cubicBezTo>
                    <a:pt x="71945" y="264621"/>
                    <a:pt x="26539" y="147759"/>
                    <a:pt x="25053" y="14523"/>
                  </a:cubicBezTo>
                  <a:cubicBezTo>
                    <a:pt x="23415" y="9798"/>
                    <a:pt x="23053" y="4731"/>
                    <a:pt x="23996" y="-174"/>
                  </a:cubicBezTo>
                  <a:lnTo>
                    <a:pt x="18729" y="1683"/>
                  </a:lnTo>
                  <a:cubicBezTo>
                    <a:pt x="3794" y="6989"/>
                    <a:pt x="-4036" y="23381"/>
                    <a:pt x="1241" y="38335"/>
                  </a:cubicBezTo>
                  <a:cubicBezTo>
                    <a:pt x="2727" y="171571"/>
                    <a:pt x="48132" y="288433"/>
                    <a:pt x="126704" y="392942"/>
                  </a:cubicBezTo>
                  <a:cubicBezTo>
                    <a:pt x="132010" y="407877"/>
                    <a:pt x="148412" y="415706"/>
                    <a:pt x="163357" y="410439"/>
                  </a:cubicBezTo>
                  <a:lnTo>
                    <a:pt x="431161" y="315675"/>
                  </a:lnTo>
                  <a:cubicBezTo>
                    <a:pt x="440839" y="312217"/>
                    <a:pt x="447916" y="303845"/>
                    <a:pt x="449707" y="293729"/>
                  </a:cubicBezTo>
                  <a:close/>
                </a:path>
              </a:pathLst>
            </a:custGeom>
            <a:solidFill>
              <a:srgbClr val="000000">
                <a:alpha val="20000"/>
              </a:srgb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67" name="任意多边形: 形状 66">
              <a:extLst>
                <a:ext uri="{FF2B5EF4-FFF2-40B4-BE49-F238E27FC236}">
                  <a16:creationId xmlns:a16="http://schemas.microsoft.com/office/drawing/2014/main" id="{1D99C4EE-050E-22DD-78FF-715302ACDEA3}"/>
                </a:ext>
              </a:extLst>
            </p:cNvPr>
            <p:cNvSpPr/>
            <p:nvPr/>
          </p:nvSpPr>
          <p:spPr>
            <a:xfrm flipH="1">
              <a:off x="1900506" y="2826485"/>
              <a:ext cx="202135" cy="86845"/>
            </a:xfrm>
            <a:custGeom>
              <a:avLst/>
              <a:gdLst>
                <a:gd name="connsiteX0" fmla="*/ 194146 w 202135"/>
                <a:gd name="connsiteY0" fmla="*/ 22003 h 86845"/>
                <a:gd name="connsiteX1" fmla="*/ 14857 w 202135"/>
                <a:gd name="connsiteY1" fmla="*/ 86001 h 86845"/>
                <a:gd name="connsiteX2" fmla="*/ 264 w 202135"/>
                <a:gd name="connsiteY2" fmla="*/ 79086 h 86845"/>
                <a:gd name="connsiteX3" fmla="*/ 7180 w 202135"/>
                <a:gd name="connsiteY3" fmla="*/ 64484 h 86845"/>
                <a:gd name="connsiteX4" fmla="*/ 186469 w 202135"/>
                <a:gd name="connsiteY4" fmla="*/ 496 h 86845"/>
                <a:gd name="connsiteX5" fmla="*/ 201061 w 202135"/>
                <a:gd name="connsiteY5" fmla="*/ 7411 h 86845"/>
                <a:gd name="connsiteX6" fmla="*/ 194146 w 202135"/>
                <a:gd name="connsiteY6" fmla="*/ 22003 h 868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02135" h="86845">
                  <a:moveTo>
                    <a:pt x="194146" y="22003"/>
                  </a:moveTo>
                  <a:lnTo>
                    <a:pt x="14857" y="86001"/>
                  </a:lnTo>
                  <a:cubicBezTo>
                    <a:pt x="8923" y="88125"/>
                    <a:pt x="2389" y="85030"/>
                    <a:pt x="264" y="79086"/>
                  </a:cubicBezTo>
                  <a:cubicBezTo>
                    <a:pt x="-1859" y="73143"/>
                    <a:pt x="1236" y="66608"/>
                    <a:pt x="7180" y="64484"/>
                  </a:cubicBezTo>
                  <a:lnTo>
                    <a:pt x="186469" y="496"/>
                  </a:lnTo>
                  <a:cubicBezTo>
                    <a:pt x="192413" y="-1629"/>
                    <a:pt x="198946" y="1467"/>
                    <a:pt x="201061" y="7411"/>
                  </a:cubicBezTo>
                  <a:cubicBezTo>
                    <a:pt x="203185" y="13354"/>
                    <a:pt x="200089" y="19888"/>
                    <a:pt x="194146" y="22003"/>
                  </a:cubicBez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68" name="任意多边形: 形状 67">
              <a:extLst>
                <a:ext uri="{FF2B5EF4-FFF2-40B4-BE49-F238E27FC236}">
                  <a16:creationId xmlns:a16="http://schemas.microsoft.com/office/drawing/2014/main" id="{2D0F2828-285F-F324-1739-664FA18120B9}"/>
                </a:ext>
              </a:extLst>
            </p:cNvPr>
            <p:cNvSpPr/>
            <p:nvPr/>
          </p:nvSpPr>
          <p:spPr>
            <a:xfrm flipH="1">
              <a:off x="2061415" y="2817413"/>
              <a:ext cx="62296" cy="36929"/>
            </a:xfrm>
            <a:custGeom>
              <a:avLst/>
              <a:gdLst>
                <a:gd name="connsiteX0" fmla="*/ 54320 w 62296"/>
                <a:gd name="connsiteY0" fmla="*/ 21997 h 36929"/>
                <a:gd name="connsiteX1" fmla="*/ 14877 w 62296"/>
                <a:gd name="connsiteY1" fmla="*/ 36085 h 36929"/>
                <a:gd name="connsiteX2" fmla="*/ 266 w 62296"/>
                <a:gd name="connsiteY2" fmla="*/ 29179 h 36929"/>
                <a:gd name="connsiteX3" fmla="*/ 7171 w 62296"/>
                <a:gd name="connsiteY3" fmla="*/ 14577 h 36929"/>
                <a:gd name="connsiteX4" fmla="*/ 7190 w 62296"/>
                <a:gd name="connsiteY4" fmla="*/ 14568 h 36929"/>
                <a:gd name="connsiteX5" fmla="*/ 46633 w 62296"/>
                <a:gd name="connsiteY5" fmla="*/ 490 h 36929"/>
                <a:gd name="connsiteX6" fmla="*/ 61226 w 62296"/>
                <a:gd name="connsiteY6" fmla="*/ 7424 h 36929"/>
                <a:gd name="connsiteX7" fmla="*/ 54320 w 62296"/>
                <a:gd name="connsiteY7" fmla="*/ 21997 h 369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2296" h="36929">
                  <a:moveTo>
                    <a:pt x="54320" y="21997"/>
                  </a:moveTo>
                  <a:lnTo>
                    <a:pt x="14877" y="36085"/>
                  </a:lnTo>
                  <a:cubicBezTo>
                    <a:pt x="8933" y="38209"/>
                    <a:pt x="2399" y="35122"/>
                    <a:pt x="266" y="29179"/>
                  </a:cubicBezTo>
                  <a:cubicBezTo>
                    <a:pt x="-1858" y="23245"/>
                    <a:pt x="1228" y="16701"/>
                    <a:pt x="7171" y="14577"/>
                  </a:cubicBezTo>
                  <a:lnTo>
                    <a:pt x="7190" y="14568"/>
                  </a:lnTo>
                  <a:lnTo>
                    <a:pt x="46633" y="490"/>
                  </a:lnTo>
                  <a:cubicBezTo>
                    <a:pt x="52577" y="-1625"/>
                    <a:pt x="59111" y="1480"/>
                    <a:pt x="61226" y="7424"/>
                  </a:cubicBezTo>
                  <a:cubicBezTo>
                    <a:pt x="63340" y="13358"/>
                    <a:pt x="60245" y="19882"/>
                    <a:pt x="54320" y="21997"/>
                  </a:cubicBez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69" name="任意多边形: 形状 68">
              <a:extLst>
                <a:ext uri="{FF2B5EF4-FFF2-40B4-BE49-F238E27FC236}">
                  <a16:creationId xmlns:a16="http://schemas.microsoft.com/office/drawing/2014/main" id="{1567A3FF-3547-8893-00D7-2A415908CA47}"/>
                </a:ext>
              </a:extLst>
            </p:cNvPr>
            <p:cNvSpPr/>
            <p:nvPr/>
          </p:nvSpPr>
          <p:spPr>
            <a:xfrm flipH="1">
              <a:off x="1866753" y="2921073"/>
              <a:ext cx="202136" cy="86845"/>
            </a:xfrm>
            <a:custGeom>
              <a:avLst/>
              <a:gdLst>
                <a:gd name="connsiteX0" fmla="*/ 194161 w 202136"/>
                <a:gd name="connsiteY0" fmla="*/ 21998 h 86845"/>
                <a:gd name="connsiteX1" fmla="*/ 14872 w 202136"/>
                <a:gd name="connsiteY1" fmla="*/ 85997 h 86845"/>
                <a:gd name="connsiteX2" fmla="*/ 270 w 202136"/>
                <a:gd name="connsiteY2" fmla="*/ 79100 h 86845"/>
                <a:gd name="connsiteX3" fmla="*/ 7166 w 202136"/>
                <a:gd name="connsiteY3" fmla="*/ 64489 h 86845"/>
                <a:gd name="connsiteX4" fmla="*/ 7194 w 202136"/>
                <a:gd name="connsiteY4" fmla="*/ 64480 h 86845"/>
                <a:gd name="connsiteX5" fmla="*/ 186474 w 202136"/>
                <a:gd name="connsiteY5" fmla="*/ 491 h 86845"/>
                <a:gd name="connsiteX6" fmla="*/ 201066 w 202136"/>
                <a:gd name="connsiteY6" fmla="*/ 7415 h 86845"/>
                <a:gd name="connsiteX7" fmla="*/ 194161 w 202136"/>
                <a:gd name="connsiteY7" fmla="*/ 21998 h 868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02136" h="86845">
                  <a:moveTo>
                    <a:pt x="194161" y="21998"/>
                  </a:moveTo>
                  <a:lnTo>
                    <a:pt x="14872" y="85997"/>
                  </a:lnTo>
                  <a:cubicBezTo>
                    <a:pt x="8938" y="88130"/>
                    <a:pt x="2394" y="85035"/>
                    <a:pt x="270" y="79100"/>
                  </a:cubicBezTo>
                  <a:cubicBezTo>
                    <a:pt x="-1864" y="73157"/>
                    <a:pt x="1232" y="66623"/>
                    <a:pt x="7166" y="64489"/>
                  </a:cubicBezTo>
                  <a:lnTo>
                    <a:pt x="7194" y="64480"/>
                  </a:lnTo>
                  <a:lnTo>
                    <a:pt x="186474" y="491"/>
                  </a:lnTo>
                  <a:cubicBezTo>
                    <a:pt x="192418" y="-1624"/>
                    <a:pt x="198952" y="1472"/>
                    <a:pt x="201066" y="7415"/>
                  </a:cubicBezTo>
                  <a:cubicBezTo>
                    <a:pt x="203181" y="13350"/>
                    <a:pt x="200085" y="19874"/>
                    <a:pt x="194161" y="21998"/>
                  </a:cubicBez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70" name="任意多边形: 形状 69">
              <a:extLst>
                <a:ext uri="{FF2B5EF4-FFF2-40B4-BE49-F238E27FC236}">
                  <a16:creationId xmlns:a16="http://schemas.microsoft.com/office/drawing/2014/main" id="{6719D780-86CD-B511-E9D9-492FFE13AA72}"/>
                </a:ext>
              </a:extLst>
            </p:cNvPr>
            <p:cNvSpPr/>
            <p:nvPr/>
          </p:nvSpPr>
          <p:spPr>
            <a:xfrm flipH="1">
              <a:off x="1883606" y="2873771"/>
              <a:ext cx="202167" cy="86855"/>
            </a:xfrm>
            <a:custGeom>
              <a:avLst/>
              <a:gdLst>
                <a:gd name="connsiteX0" fmla="*/ 194157 w 202167"/>
                <a:gd name="connsiteY0" fmla="*/ 22008 h 86855"/>
                <a:gd name="connsiteX1" fmla="*/ 14877 w 202167"/>
                <a:gd name="connsiteY1" fmla="*/ 86006 h 86855"/>
                <a:gd name="connsiteX2" fmla="*/ 266 w 202167"/>
                <a:gd name="connsiteY2" fmla="*/ 79110 h 86855"/>
                <a:gd name="connsiteX3" fmla="*/ 7172 w 202167"/>
                <a:gd name="connsiteY3" fmla="*/ 64499 h 86855"/>
                <a:gd name="connsiteX4" fmla="*/ 7191 w 202167"/>
                <a:gd name="connsiteY4" fmla="*/ 64489 h 86855"/>
                <a:gd name="connsiteX5" fmla="*/ 186480 w 202167"/>
                <a:gd name="connsiteY5" fmla="*/ 501 h 86855"/>
                <a:gd name="connsiteX6" fmla="*/ 201091 w 202167"/>
                <a:gd name="connsiteY6" fmla="*/ 7397 h 86855"/>
                <a:gd name="connsiteX7" fmla="*/ 194185 w 202167"/>
                <a:gd name="connsiteY7" fmla="*/ 21998 h 868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02167" h="86855">
                  <a:moveTo>
                    <a:pt x="194157" y="22008"/>
                  </a:moveTo>
                  <a:lnTo>
                    <a:pt x="14877" y="86006"/>
                  </a:lnTo>
                  <a:cubicBezTo>
                    <a:pt x="8934" y="88140"/>
                    <a:pt x="2399" y="85044"/>
                    <a:pt x="266" y="79110"/>
                  </a:cubicBezTo>
                  <a:cubicBezTo>
                    <a:pt x="-1858" y="73167"/>
                    <a:pt x="1228" y="66633"/>
                    <a:pt x="7172" y="64499"/>
                  </a:cubicBezTo>
                  <a:lnTo>
                    <a:pt x="7191" y="64489"/>
                  </a:lnTo>
                  <a:lnTo>
                    <a:pt x="186480" y="501"/>
                  </a:lnTo>
                  <a:cubicBezTo>
                    <a:pt x="192423" y="-1633"/>
                    <a:pt x="198958" y="1462"/>
                    <a:pt x="201091" y="7397"/>
                  </a:cubicBezTo>
                  <a:cubicBezTo>
                    <a:pt x="203215" y="13340"/>
                    <a:pt x="200129" y="19874"/>
                    <a:pt x="194185" y="21998"/>
                  </a:cubicBez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71" name="任意多边形: 形状 70">
              <a:extLst>
                <a:ext uri="{FF2B5EF4-FFF2-40B4-BE49-F238E27FC236}">
                  <a16:creationId xmlns:a16="http://schemas.microsoft.com/office/drawing/2014/main" id="{A3E3F857-2C8D-5688-0F6C-4EA06B01E4CE}"/>
                </a:ext>
              </a:extLst>
            </p:cNvPr>
            <p:cNvSpPr/>
            <p:nvPr/>
          </p:nvSpPr>
          <p:spPr>
            <a:xfrm flipH="1">
              <a:off x="2027590" y="2637569"/>
              <a:ext cx="95250" cy="95250"/>
            </a:xfrm>
            <a:custGeom>
              <a:avLst/>
              <a:gdLst>
                <a:gd name="connsiteX0" fmla="*/ 95250 w 95250"/>
                <a:gd name="connsiteY0" fmla="*/ 47625 h 95250"/>
                <a:gd name="connsiteX1" fmla="*/ 47625 w 95250"/>
                <a:gd name="connsiteY1" fmla="*/ 95250 h 95250"/>
                <a:gd name="connsiteX2" fmla="*/ 0 w 95250"/>
                <a:gd name="connsiteY2" fmla="*/ 47625 h 95250"/>
                <a:gd name="connsiteX3" fmla="*/ 47625 w 95250"/>
                <a:gd name="connsiteY3" fmla="*/ 0 h 95250"/>
                <a:gd name="connsiteX4" fmla="*/ 95250 w 95250"/>
                <a:gd name="connsiteY4" fmla="*/ 47625 h 95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5250" h="95250">
                  <a:moveTo>
                    <a:pt x="95250" y="47625"/>
                  </a:moveTo>
                  <a:cubicBezTo>
                    <a:pt x="95250" y="73928"/>
                    <a:pt x="73927" y="95250"/>
                    <a:pt x="47625" y="95250"/>
                  </a:cubicBezTo>
                  <a:cubicBezTo>
                    <a:pt x="21322" y="95250"/>
                    <a:pt x="0" y="73928"/>
                    <a:pt x="0" y="47625"/>
                  </a:cubicBezTo>
                  <a:cubicBezTo>
                    <a:pt x="0" y="21322"/>
                    <a:pt x="21322" y="0"/>
                    <a:pt x="47625" y="0"/>
                  </a:cubicBezTo>
                  <a:cubicBezTo>
                    <a:pt x="73927" y="0"/>
                    <a:pt x="95250" y="21322"/>
                    <a:pt x="95250" y="47625"/>
                  </a:cubicBezTo>
                  <a:close/>
                </a:path>
              </a:pathLst>
            </a:custGeom>
            <a:solidFill>
              <a:schemeClr val="accent4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72" name="任意多边形: 形状 71">
              <a:extLst>
                <a:ext uri="{FF2B5EF4-FFF2-40B4-BE49-F238E27FC236}">
                  <a16:creationId xmlns:a16="http://schemas.microsoft.com/office/drawing/2014/main" id="{27F2D05A-8B1F-E45A-ACD4-C8D51ABE3DF2}"/>
                </a:ext>
              </a:extLst>
            </p:cNvPr>
            <p:cNvSpPr/>
            <p:nvPr/>
          </p:nvSpPr>
          <p:spPr>
            <a:xfrm flipH="1">
              <a:off x="3918460" y="1603415"/>
              <a:ext cx="514846" cy="528514"/>
            </a:xfrm>
            <a:custGeom>
              <a:avLst/>
              <a:gdLst>
                <a:gd name="connsiteX0" fmla="*/ 5972 w 514846"/>
                <a:gd name="connsiteY0" fmla="*/ 302907 h 528514"/>
                <a:gd name="connsiteX1" fmla="*/ 242554 w 514846"/>
                <a:gd name="connsiteY1" fmla="*/ 10470 h 528514"/>
                <a:gd name="connsiteX2" fmla="*/ 282940 w 514846"/>
                <a:gd name="connsiteY2" fmla="*/ 6203 h 528514"/>
                <a:gd name="connsiteX3" fmla="*/ 503797 w 514846"/>
                <a:gd name="connsiteY3" fmla="*/ 184883 h 528514"/>
                <a:gd name="connsiteX4" fmla="*/ 508064 w 514846"/>
                <a:gd name="connsiteY4" fmla="*/ 225269 h 528514"/>
                <a:gd name="connsiteX5" fmla="*/ 271482 w 514846"/>
                <a:gd name="connsiteY5" fmla="*/ 517696 h 528514"/>
                <a:gd name="connsiteX6" fmla="*/ 231095 w 514846"/>
                <a:gd name="connsiteY6" fmla="*/ 521963 h 528514"/>
                <a:gd name="connsiteX7" fmla="*/ 10239 w 514846"/>
                <a:gd name="connsiteY7" fmla="*/ 343293 h 528514"/>
                <a:gd name="connsiteX8" fmla="*/ 5972 w 514846"/>
                <a:gd name="connsiteY8" fmla="*/ 302907 h 5285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14846" h="528514">
                  <a:moveTo>
                    <a:pt x="5972" y="302907"/>
                  </a:moveTo>
                  <a:cubicBezTo>
                    <a:pt x="53940" y="181273"/>
                    <a:pt x="129788" y="81441"/>
                    <a:pt x="242554" y="10470"/>
                  </a:cubicBezTo>
                  <a:cubicBezTo>
                    <a:pt x="252546" y="-1845"/>
                    <a:pt x="270605" y="-3751"/>
                    <a:pt x="282940" y="6203"/>
                  </a:cubicBezTo>
                  <a:lnTo>
                    <a:pt x="503797" y="184883"/>
                  </a:lnTo>
                  <a:cubicBezTo>
                    <a:pt x="516112" y="194865"/>
                    <a:pt x="518017" y="212934"/>
                    <a:pt x="508064" y="225269"/>
                  </a:cubicBezTo>
                  <a:lnTo>
                    <a:pt x="271482" y="517696"/>
                  </a:lnTo>
                  <a:cubicBezTo>
                    <a:pt x="261499" y="530011"/>
                    <a:pt x="243430" y="531916"/>
                    <a:pt x="231095" y="521963"/>
                  </a:cubicBezTo>
                  <a:lnTo>
                    <a:pt x="10239" y="343293"/>
                  </a:lnTo>
                  <a:cubicBezTo>
                    <a:pt x="-2076" y="333311"/>
                    <a:pt x="-3982" y="315242"/>
                    <a:pt x="5972" y="302907"/>
                  </a:cubicBez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/>
            </a:p>
          </p:txBody>
        </p:sp>
        <p:sp>
          <p:nvSpPr>
            <p:cNvPr id="73" name="任意多边形: 形状 72">
              <a:extLst>
                <a:ext uri="{FF2B5EF4-FFF2-40B4-BE49-F238E27FC236}">
                  <a16:creationId xmlns:a16="http://schemas.microsoft.com/office/drawing/2014/main" id="{8E111ADA-664D-A04A-6FEE-552FC3D4D71C}"/>
                </a:ext>
              </a:extLst>
            </p:cNvPr>
            <p:cNvSpPr/>
            <p:nvPr/>
          </p:nvSpPr>
          <p:spPr>
            <a:xfrm flipH="1">
              <a:off x="4145608" y="1603415"/>
              <a:ext cx="287698" cy="528448"/>
            </a:xfrm>
            <a:custGeom>
              <a:avLst/>
              <a:gdLst>
                <a:gd name="connsiteX0" fmla="*/ 42996 w 287698"/>
                <a:gd name="connsiteY0" fmla="*/ 351132 h 528448"/>
                <a:gd name="connsiteX1" fmla="*/ 38729 w 287698"/>
                <a:gd name="connsiteY1" fmla="*/ 310746 h 528448"/>
                <a:gd name="connsiteX2" fmla="*/ 275310 w 287698"/>
                <a:gd name="connsiteY2" fmla="*/ 18309 h 528448"/>
                <a:gd name="connsiteX3" fmla="*/ 287293 w 287698"/>
                <a:gd name="connsiteY3" fmla="*/ 9718 h 528448"/>
                <a:gd name="connsiteX4" fmla="*/ 282940 w 287698"/>
                <a:gd name="connsiteY4" fmla="*/ 6203 h 528448"/>
                <a:gd name="connsiteX5" fmla="*/ 242554 w 287698"/>
                <a:gd name="connsiteY5" fmla="*/ 10470 h 528448"/>
                <a:gd name="connsiteX6" fmla="*/ 5972 w 287698"/>
                <a:gd name="connsiteY6" fmla="*/ 302907 h 528448"/>
                <a:gd name="connsiteX7" fmla="*/ 10239 w 287698"/>
                <a:gd name="connsiteY7" fmla="*/ 343293 h 528448"/>
                <a:gd name="connsiteX8" fmla="*/ 231095 w 287698"/>
                <a:gd name="connsiteY8" fmla="*/ 521963 h 528448"/>
                <a:gd name="connsiteX9" fmla="*/ 259499 w 287698"/>
                <a:gd name="connsiteY9" fmla="*/ 526287 h 5284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87698" h="528448">
                  <a:moveTo>
                    <a:pt x="42996" y="351132"/>
                  </a:moveTo>
                  <a:cubicBezTo>
                    <a:pt x="30680" y="341140"/>
                    <a:pt x="28775" y="323081"/>
                    <a:pt x="38729" y="310746"/>
                  </a:cubicBezTo>
                  <a:cubicBezTo>
                    <a:pt x="86696" y="189112"/>
                    <a:pt x="162534" y="89271"/>
                    <a:pt x="275310" y="18309"/>
                  </a:cubicBezTo>
                  <a:cubicBezTo>
                    <a:pt x="278482" y="14442"/>
                    <a:pt x="282607" y="11480"/>
                    <a:pt x="287293" y="9718"/>
                  </a:cubicBezTo>
                  <a:lnTo>
                    <a:pt x="282940" y="6203"/>
                  </a:lnTo>
                  <a:cubicBezTo>
                    <a:pt x="270605" y="-3751"/>
                    <a:pt x="252546" y="-1845"/>
                    <a:pt x="242554" y="10470"/>
                  </a:cubicBezTo>
                  <a:cubicBezTo>
                    <a:pt x="129788" y="81432"/>
                    <a:pt x="53940" y="181273"/>
                    <a:pt x="5972" y="302907"/>
                  </a:cubicBezTo>
                  <a:cubicBezTo>
                    <a:pt x="-3982" y="315242"/>
                    <a:pt x="-2076" y="333311"/>
                    <a:pt x="10239" y="343293"/>
                  </a:cubicBezTo>
                  <a:lnTo>
                    <a:pt x="231095" y="521963"/>
                  </a:lnTo>
                  <a:cubicBezTo>
                    <a:pt x="239096" y="528392"/>
                    <a:pt x="249936" y="530050"/>
                    <a:pt x="259499" y="526287"/>
                  </a:cubicBezTo>
                  <a:close/>
                </a:path>
              </a:pathLst>
            </a:custGeom>
            <a:solidFill>
              <a:srgbClr val="000000">
                <a:alpha val="20000"/>
              </a:srgb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74" name="任意多边形: 形状 73">
              <a:extLst>
                <a:ext uri="{FF2B5EF4-FFF2-40B4-BE49-F238E27FC236}">
                  <a16:creationId xmlns:a16="http://schemas.microsoft.com/office/drawing/2014/main" id="{74FA2C0F-D0A2-2056-1882-021F5B7C1448}"/>
                </a:ext>
              </a:extLst>
            </p:cNvPr>
            <p:cNvSpPr/>
            <p:nvPr/>
          </p:nvSpPr>
          <p:spPr>
            <a:xfrm flipH="1">
              <a:off x="4079512" y="1783178"/>
              <a:ext cx="171131" cy="142129"/>
            </a:xfrm>
            <a:custGeom>
              <a:avLst/>
              <a:gdLst>
                <a:gd name="connsiteX0" fmla="*/ 152170 w 171131"/>
                <a:gd name="connsiteY0" fmla="*/ 139451 h 142129"/>
                <a:gd name="connsiteX1" fmla="*/ 3837 w 171131"/>
                <a:gd name="connsiteY1" fmla="*/ 20132 h 142129"/>
                <a:gd name="connsiteX2" fmla="*/ 2132 w 171131"/>
                <a:gd name="connsiteY2" fmla="*/ 4063 h 142129"/>
                <a:gd name="connsiteX3" fmla="*/ 18153 w 171131"/>
                <a:gd name="connsiteY3" fmla="*/ 2329 h 142129"/>
                <a:gd name="connsiteX4" fmla="*/ 166486 w 171131"/>
                <a:gd name="connsiteY4" fmla="*/ 121649 h 142129"/>
                <a:gd name="connsiteX5" fmla="*/ 168181 w 171131"/>
                <a:gd name="connsiteY5" fmla="*/ 137718 h 142129"/>
                <a:gd name="connsiteX6" fmla="*/ 152170 w 171131"/>
                <a:gd name="connsiteY6" fmla="*/ 139451 h 1421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1131" h="142129">
                  <a:moveTo>
                    <a:pt x="152170" y="139451"/>
                  </a:moveTo>
                  <a:lnTo>
                    <a:pt x="3837" y="20132"/>
                  </a:lnTo>
                  <a:cubicBezTo>
                    <a:pt x="-1069" y="16160"/>
                    <a:pt x="-1830" y="8968"/>
                    <a:pt x="2132" y="4063"/>
                  </a:cubicBezTo>
                  <a:cubicBezTo>
                    <a:pt x="6085" y="-823"/>
                    <a:pt x="13247" y="-1595"/>
                    <a:pt x="18153" y="2329"/>
                  </a:cubicBezTo>
                  <a:lnTo>
                    <a:pt x="166486" y="121649"/>
                  </a:lnTo>
                  <a:cubicBezTo>
                    <a:pt x="171391" y="125621"/>
                    <a:pt x="172153" y="132812"/>
                    <a:pt x="168181" y="137718"/>
                  </a:cubicBezTo>
                  <a:cubicBezTo>
                    <a:pt x="164228" y="142604"/>
                    <a:pt x="157075" y="143376"/>
                    <a:pt x="152170" y="139451"/>
                  </a:cubicBez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75" name="任意多边形: 形状 74">
              <a:extLst>
                <a:ext uri="{FF2B5EF4-FFF2-40B4-BE49-F238E27FC236}">
                  <a16:creationId xmlns:a16="http://schemas.microsoft.com/office/drawing/2014/main" id="{5CC39782-4746-56F6-EA50-0F14026158A9}"/>
                </a:ext>
              </a:extLst>
            </p:cNvPr>
            <p:cNvSpPr/>
            <p:nvPr/>
          </p:nvSpPr>
          <p:spPr>
            <a:xfrm flipH="1">
              <a:off x="4155954" y="1734379"/>
              <a:ext cx="55419" cy="49046"/>
            </a:xfrm>
            <a:custGeom>
              <a:avLst/>
              <a:gdLst>
                <a:gd name="connsiteX0" fmla="*/ 36462 w 55419"/>
                <a:gd name="connsiteY0" fmla="*/ 46376 h 49046"/>
                <a:gd name="connsiteX1" fmla="*/ 3829 w 55419"/>
                <a:gd name="connsiteY1" fmla="*/ 20125 h 49046"/>
                <a:gd name="connsiteX2" fmla="*/ 2143 w 55419"/>
                <a:gd name="connsiteY2" fmla="*/ 4056 h 49046"/>
                <a:gd name="connsiteX3" fmla="*/ 18146 w 55419"/>
                <a:gd name="connsiteY3" fmla="*/ 2323 h 49046"/>
                <a:gd name="connsiteX4" fmla="*/ 50778 w 55419"/>
                <a:gd name="connsiteY4" fmla="*/ 28573 h 49046"/>
                <a:gd name="connsiteX5" fmla="*/ 52474 w 55419"/>
                <a:gd name="connsiteY5" fmla="*/ 44642 h 49046"/>
                <a:gd name="connsiteX6" fmla="*/ 36462 w 55419"/>
                <a:gd name="connsiteY6" fmla="*/ 46376 h 490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5419" h="49046">
                  <a:moveTo>
                    <a:pt x="36462" y="46376"/>
                  </a:moveTo>
                  <a:lnTo>
                    <a:pt x="3829" y="20125"/>
                  </a:lnTo>
                  <a:cubicBezTo>
                    <a:pt x="-1076" y="16153"/>
                    <a:pt x="-1828" y="8962"/>
                    <a:pt x="2143" y="4056"/>
                  </a:cubicBezTo>
                  <a:cubicBezTo>
                    <a:pt x="6096" y="-821"/>
                    <a:pt x="13240" y="-1592"/>
                    <a:pt x="18146" y="2323"/>
                  </a:cubicBezTo>
                  <a:lnTo>
                    <a:pt x="50778" y="28573"/>
                  </a:lnTo>
                  <a:cubicBezTo>
                    <a:pt x="55683" y="32545"/>
                    <a:pt x="56436" y="39737"/>
                    <a:pt x="52474" y="44642"/>
                  </a:cubicBezTo>
                  <a:cubicBezTo>
                    <a:pt x="48521" y="49519"/>
                    <a:pt x="41367" y="50290"/>
                    <a:pt x="36462" y="46376"/>
                  </a:cubicBez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76" name="任意多边形: 形状 75">
              <a:extLst>
                <a:ext uri="{FF2B5EF4-FFF2-40B4-BE49-F238E27FC236}">
                  <a16:creationId xmlns:a16="http://schemas.microsoft.com/office/drawing/2014/main" id="{CA227648-0AEF-8BC1-ADD5-8EB4390DDD78}"/>
                </a:ext>
              </a:extLst>
            </p:cNvPr>
            <p:cNvSpPr/>
            <p:nvPr/>
          </p:nvSpPr>
          <p:spPr>
            <a:xfrm flipH="1">
              <a:off x="4142469" y="1861431"/>
              <a:ext cx="171123" cy="142120"/>
            </a:xfrm>
            <a:custGeom>
              <a:avLst/>
              <a:gdLst>
                <a:gd name="connsiteX0" fmla="*/ 152168 w 171123"/>
                <a:gd name="connsiteY0" fmla="*/ 139446 h 142120"/>
                <a:gd name="connsiteX1" fmla="*/ 3835 w 171123"/>
                <a:gd name="connsiteY1" fmla="*/ 20126 h 142120"/>
                <a:gd name="connsiteX2" fmla="*/ 2140 w 171123"/>
                <a:gd name="connsiteY2" fmla="*/ 4067 h 142120"/>
                <a:gd name="connsiteX3" fmla="*/ 18161 w 171123"/>
                <a:gd name="connsiteY3" fmla="*/ 2333 h 142120"/>
                <a:gd name="connsiteX4" fmla="*/ 166484 w 171123"/>
                <a:gd name="connsiteY4" fmla="*/ 121653 h 142120"/>
                <a:gd name="connsiteX5" fmla="*/ 168170 w 171123"/>
                <a:gd name="connsiteY5" fmla="*/ 137712 h 142120"/>
                <a:gd name="connsiteX6" fmla="*/ 152168 w 171123"/>
                <a:gd name="connsiteY6" fmla="*/ 139446 h 1421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1123" h="142120">
                  <a:moveTo>
                    <a:pt x="152168" y="139446"/>
                  </a:moveTo>
                  <a:lnTo>
                    <a:pt x="3835" y="20126"/>
                  </a:lnTo>
                  <a:cubicBezTo>
                    <a:pt x="-1070" y="16164"/>
                    <a:pt x="-1832" y="8972"/>
                    <a:pt x="2140" y="4067"/>
                  </a:cubicBezTo>
                  <a:cubicBezTo>
                    <a:pt x="6093" y="-819"/>
                    <a:pt x="13246" y="-1600"/>
                    <a:pt x="18161" y="2333"/>
                  </a:cubicBezTo>
                  <a:lnTo>
                    <a:pt x="166484" y="121653"/>
                  </a:lnTo>
                  <a:cubicBezTo>
                    <a:pt x="171390" y="125625"/>
                    <a:pt x="172142" y="132817"/>
                    <a:pt x="168170" y="137712"/>
                  </a:cubicBezTo>
                  <a:cubicBezTo>
                    <a:pt x="164217" y="142589"/>
                    <a:pt x="157074" y="143370"/>
                    <a:pt x="152168" y="139446"/>
                  </a:cubicBez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77" name="任意多边形: 形状 76">
              <a:extLst>
                <a:ext uri="{FF2B5EF4-FFF2-40B4-BE49-F238E27FC236}">
                  <a16:creationId xmlns:a16="http://schemas.microsoft.com/office/drawing/2014/main" id="{A024532B-5473-A743-6075-5DCFB12D79DE}"/>
                </a:ext>
              </a:extLst>
            </p:cNvPr>
            <p:cNvSpPr/>
            <p:nvPr/>
          </p:nvSpPr>
          <p:spPr>
            <a:xfrm flipH="1">
              <a:off x="4110936" y="1822267"/>
              <a:ext cx="171226" cy="142208"/>
            </a:xfrm>
            <a:custGeom>
              <a:avLst/>
              <a:gdLst>
                <a:gd name="connsiteX0" fmla="*/ 152209 w 171226"/>
                <a:gd name="connsiteY0" fmla="*/ 139491 h 142208"/>
                <a:gd name="connsiteX1" fmla="*/ 3886 w 171226"/>
                <a:gd name="connsiteY1" fmla="*/ 20171 h 142208"/>
                <a:gd name="connsiteX2" fmla="*/ 2095 w 171226"/>
                <a:gd name="connsiteY2" fmla="*/ 4112 h 142208"/>
                <a:gd name="connsiteX3" fmla="*/ 18154 w 171226"/>
                <a:gd name="connsiteY3" fmla="*/ 2331 h 142208"/>
                <a:gd name="connsiteX4" fmla="*/ 18202 w 171226"/>
                <a:gd name="connsiteY4" fmla="*/ 2369 h 142208"/>
                <a:gd name="connsiteX5" fmla="*/ 166535 w 171226"/>
                <a:gd name="connsiteY5" fmla="*/ 121689 h 142208"/>
                <a:gd name="connsiteX6" fmla="*/ 168316 w 171226"/>
                <a:gd name="connsiteY6" fmla="*/ 137748 h 142208"/>
                <a:gd name="connsiteX7" fmla="*/ 152257 w 171226"/>
                <a:gd name="connsiteY7" fmla="*/ 139529 h 142208"/>
                <a:gd name="connsiteX8" fmla="*/ 152209 w 171226"/>
                <a:gd name="connsiteY8" fmla="*/ 139491 h 1422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71226" h="142208">
                  <a:moveTo>
                    <a:pt x="152209" y="139491"/>
                  </a:moveTo>
                  <a:lnTo>
                    <a:pt x="3886" y="20171"/>
                  </a:lnTo>
                  <a:cubicBezTo>
                    <a:pt x="-1048" y="16228"/>
                    <a:pt x="-1839" y="9036"/>
                    <a:pt x="2095" y="4112"/>
                  </a:cubicBezTo>
                  <a:cubicBezTo>
                    <a:pt x="6039" y="-812"/>
                    <a:pt x="13230" y="-1613"/>
                    <a:pt x="18154" y="2331"/>
                  </a:cubicBezTo>
                  <a:lnTo>
                    <a:pt x="18202" y="2369"/>
                  </a:lnTo>
                  <a:lnTo>
                    <a:pt x="166535" y="121689"/>
                  </a:lnTo>
                  <a:cubicBezTo>
                    <a:pt x="171459" y="125632"/>
                    <a:pt x="172259" y="132814"/>
                    <a:pt x="168316" y="137748"/>
                  </a:cubicBezTo>
                  <a:cubicBezTo>
                    <a:pt x="164372" y="142672"/>
                    <a:pt x="157191" y="143472"/>
                    <a:pt x="152257" y="139529"/>
                  </a:cubicBezTo>
                  <a:lnTo>
                    <a:pt x="152209" y="139491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78" name="任意多边形: 形状 77">
              <a:extLst>
                <a:ext uri="{FF2B5EF4-FFF2-40B4-BE49-F238E27FC236}">
                  <a16:creationId xmlns:a16="http://schemas.microsoft.com/office/drawing/2014/main" id="{56A9AEAE-8170-444B-A7BD-F218E626A929}"/>
                </a:ext>
              </a:extLst>
            </p:cNvPr>
            <p:cNvSpPr/>
            <p:nvPr/>
          </p:nvSpPr>
          <p:spPr>
            <a:xfrm flipH="1">
              <a:off x="3998551" y="1647224"/>
              <a:ext cx="95250" cy="95250"/>
            </a:xfrm>
            <a:custGeom>
              <a:avLst/>
              <a:gdLst>
                <a:gd name="connsiteX0" fmla="*/ 95250 w 95250"/>
                <a:gd name="connsiteY0" fmla="*/ 47625 h 95250"/>
                <a:gd name="connsiteX1" fmla="*/ 47625 w 95250"/>
                <a:gd name="connsiteY1" fmla="*/ 95250 h 95250"/>
                <a:gd name="connsiteX2" fmla="*/ 0 w 95250"/>
                <a:gd name="connsiteY2" fmla="*/ 47625 h 95250"/>
                <a:gd name="connsiteX3" fmla="*/ 47625 w 95250"/>
                <a:gd name="connsiteY3" fmla="*/ 0 h 95250"/>
                <a:gd name="connsiteX4" fmla="*/ 95250 w 95250"/>
                <a:gd name="connsiteY4" fmla="*/ 47625 h 95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5250" h="95250">
                  <a:moveTo>
                    <a:pt x="95250" y="47625"/>
                  </a:moveTo>
                  <a:cubicBezTo>
                    <a:pt x="95250" y="73928"/>
                    <a:pt x="73928" y="95250"/>
                    <a:pt x="47625" y="95250"/>
                  </a:cubicBezTo>
                  <a:cubicBezTo>
                    <a:pt x="21322" y="95250"/>
                    <a:pt x="0" y="73928"/>
                    <a:pt x="0" y="47625"/>
                  </a:cubicBezTo>
                  <a:cubicBezTo>
                    <a:pt x="0" y="21322"/>
                    <a:pt x="21322" y="0"/>
                    <a:pt x="47625" y="0"/>
                  </a:cubicBezTo>
                  <a:cubicBezTo>
                    <a:pt x="73928" y="0"/>
                    <a:pt x="95250" y="21322"/>
                    <a:pt x="95250" y="47625"/>
                  </a:cubicBezTo>
                  <a:close/>
                </a:path>
              </a:pathLst>
            </a:custGeom>
            <a:solidFill>
              <a:schemeClr val="accent4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79" name="任意多边形: 形状 78">
              <a:extLst>
                <a:ext uri="{FF2B5EF4-FFF2-40B4-BE49-F238E27FC236}">
                  <a16:creationId xmlns:a16="http://schemas.microsoft.com/office/drawing/2014/main" id="{E05D07AF-4B01-C610-BEC2-79B97AABB99B}"/>
                </a:ext>
              </a:extLst>
            </p:cNvPr>
            <p:cNvSpPr/>
            <p:nvPr/>
          </p:nvSpPr>
          <p:spPr>
            <a:xfrm flipH="1">
              <a:off x="4494575" y="2608994"/>
              <a:ext cx="666654" cy="749617"/>
            </a:xfrm>
            <a:custGeom>
              <a:avLst/>
              <a:gdLst>
                <a:gd name="connsiteX0" fmla="*/ 187609 w 666654"/>
                <a:gd name="connsiteY0" fmla="*/ 721135 h 749617"/>
                <a:gd name="connsiteX1" fmla="*/ 2024 w 666654"/>
                <a:gd name="connsiteY1" fmla="*/ 196622 h 749617"/>
                <a:gd name="connsiteX2" fmla="*/ 27894 w 666654"/>
                <a:gd name="connsiteY2" fmla="*/ 142415 h 749617"/>
                <a:gd name="connsiteX3" fmla="*/ 424019 w 666654"/>
                <a:gd name="connsiteY3" fmla="*/ 2254 h 749617"/>
                <a:gd name="connsiteX4" fmla="*/ 478236 w 666654"/>
                <a:gd name="connsiteY4" fmla="*/ 28124 h 749617"/>
                <a:gd name="connsiteX5" fmla="*/ 663820 w 666654"/>
                <a:gd name="connsiteY5" fmla="*/ 552647 h 749617"/>
                <a:gd name="connsiteX6" fmla="*/ 637941 w 666654"/>
                <a:gd name="connsiteY6" fmla="*/ 606854 h 749617"/>
                <a:gd name="connsiteX7" fmla="*/ 241825 w 666654"/>
                <a:gd name="connsiteY7" fmla="*/ 747014 h 749617"/>
                <a:gd name="connsiteX8" fmla="*/ 187609 w 666654"/>
                <a:gd name="connsiteY8" fmla="*/ 721135 h 7496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66654" h="749617">
                  <a:moveTo>
                    <a:pt x="187609" y="721135"/>
                  </a:moveTo>
                  <a:cubicBezTo>
                    <a:pt x="71394" y="566563"/>
                    <a:pt x="4224" y="393694"/>
                    <a:pt x="2024" y="196622"/>
                  </a:cubicBezTo>
                  <a:cubicBezTo>
                    <a:pt x="-5768" y="174514"/>
                    <a:pt x="5805" y="150263"/>
                    <a:pt x="27894" y="142415"/>
                  </a:cubicBezTo>
                  <a:lnTo>
                    <a:pt x="424019" y="2254"/>
                  </a:lnTo>
                  <a:cubicBezTo>
                    <a:pt x="446136" y="-5537"/>
                    <a:pt x="470387" y="6036"/>
                    <a:pt x="478236" y="28124"/>
                  </a:cubicBezTo>
                  <a:lnTo>
                    <a:pt x="663820" y="552647"/>
                  </a:lnTo>
                  <a:cubicBezTo>
                    <a:pt x="671612" y="574755"/>
                    <a:pt x="660039" y="599005"/>
                    <a:pt x="637941" y="606854"/>
                  </a:cubicBezTo>
                  <a:lnTo>
                    <a:pt x="241825" y="747014"/>
                  </a:lnTo>
                  <a:cubicBezTo>
                    <a:pt x="219708" y="754806"/>
                    <a:pt x="195457" y="743233"/>
                    <a:pt x="187609" y="721135"/>
                  </a:cubicBez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/>
            </a:p>
          </p:txBody>
        </p:sp>
        <p:sp>
          <p:nvSpPr>
            <p:cNvPr id="80" name="任意多边形: 形状 79">
              <a:extLst>
                <a:ext uri="{FF2B5EF4-FFF2-40B4-BE49-F238E27FC236}">
                  <a16:creationId xmlns:a16="http://schemas.microsoft.com/office/drawing/2014/main" id="{1030314F-1CFE-5E2B-5F29-AF2C7596C87D}"/>
                </a:ext>
              </a:extLst>
            </p:cNvPr>
            <p:cNvSpPr/>
            <p:nvPr/>
          </p:nvSpPr>
          <p:spPr>
            <a:xfrm flipH="1">
              <a:off x="4495451" y="2748821"/>
              <a:ext cx="665782" cy="609790"/>
            </a:xfrm>
            <a:custGeom>
              <a:avLst/>
              <a:gdLst>
                <a:gd name="connsiteX0" fmla="*/ 277043 w 665782"/>
                <a:gd name="connsiteY0" fmla="*/ 571964 h 609790"/>
                <a:gd name="connsiteX1" fmla="*/ 222836 w 665782"/>
                <a:gd name="connsiteY1" fmla="*/ 546084 h 609790"/>
                <a:gd name="connsiteX2" fmla="*/ 37251 w 665782"/>
                <a:gd name="connsiteY2" fmla="*/ 21571 h 609790"/>
                <a:gd name="connsiteX3" fmla="*/ 35698 w 665782"/>
                <a:gd name="connsiteY3" fmla="*/ -174 h 609790"/>
                <a:gd name="connsiteX4" fmla="*/ 27897 w 665782"/>
                <a:gd name="connsiteY4" fmla="*/ 2588 h 609790"/>
                <a:gd name="connsiteX5" fmla="*/ 2027 w 665782"/>
                <a:gd name="connsiteY5" fmla="*/ 56795 h 609790"/>
                <a:gd name="connsiteX6" fmla="*/ 187613 w 665782"/>
                <a:gd name="connsiteY6" fmla="*/ 581308 h 609790"/>
                <a:gd name="connsiteX7" fmla="*/ 241829 w 665782"/>
                <a:gd name="connsiteY7" fmla="*/ 607187 h 609790"/>
                <a:gd name="connsiteX8" fmla="*/ 637945 w 665782"/>
                <a:gd name="connsiteY8" fmla="*/ 467027 h 609790"/>
                <a:gd name="connsiteX9" fmla="*/ 665377 w 665782"/>
                <a:gd name="connsiteY9" fmla="*/ 434566 h 6097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665782" h="609790">
                  <a:moveTo>
                    <a:pt x="277043" y="571964"/>
                  </a:moveTo>
                  <a:cubicBezTo>
                    <a:pt x="254935" y="579755"/>
                    <a:pt x="230684" y="568182"/>
                    <a:pt x="222836" y="546084"/>
                  </a:cubicBezTo>
                  <a:cubicBezTo>
                    <a:pt x="106621" y="391513"/>
                    <a:pt x="39451" y="218653"/>
                    <a:pt x="37251" y="21571"/>
                  </a:cubicBezTo>
                  <a:cubicBezTo>
                    <a:pt x="34822" y="14589"/>
                    <a:pt x="34288" y="7084"/>
                    <a:pt x="35698" y="-174"/>
                  </a:cubicBezTo>
                  <a:lnTo>
                    <a:pt x="27897" y="2588"/>
                  </a:lnTo>
                  <a:cubicBezTo>
                    <a:pt x="5809" y="10436"/>
                    <a:pt x="-5774" y="34687"/>
                    <a:pt x="2027" y="56795"/>
                  </a:cubicBezTo>
                  <a:cubicBezTo>
                    <a:pt x="4228" y="253867"/>
                    <a:pt x="71398" y="426727"/>
                    <a:pt x="187613" y="581308"/>
                  </a:cubicBezTo>
                  <a:cubicBezTo>
                    <a:pt x="195461" y="603406"/>
                    <a:pt x="219712" y="614979"/>
                    <a:pt x="241829" y="607187"/>
                  </a:cubicBezTo>
                  <a:lnTo>
                    <a:pt x="637945" y="467027"/>
                  </a:lnTo>
                  <a:cubicBezTo>
                    <a:pt x="652251" y="461912"/>
                    <a:pt x="662719" y="449520"/>
                    <a:pt x="665377" y="434566"/>
                  </a:cubicBezTo>
                  <a:close/>
                </a:path>
              </a:pathLst>
            </a:custGeom>
            <a:solidFill>
              <a:srgbClr val="000000">
                <a:alpha val="20000"/>
              </a:srgb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81" name="任意多边形: 形状 80">
              <a:extLst>
                <a:ext uri="{FF2B5EF4-FFF2-40B4-BE49-F238E27FC236}">
                  <a16:creationId xmlns:a16="http://schemas.microsoft.com/office/drawing/2014/main" id="{DEE0B3CE-2CEE-393F-7662-2FCE1882ABD9}"/>
                </a:ext>
              </a:extLst>
            </p:cNvPr>
            <p:cNvSpPr/>
            <p:nvPr/>
          </p:nvSpPr>
          <p:spPr>
            <a:xfrm flipH="1">
              <a:off x="4686980" y="2895558"/>
              <a:ext cx="299032" cy="128473"/>
            </a:xfrm>
            <a:custGeom>
              <a:avLst/>
              <a:gdLst>
                <a:gd name="connsiteX0" fmla="*/ 287407 w 299032"/>
                <a:gd name="connsiteY0" fmla="*/ 32635 h 128473"/>
                <a:gd name="connsiteX1" fmla="*/ 22221 w 299032"/>
                <a:gd name="connsiteY1" fmla="*/ 127295 h 128473"/>
                <a:gd name="connsiteX2" fmla="*/ 599 w 299032"/>
                <a:gd name="connsiteY2" fmla="*/ 117131 h 128473"/>
                <a:gd name="connsiteX3" fmla="*/ 10762 w 299032"/>
                <a:gd name="connsiteY3" fmla="*/ 95510 h 128473"/>
                <a:gd name="connsiteX4" fmla="*/ 10858 w 299032"/>
                <a:gd name="connsiteY4" fmla="*/ 95472 h 128473"/>
                <a:gd name="connsiteX5" fmla="*/ 276043 w 299032"/>
                <a:gd name="connsiteY5" fmla="*/ 812 h 128473"/>
                <a:gd name="connsiteX6" fmla="*/ 297636 w 299032"/>
                <a:gd name="connsiteY6" fmla="*/ 11051 h 128473"/>
                <a:gd name="connsiteX7" fmla="*/ 287407 w 299032"/>
                <a:gd name="connsiteY7" fmla="*/ 32635 h 1284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99032" h="128473">
                  <a:moveTo>
                    <a:pt x="287407" y="32635"/>
                  </a:moveTo>
                  <a:lnTo>
                    <a:pt x="22221" y="127295"/>
                  </a:lnTo>
                  <a:cubicBezTo>
                    <a:pt x="13439" y="130457"/>
                    <a:pt x="3762" y="125904"/>
                    <a:pt x="599" y="117131"/>
                  </a:cubicBezTo>
                  <a:cubicBezTo>
                    <a:pt x="-2563" y="108349"/>
                    <a:pt x="1990" y="98672"/>
                    <a:pt x="10762" y="95510"/>
                  </a:cubicBezTo>
                  <a:cubicBezTo>
                    <a:pt x="10791" y="95500"/>
                    <a:pt x="10829" y="95490"/>
                    <a:pt x="10858" y="95472"/>
                  </a:cubicBezTo>
                  <a:lnTo>
                    <a:pt x="276043" y="812"/>
                  </a:lnTo>
                  <a:cubicBezTo>
                    <a:pt x="284835" y="-2322"/>
                    <a:pt x="294503" y="2260"/>
                    <a:pt x="297636" y="11051"/>
                  </a:cubicBezTo>
                  <a:cubicBezTo>
                    <a:pt x="300780" y="19833"/>
                    <a:pt x="296198" y="29501"/>
                    <a:pt x="287407" y="32635"/>
                  </a:cubicBez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82" name="任意多边形: 形状 81">
              <a:extLst>
                <a:ext uri="{FF2B5EF4-FFF2-40B4-BE49-F238E27FC236}">
                  <a16:creationId xmlns:a16="http://schemas.microsoft.com/office/drawing/2014/main" id="{2F51694F-672E-8E9F-657F-25958865A3B1}"/>
                </a:ext>
              </a:extLst>
            </p:cNvPr>
            <p:cNvSpPr/>
            <p:nvPr/>
          </p:nvSpPr>
          <p:spPr>
            <a:xfrm flipH="1">
              <a:off x="4925022" y="2882150"/>
              <a:ext cx="92046" cy="54590"/>
            </a:xfrm>
            <a:custGeom>
              <a:avLst/>
              <a:gdLst>
                <a:gd name="connsiteX0" fmla="*/ 80471 w 92046"/>
                <a:gd name="connsiteY0" fmla="*/ 32622 h 54590"/>
                <a:gd name="connsiteX1" fmla="*/ 22130 w 92046"/>
                <a:gd name="connsiteY1" fmla="*/ 53444 h 54590"/>
                <a:gd name="connsiteX2" fmla="*/ 565 w 92046"/>
                <a:gd name="connsiteY2" fmla="*/ 43147 h 54590"/>
                <a:gd name="connsiteX3" fmla="*/ 10767 w 92046"/>
                <a:gd name="connsiteY3" fmla="*/ 21620 h 54590"/>
                <a:gd name="connsiteX4" fmla="*/ 10767 w 92046"/>
                <a:gd name="connsiteY4" fmla="*/ 21620 h 54590"/>
                <a:gd name="connsiteX5" fmla="*/ 69107 w 92046"/>
                <a:gd name="connsiteY5" fmla="*/ 799 h 54590"/>
                <a:gd name="connsiteX6" fmla="*/ 90672 w 92046"/>
                <a:gd name="connsiteY6" fmla="*/ 11096 h 54590"/>
                <a:gd name="connsiteX7" fmla="*/ 80471 w 92046"/>
                <a:gd name="connsiteY7" fmla="*/ 32622 h 545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92046" h="54590">
                  <a:moveTo>
                    <a:pt x="80471" y="32622"/>
                  </a:moveTo>
                  <a:lnTo>
                    <a:pt x="22130" y="53444"/>
                  </a:lnTo>
                  <a:cubicBezTo>
                    <a:pt x="13329" y="56558"/>
                    <a:pt x="3680" y="51948"/>
                    <a:pt x="565" y="43147"/>
                  </a:cubicBezTo>
                  <a:cubicBezTo>
                    <a:pt x="-2530" y="34394"/>
                    <a:pt x="2023" y="24773"/>
                    <a:pt x="10767" y="21620"/>
                  </a:cubicBezTo>
                  <a:lnTo>
                    <a:pt x="10767" y="21620"/>
                  </a:lnTo>
                  <a:lnTo>
                    <a:pt x="69107" y="799"/>
                  </a:lnTo>
                  <a:cubicBezTo>
                    <a:pt x="77908" y="-2316"/>
                    <a:pt x="87557" y="2294"/>
                    <a:pt x="90672" y="11096"/>
                  </a:cubicBezTo>
                  <a:cubicBezTo>
                    <a:pt x="93768" y="19858"/>
                    <a:pt x="89205" y="29469"/>
                    <a:pt x="80471" y="32622"/>
                  </a:cubicBez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83" name="任意多边形: 形状 82">
              <a:extLst>
                <a:ext uri="{FF2B5EF4-FFF2-40B4-BE49-F238E27FC236}">
                  <a16:creationId xmlns:a16="http://schemas.microsoft.com/office/drawing/2014/main" id="{63563EFA-1BAE-2244-C1DC-7547D9F05AA2}"/>
                </a:ext>
              </a:extLst>
            </p:cNvPr>
            <p:cNvSpPr/>
            <p:nvPr/>
          </p:nvSpPr>
          <p:spPr>
            <a:xfrm flipH="1">
              <a:off x="4637045" y="3035461"/>
              <a:ext cx="298985" cy="128456"/>
            </a:xfrm>
            <a:custGeom>
              <a:avLst/>
              <a:gdLst>
                <a:gd name="connsiteX0" fmla="*/ 287365 w 298985"/>
                <a:gd name="connsiteY0" fmla="*/ 32635 h 128456"/>
                <a:gd name="connsiteX1" fmla="*/ 22170 w 298985"/>
                <a:gd name="connsiteY1" fmla="*/ 127295 h 128456"/>
                <a:gd name="connsiteX2" fmla="*/ 586 w 298985"/>
                <a:gd name="connsiteY2" fmla="*/ 117065 h 128456"/>
                <a:gd name="connsiteX3" fmla="*/ 10816 w 298985"/>
                <a:gd name="connsiteY3" fmla="*/ 95471 h 128456"/>
                <a:gd name="connsiteX4" fmla="*/ 10816 w 298985"/>
                <a:gd name="connsiteY4" fmla="*/ 95471 h 128456"/>
                <a:gd name="connsiteX5" fmla="*/ 276001 w 298985"/>
                <a:gd name="connsiteY5" fmla="*/ 812 h 128456"/>
                <a:gd name="connsiteX6" fmla="*/ 297594 w 298985"/>
                <a:gd name="connsiteY6" fmla="*/ 11042 h 128456"/>
                <a:gd name="connsiteX7" fmla="*/ 287365 w 298985"/>
                <a:gd name="connsiteY7" fmla="*/ 32635 h 1284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98985" h="128456">
                  <a:moveTo>
                    <a:pt x="287365" y="32635"/>
                  </a:moveTo>
                  <a:lnTo>
                    <a:pt x="22170" y="127295"/>
                  </a:lnTo>
                  <a:cubicBezTo>
                    <a:pt x="13388" y="130428"/>
                    <a:pt x="3720" y="125856"/>
                    <a:pt x="586" y="117065"/>
                  </a:cubicBezTo>
                  <a:cubicBezTo>
                    <a:pt x="-2557" y="108273"/>
                    <a:pt x="2024" y="98605"/>
                    <a:pt x="10816" y="95471"/>
                  </a:cubicBezTo>
                  <a:lnTo>
                    <a:pt x="10816" y="95471"/>
                  </a:lnTo>
                  <a:lnTo>
                    <a:pt x="276001" y="812"/>
                  </a:lnTo>
                  <a:cubicBezTo>
                    <a:pt x="284793" y="-2322"/>
                    <a:pt x="294461" y="2260"/>
                    <a:pt x="297594" y="11042"/>
                  </a:cubicBezTo>
                  <a:cubicBezTo>
                    <a:pt x="300728" y="19834"/>
                    <a:pt x="296147" y="29501"/>
                    <a:pt x="287365" y="32635"/>
                  </a:cubicBez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84" name="任意多边形: 形状 83">
              <a:extLst>
                <a:ext uri="{FF2B5EF4-FFF2-40B4-BE49-F238E27FC236}">
                  <a16:creationId xmlns:a16="http://schemas.microsoft.com/office/drawing/2014/main" id="{E2873E2E-5101-8E42-E608-528537BD8776}"/>
                </a:ext>
              </a:extLst>
            </p:cNvPr>
            <p:cNvSpPr/>
            <p:nvPr/>
          </p:nvSpPr>
          <p:spPr>
            <a:xfrm flipH="1">
              <a:off x="4662010" y="2965509"/>
              <a:ext cx="298990" cy="128459"/>
            </a:xfrm>
            <a:custGeom>
              <a:avLst/>
              <a:gdLst>
                <a:gd name="connsiteX0" fmla="*/ 287360 w 298990"/>
                <a:gd name="connsiteY0" fmla="*/ 32635 h 128459"/>
                <a:gd name="connsiteX1" fmla="*/ 22174 w 298990"/>
                <a:gd name="connsiteY1" fmla="*/ 127295 h 128459"/>
                <a:gd name="connsiteX2" fmla="*/ 581 w 298990"/>
                <a:gd name="connsiteY2" fmla="*/ 117065 h 128459"/>
                <a:gd name="connsiteX3" fmla="*/ 10811 w 298990"/>
                <a:gd name="connsiteY3" fmla="*/ 95471 h 128459"/>
                <a:gd name="connsiteX4" fmla="*/ 10811 w 298990"/>
                <a:gd name="connsiteY4" fmla="*/ 95471 h 128459"/>
                <a:gd name="connsiteX5" fmla="*/ 276006 w 298990"/>
                <a:gd name="connsiteY5" fmla="*/ 812 h 128459"/>
                <a:gd name="connsiteX6" fmla="*/ 297599 w 298990"/>
                <a:gd name="connsiteY6" fmla="*/ 11042 h 128459"/>
                <a:gd name="connsiteX7" fmla="*/ 287360 w 298990"/>
                <a:gd name="connsiteY7" fmla="*/ 32635 h 1284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98990" h="128459">
                  <a:moveTo>
                    <a:pt x="287360" y="32635"/>
                  </a:moveTo>
                  <a:lnTo>
                    <a:pt x="22174" y="127295"/>
                  </a:lnTo>
                  <a:cubicBezTo>
                    <a:pt x="13383" y="130438"/>
                    <a:pt x="3724" y="125856"/>
                    <a:pt x="581" y="117065"/>
                  </a:cubicBezTo>
                  <a:cubicBezTo>
                    <a:pt x="-2553" y="108273"/>
                    <a:pt x="2029" y="98615"/>
                    <a:pt x="10811" y="95471"/>
                  </a:cubicBezTo>
                  <a:lnTo>
                    <a:pt x="10811" y="95471"/>
                  </a:lnTo>
                  <a:lnTo>
                    <a:pt x="276006" y="812"/>
                  </a:lnTo>
                  <a:cubicBezTo>
                    <a:pt x="284788" y="-2322"/>
                    <a:pt x="294456" y="2260"/>
                    <a:pt x="297599" y="11042"/>
                  </a:cubicBezTo>
                  <a:cubicBezTo>
                    <a:pt x="300733" y="19833"/>
                    <a:pt x="296152" y="29501"/>
                    <a:pt x="287360" y="32635"/>
                  </a:cubicBez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85" name="任意多边形: 形状 84">
              <a:extLst>
                <a:ext uri="{FF2B5EF4-FFF2-40B4-BE49-F238E27FC236}">
                  <a16:creationId xmlns:a16="http://schemas.microsoft.com/office/drawing/2014/main" id="{CA3C8933-5B97-7A04-E630-3DF9AA5E4188}"/>
                </a:ext>
              </a:extLst>
            </p:cNvPr>
            <p:cNvSpPr/>
            <p:nvPr/>
          </p:nvSpPr>
          <p:spPr>
            <a:xfrm flipH="1">
              <a:off x="4874967" y="2616121"/>
              <a:ext cx="140888" cy="140888"/>
            </a:xfrm>
            <a:custGeom>
              <a:avLst/>
              <a:gdLst>
                <a:gd name="connsiteX0" fmla="*/ 140888 w 140888"/>
                <a:gd name="connsiteY0" fmla="*/ 70444 h 140888"/>
                <a:gd name="connsiteX1" fmla="*/ 70444 w 140888"/>
                <a:gd name="connsiteY1" fmla="*/ 140888 h 140888"/>
                <a:gd name="connsiteX2" fmla="*/ 0 w 140888"/>
                <a:gd name="connsiteY2" fmla="*/ 70444 h 140888"/>
                <a:gd name="connsiteX3" fmla="*/ 70444 w 140888"/>
                <a:gd name="connsiteY3" fmla="*/ 0 h 140888"/>
                <a:gd name="connsiteX4" fmla="*/ 140888 w 140888"/>
                <a:gd name="connsiteY4" fmla="*/ 70444 h 1408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888" h="140888">
                  <a:moveTo>
                    <a:pt x="140888" y="70444"/>
                  </a:moveTo>
                  <a:cubicBezTo>
                    <a:pt x="140888" y="109349"/>
                    <a:pt x="109349" y="140888"/>
                    <a:pt x="70444" y="140888"/>
                  </a:cubicBezTo>
                  <a:cubicBezTo>
                    <a:pt x="31539" y="140888"/>
                    <a:pt x="0" y="109349"/>
                    <a:pt x="0" y="70444"/>
                  </a:cubicBezTo>
                  <a:cubicBezTo>
                    <a:pt x="0" y="31539"/>
                    <a:pt x="31539" y="0"/>
                    <a:pt x="70444" y="0"/>
                  </a:cubicBezTo>
                  <a:cubicBezTo>
                    <a:pt x="109349" y="0"/>
                    <a:pt x="140888" y="31539"/>
                    <a:pt x="140888" y="70444"/>
                  </a:cubicBezTo>
                  <a:close/>
                </a:path>
              </a:pathLst>
            </a:custGeom>
            <a:solidFill>
              <a:schemeClr val="accent4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grpSp>
          <p:nvGrpSpPr>
            <p:cNvPr id="86" name="组合 85">
              <a:extLst>
                <a:ext uri="{FF2B5EF4-FFF2-40B4-BE49-F238E27FC236}">
                  <a16:creationId xmlns:a16="http://schemas.microsoft.com/office/drawing/2014/main" id="{EFEE4ABE-F9DB-AB73-DC48-27C10FDF2E96}"/>
                </a:ext>
              </a:extLst>
            </p:cNvPr>
            <p:cNvGrpSpPr/>
            <p:nvPr/>
          </p:nvGrpSpPr>
          <p:grpSpPr>
            <a:xfrm>
              <a:off x="2295443" y="5298831"/>
              <a:ext cx="506820" cy="442618"/>
              <a:chOff x="1827409" y="5467494"/>
              <a:chExt cx="506820" cy="442618"/>
            </a:xfrm>
          </p:grpSpPr>
          <p:sp>
            <p:nvSpPr>
              <p:cNvPr id="95" name="任意多边形: 形状 94">
                <a:extLst>
                  <a:ext uri="{FF2B5EF4-FFF2-40B4-BE49-F238E27FC236}">
                    <a16:creationId xmlns:a16="http://schemas.microsoft.com/office/drawing/2014/main" id="{382AD0B8-3903-4DF4-E8CE-DF68EBBC8F7F}"/>
                  </a:ext>
                </a:extLst>
              </p:cNvPr>
              <p:cNvSpPr/>
              <p:nvPr/>
            </p:nvSpPr>
            <p:spPr>
              <a:xfrm flipH="1">
                <a:off x="1827409" y="5467494"/>
                <a:ext cx="502259" cy="442618"/>
              </a:xfrm>
              <a:custGeom>
                <a:avLst/>
                <a:gdLst>
                  <a:gd name="connsiteX0" fmla="*/ 377824 w 502259"/>
                  <a:gd name="connsiteY0" fmla="*/ 441077 h 442618"/>
                  <a:gd name="connsiteX1" fmla="*/ 19560 w 502259"/>
                  <a:gd name="connsiteY1" fmla="*/ 326453 h 442618"/>
                  <a:gd name="connsiteX2" fmla="*/ 958 w 502259"/>
                  <a:gd name="connsiteY2" fmla="*/ 290353 h 442618"/>
                  <a:gd name="connsiteX3" fmla="*/ 87531 w 502259"/>
                  <a:gd name="connsiteY3" fmla="*/ 19786 h 442618"/>
                  <a:gd name="connsiteX4" fmla="*/ 123630 w 502259"/>
                  <a:gd name="connsiteY4" fmla="*/ 1194 h 442618"/>
                  <a:gd name="connsiteX5" fmla="*/ 481894 w 502259"/>
                  <a:gd name="connsiteY5" fmla="*/ 115817 h 442618"/>
                  <a:gd name="connsiteX6" fmla="*/ 500487 w 502259"/>
                  <a:gd name="connsiteY6" fmla="*/ 151917 h 442618"/>
                  <a:gd name="connsiteX7" fmla="*/ 413924 w 502259"/>
                  <a:gd name="connsiteY7" fmla="*/ 422484 h 442618"/>
                  <a:gd name="connsiteX8" fmla="*/ 377824 w 502259"/>
                  <a:gd name="connsiteY8" fmla="*/ 441077 h 4426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502259" h="442618">
                    <a:moveTo>
                      <a:pt x="377824" y="441077"/>
                    </a:moveTo>
                    <a:cubicBezTo>
                      <a:pt x="247074" y="440420"/>
                      <a:pt x="126545" y="405872"/>
                      <a:pt x="19560" y="326453"/>
                    </a:cubicBezTo>
                    <a:cubicBezTo>
                      <a:pt x="4473" y="321605"/>
                      <a:pt x="-3852" y="305460"/>
                      <a:pt x="958" y="290353"/>
                    </a:cubicBezTo>
                    <a:lnTo>
                      <a:pt x="87531" y="19786"/>
                    </a:lnTo>
                    <a:cubicBezTo>
                      <a:pt x="92379" y="4699"/>
                      <a:pt x="108523" y="-3627"/>
                      <a:pt x="123630" y="1194"/>
                    </a:cubicBezTo>
                    <a:lnTo>
                      <a:pt x="481894" y="115817"/>
                    </a:lnTo>
                    <a:cubicBezTo>
                      <a:pt x="496982" y="120665"/>
                      <a:pt x="505307" y="136810"/>
                      <a:pt x="500487" y="151917"/>
                    </a:cubicBezTo>
                    <a:lnTo>
                      <a:pt x="413924" y="422484"/>
                    </a:lnTo>
                    <a:cubicBezTo>
                      <a:pt x="409075" y="437572"/>
                      <a:pt x="392921" y="445897"/>
                      <a:pt x="377824" y="441077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96" name="任意多边形: 形状 95">
                <a:extLst>
                  <a:ext uri="{FF2B5EF4-FFF2-40B4-BE49-F238E27FC236}">
                    <a16:creationId xmlns:a16="http://schemas.microsoft.com/office/drawing/2014/main" id="{8EA813CC-9EF7-DA6F-7E6A-34FFF0F92697}"/>
                  </a:ext>
                </a:extLst>
              </p:cNvPr>
              <p:cNvSpPr/>
              <p:nvPr/>
            </p:nvSpPr>
            <p:spPr>
              <a:xfrm flipH="1">
                <a:off x="1827444" y="5591543"/>
                <a:ext cx="502224" cy="318569"/>
              </a:xfrm>
              <a:custGeom>
                <a:avLst/>
                <a:gdLst>
                  <a:gd name="connsiteX0" fmla="*/ 409371 w 502224"/>
                  <a:gd name="connsiteY0" fmla="*/ 265069 h 318569"/>
                  <a:gd name="connsiteX1" fmla="*/ 373271 w 502224"/>
                  <a:gd name="connsiteY1" fmla="*/ 283661 h 318569"/>
                  <a:gd name="connsiteX2" fmla="*/ 15007 w 502224"/>
                  <a:gd name="connsiteY2" fmla="*/ 169038 h 318569"/>
                  <a:gd name="connsiteX3" fmla="*/ 2663 w 502224"/>
                  <a:gd name="connsiteY3" fmla="*/ 160979 h 318569"/>
                  <a:gd name="connsiteX4" fmla="*/ 958 w 502224"/>
                  <a:gd name="connsiteY4" fmla="*/ 166304 h 318569"/>
                  <a:gd name="connsiteX5" fmla="*/ 19560 w 502224"/>
                  <a:gd name="connsiteY5" fmla="*/ 202404 h 318569"/>
                  <a:gd name="connsiteX6" fmla="*/ 377824 w 502224"/>
                  <a:gd name="connsiteY6" fmla="*/ 317027 h 318569"/>
                  <a:gd name="connsiteX7" fmla="*/ 413924 w 502224"/>
                  <a:gd name="connsiteY7" fmla="*/ 298435 h 318569"/>
                  <a:gd name="connsiteX8" fmla="*/ 500487 w 502224"/>
                  <a:gd name="connsiteY8" fmla="*/ 27868 h 318569"/>
                  <a:gd name="connsiteX9" fmla="*/ 494229 w 502224"/>
                  <a:gd name="connsiteY9" fmla="*/ -174 h 318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502224" h="318569">
                    <a:moveTo>
                      <a:pt x="409371" y="265069"/>
                    </a:moveTo>
                    <a:cubicBezTo>
                      <a:pt x="404523" y="280156"/>
                      <a:pt x="388368" y="288481"/>
                      <a:pt x="373271" y="283661"/>
                    </a:cubicBezTo>
                    <a:cubicBezTo>
                      <a:pt x="242522" y="283004"/>
                      <a:pt x="121992" y="248457"/>
                      <a:pt x="15007" y="169038"/>
                    </a:cubicBezTo>
                    <a:cubicBezTo>
                      <a:pt x="10254" y="167485"/>
                      <a:pt x="5997" y="164704"/>
                      <a:pt x="2663" y="160979"/>
                    </a:cubicBezTo>
                    <a:lnTo>
                      <a:pt x="958" y="166304"/>
                    </a:lnTo>
                    <a:cubicBezTo>
                      <a:pt x="-3852" y="181411"/>
                      <a:pt x="4473" y="197556"/>
                      <a:pt x="19560" y="202404"/>
                    </a:cubicBezTo>
                    <a:cubicBezTo>
                      <a:pt x="126545" y="281823"/>
                      <a:pt x="247074" y="316370"/>
                      <a:pt x="377824" y="317027"/>
                    </a:cubicBezTo>
                    <a:cubicBezTo>
                      <a:pt x="392921" y="321847"/>
                      <a:pt x="409075" y="313522"/>
                      <a:pt x="413924" y="298435"/>
                    </a:cubicBezTo>
                    <a:lnTo>
                      <a:pt x="500487" y="27868"/>
                    </a:lnTo>
                    <a:cubicBezTo>
                      <a:pt x="503583" y="18076"/>
                      <a:pt x="501201" y="7370"/>
                      <a:pt x="494229" y="-174"/>
                    </a:cubicBezTo>
                    <a:close/>
                  </a:path>
                </a:pathLst>
              </a:custGeom>
              <a:solidFill>
                <a:schemeClr val="bg2">
                  <a:lumMod val="50000"/>
                  <a:alpha val="20000"/>
                </a:schemeClr>
              </a:solidFill>
              <a:ln w="9525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97" name="任意多边形: 形状 96">
                <a:extLst>
                  <a:ext uri="{FF2B5EF4-FFF2-40B4-BE49-F238E27FC236}">
                    <a16:creationId xmlns:a16="http://schemas.microsoft.com/office/drawing/2014/main" id="{BE4DF181-7ACE-499E-5DC1-24ED4048F491}"/>
                  </a:ext>
                </a:extLst>
              </p:cNvPr>
              <p:cNvSpPr/>
              <p:nvPr/>
            </p:nvSpPr>
            <p:spPr>
              <a:xfrm flipH="1">
                <a:off x="2054807" y="5581485"/>
                <a:ext cx="80360" cy="204331"/>
              </a:xfrm>
              <a:custGeom>
                <a:avLst/>
                <a:gdLst>
                  <a:gd name="connsiteX0" fmla="*/ 79435 w 80360"/>
                  <a:gd name="connsiteY0" fmla="*/ 14646 h 204331"/>
                  <a:gd name="connsiteX1" fmla="*/ 21932 w 80360"/>
                  <a:gd name="connsiteY1" fmla="*/ 196127 h 204331"/>
                  <a:gd name="connsiteX2" fmla="*/ 7626 w 80360"/>
                  <a:gd name="connsiteY2" fmla="*/ 203642 h 204331"/>
                  <a:gd name="connsiteX3" fmla="*/ 110 w 80360"/>
                  <a:gd name="connsiteY3" fmla="*/ 189345 h 204331"/>
                  <a:gd name="connsiteX4" fmla="*/ 120 w 80360"/>
                  <a:gd name="connsiteY4" fmla="*/ 189307 h 204331"/>
                  <a:gd name="connsiteX5" fmla="*/ 149 w 80360"/>
                  <a:gd name="connsiteY5" fmla="*/ 189221 h 204331"/>
                  <a:gd name="connsiteX6" fmla="*/ 57660 w 80360"/>
                  <a:gd name="connsiteY6" fmla="*/ 7750 h 204331"/>
                  <a:gd name="connsiteX7" fmla="*/ 72034 w 80360"/>
                  <a:gd name="connsiteY7" fmla="*/ 378 h 204331"/>
                  <a:gd name="connsiteX8" fmla="*/ 79435 w 80360"/>
                  <a:gd name="connsiteY8" fmla="*/ 14646 h 2043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80360" h="204331">
                    <a:moveTo>
                      <a:pt x="79435" y="14646"/>
                    </a:moveTo>
                    <a:lnTo>
                      <a:pt x="21932" y="196127"/>
                    </a:lnTo>
                    <a:cubicBezTo>
                      <a:pt x="20056" y="202147"/>
                      <a:pt x="13655" y="205509"/>
                      <a:pt x="7626" y="203642"/>
                    </a:cubicBezTo>
                    <a:cubicBezTo>
                      <a:pt x="1606" y="201765"/>
                      <a:pt x="-1756" y="195365"/>
                      <a:pt x="110" y="189345"/>
                    </a:cubicBezTo>
                    <a:cubicBezTo>
                      <a:pt x="120" y="189335"/>
                      <a:pt x="120" y="189326"/>
                      <a:pt x="120" y="189307"/>
                    </a:cubicBezTo>
                    <a:lnTo>
                      <a:pt x="149" y="189221"/>
                    </a:lnTo>
                    <a:lnTo>
                      <a:pt x="57660" y="7750"/>
                    </a:lnTo>
                    <a:cubicBezTo>
                      <a:pt x="59594" y="1750"/>
                      <a:pt x="66023" y="-1555"/>
                      <a:pt x="72034" y="378"/>
                    </a:cubicBezTo>
                    <a:cubicBezTo>
                      <a:pt x="77996" y="2302"/>
                      <a:pt x="81301" y="8665"/>
                      <a:pt x="79435" y="14646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98" name="任意多边形: 形状 97">
                <a:extLst>
                  <a:ext uri="{FF2B5EF4-FFF2-40B4-BE49-F238E27FC236}">
                    <a16:creationId xmlns:a16="http://schemas.microsoft.com/office/drawing/2014/main" id="{037AD9CA-3E5D-1BE9-830D-97D42367353C}"/>
                  </a:ext>
                </a:extLst>
              </p:cNvPr>
              <p:cNvSpPr/>
              <p:nvPr/>
            </p:nvSpPr>
            <p:spPr>
              <a:xfrm flipH="1">
                <a:off x="2159345" y="5704017"/>
                <a:ext cx="35531" cy="62862"/>
              </a:xfrm>
              <a:custGeom>
                <a:avLst/>
                <a:gdLst>
                  <a:gd name="connsiteX0" fmla="*/ 34577 w 35531"/>
                  <a:gd name="connsiteY0" fmla="*/ 14748 h 62862"/>
                  <a:gd name="connsiteX1" fmla="*/ 21928 w 35531"/>
                  <a:gd name="connsiteY1" fmla="*/ 54668 h 62862"/>
                  <a:gd name="connsiteX2" fmla="*/ 7612 w 35531"/>
                  <a:gd name="connsiteY2" fmla="*/ 62164 h 62862"/>
                  <a:gd name="connsiteX3" fmla="*/ 116 w 35531"/>
                  <a:gd name="connsiteY3" fmla="*/ 47857 h 62862"/>
                  <a:gd name="connsiteX4" fmla="*/ 144 w 35531"/>
                  <a:gd name="connsiteY4" fmla="*/ 47772 h 62862"/>
                  <a:gd name="connsiteX5" fmla="*/ 12803 w 35531"/>
                  <a:gd name="connsiteY5" fmla="*/ 7843 h 62862"/>
                  <a:gd name="connsiteX6" fmla="*/ 27109 w 35531"/>
                  <a:gd name="connsiteY6" fmla="*/ 347 h 62862"/>
                  <a:gd name="connsiteX7" fmla="*/ 34606 w 35531"/>
                  <a:gd name="connsiteY7" fmla="*/ 14653 h 628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35531" h="62862">
                    <a:moveTo>
                      <a:pt x="34577" y="14748"/>
                    </a:moveTo>
                    <a:lnTo>
                      <a:pt x="21928" y="54668"/>
                    </a:lnTo>
                    <a:cubicBezTo>
                      <a:pt x="20042" y="60688"/>
                      <a:pt x="13641" y="64050"/>
                      <a:pt x="7612" y="62164"/>
                    </a:cubicBezTo>
                    <a:cubicBezTo>
                      <a:pt x="1592" y="60278"/>
                      <a:pt x="-1761" y="53877"/>
                      <a:pt x="116" y="47857"/>
                    </a:cubicBezTo>
                    <a:lnTo>
                      <a:pt x="144" y="47772"/>
                    </a:lnTo>
                    <a:lnTo>
                      <a:pt x="12803" y="7843"/>
                    </a:lnTo>
                    <a:cubicBezTo>
                      <a:pt x="14679" y="1823"/>
                      <a:pt x="21090" y="-1530"/>
                      <a:pt x="27109" y="347"/>
                    </a:cubicBezTo>
                    <a:cubicBezTo>
                      <a:pt x="33129" y="2233"/>
                      <a:pt x="36482" y="8633"/>
                      <a:pt x="34606" y="14653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99" name="任意多边形: 形状 98">
                <a:extLst>
                  <a:ext uri="{FF2B5EF4-FFF2-40B4-BE49-F238E27FC236}">
                    <a16:creationId xmlns:a16="http://schemas.microsoft.com/office/drawing/2014/main" id="{791D0E4B-44A6-391B-E6DB-3719829C274F}"/>
                  </a:ext>
                </a:extLst>
              </p:cNvPr>
              <p:cNvSpPr/>
              <p:nvPr/>
            </p:nvSpPr>
            <p:spPr>
              <a:xfrm flipH="1">
                <a:off x="1959031" y="5611707"/>
                <a:ext cx="80397" cy="204432"/>
              </a:xfrm>
              <a:custGeom>
                <a:avLst/>
                <a:gdLst>
                  <a:gd name="connsiteX0" fmla="*/ 79431 w 80397"/>
                  <a:gd name="connsiteY0" fmla="*/ 14771 h 204432"/>
                  <a:gd name="connsiteX1" fmla="*/ 21928 w 80397"/>
                  <a:gd name="connsiteY1" fmla="*/ 196241 h 204432"/>
                  <a:gd name="connsiteX2" fmla="*/ 7612 w 80397"/>
                  <a:gd name="connsiteY2" fmla="*/ 203737 h 204432"/>
                  <a:gd name="connsiteX3" fmla="*/ 116 w 80397"/>
                  <a:gd name="connsiteY3" fmla="*/ 189431 h 204432"/>
                  <a:gd name="connsiteX4" fmla="*/ 144 w 80397"/>
                  <a:gd name="connsiteY4" fmla="*/ 189335 h 204432"/>
                  <a:gd name="connsiteX5" fmla="*/ 57656 w 80397"/>
                  <a:gd name="connsiteY5" fmla="*/ 7866 h 204432"/>
                  <a:gd name="connsiteX6" fmla="*/ 71944 w 80397"/>
                  <a:gd name="connsiteY6" fmla="*/ 340 h 204432"/>
                  <a:gd name="connsiteX7" fmla="*/ 79478 w 80397"/>
                  <a:gd name="connsiteY7" fmla="*/ 14628 h 204432"/>
                  <a:gd name="connsiteX8" fmla="*/ 79459 w 80397"/>
                  <a:gd name="connsiteY8" fmla="*/ 14676 h 2044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80397" h="204432">
                    <a:moveTo>
                      <a:pt x="79431" y="14771"/>
                    </a:moveTo>
                    <a:lnTo>
                      <a:pt x="21928" y="196241"/>
                    </a:lnTo>
                    <a:cubicBezTo>
                      <a:pt x="20042" y="202261"/>
                      <a:pt x="13641" y="205614"/>
                      <a:pt x="7612" y="203737"/>
                    </a:cubicBezTo>
                    <a:cubicBezTo>
                      <a:pt x="1592" y="201851"/>
                      <a:pt x="-1761" y="195451"/>
                      <a:pt x="116" y="189431"/>
                    </a:cubicBezTo>
                    <a:lnTo>
                      <a:pt x="144" y="189335"/>
                    </a:lnTo>
                    <a:lnTo>
                      <a:pt x="57656" y="7866"/>
                    </a:lnTo>
                    <a:cubicBezTo>
                      <a:pt x="59523" y="1846"/>
                      <a:pt x="65924" y="-1526"/>
                      <a:pt x="71944" y="340"/>
                    </a:cubicBezTo>
                    <a:cubicBezTo>
                      <a:pt x="77973" y="2207"/>
                      <a:pt x="81345" y="8608"/>
                      <a:pt x="79478" y="14628"/>
                    </a:cubicBezTo>
                    <a:cubicBezTo>
                      <a:pt x="79469" y="14647"/>
                      <a:pt x="79469" y="14666"/>
                      <a:pt x="79459" y="14676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100" name="任意多边形: 形状 99">
                <a:extLst>
                  <a:ext uri="{FF2B5EF4-FFF2-40B4-BE49-F238E27FC236}">
                    <a16:creationId xmlns:a16="http://schemas.microsoft.com/office/drawing/2014/main" id="{52E42E5B-2883-A685-F280-069F2F9AC63B}"/>
                  </a:ext>
                </a:extLst>
              </p:cNvPr>
              <p:cNvSpPr/>
              <p:nvPr/>
            </p:nvSpPr>
            <p:spPr>
              <a:xfrm flipH="1">
                <a:off x="2006906" y="5596556"/>
                <a:ext cx="80392" cy="204427"/>
              </a:xfrm>
              <a:custGeom>
                <a:avLst/>
                <a:gdLst>
                  <a:gd name="connsiteX0" fmla="*/ 79438 w 80392"/>
                  <a:gd name="connsiteY0" fmla="*/ 14748 h 204427"/>
                  <a:gd name="connsiteX1" fmla="*/ 21926 w 80392"/>
                  <a:gd name="connsiteY1" fmla="*/ 196218 h 204427"/>
                  <a:gd name="connsiteX2" fmla="*/ 7629 w 80392"/>
                  <a:gd name="connsiteY2" fmla="*/ 203734 h 204427"/>
                  <a:gd name="connsiteX3" fmla="*/ 114 w 80392"/>
                  <a:gd name="connsiteY3" fmla="*/ 189437 h 204427"/>
                  <a:gd name="connsiteX4" fmla="*/ 123 w 80392"/>
                  <a:gd name="connsiteY4" fmla="*/ 189408 h 204427"/>
                  <a:gd name="connsiteX5" fmla="*/ 152 w 80392"/>
                  <a:gd name="connsiteY5" fmla="*/ 189322 h 204427"/>
                  <a:gd name="connsiteX6" fmla="*/ 57655 w 80392"/>
                  <a:gd name="connsiteY6" fmla="*/ 7852 h 204427"/>
                  <a:gd name="connsiteX7" fmla="*/ 71961 w 80392"/>
                  <a:gd name="connsiteY7" fmla="*/ 347 h 204427"/>
                  <a:gd name="connsiteX8" fmla="*/ 79467 w 80392"/>
                  <a:gd name="connsiteY8" fmla="*/ 14663 h 2044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80392" h="204427">
                    <a:moveTo>
                      <a:pt x="79438" y="14748"/>
                    </a:moveTo>
                    <a:lnTo>
                      <a:pt x="21926" y="196218"/>
                    </a:lnTo>
                    <a:cubicBezTo>
                      <a:pt x="20059" y="202248"/>
                      <a:pt x="13649" y="205610"/>
                      <a:pt x="7629" y="203734"/>
                    </a:cubicBezTo>
                    <a:cubicBezTo>
                      <a:pt x="1609" y="201867"/>
                      <a:pt x="-1763" y="195466"/>
                      <a:pt x="114" y="189437"/>
                    </a:cubicBezTo>
                    <a:cubicBezTo>
                      <a:pt x="114" y="189427"/>
                      <a:pt x="114" y="189418"/>
                      <a:pt x="123" y="189408"/>
                    </a:cubicBezTo>
                    <a:lnTo>
                      <a:pt x="152" y="189322"/>
                    </a:lnTo>
                    <a:lnTo>
                      <a:pt x="57655" y="7852"/>
                    </a:lnTo>
                    <a:cubicBezTo>
                      <a:pt x="59541" y="1823"/>
                      <a:pt x="65941" y="-1530"/>
                      <a:pt x="71961" y="347"/>
                    </a:cubicBezTo>
                    <a:cubicBezTo>
                      <a:pt x="77991" y="2233"/>
                      <a:pt x="81343" y="8633"/>
                      <a:pt x="79467" y="14663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101" name="任意多边形: 形状 100">
                <a:extLst>
                  <a:ext uri="{FF2B5EF4-FFF2-40B4-BE49-F238E27FC236}">
                    <a16:creationId xmlns:a16="http://schemas.microsoft.com/office/drawing/2014/main" id="{95928E1B-7911-1065-E715-9126EE7FC870}"/>
                  </a:ext>
                </a:extLst>
              </p:cNvPr>
              <p:cNvSpPr/>
              <p:nvPr/>
            </p:nvSpPr>
            <p:spPr>
              <a:xfrm flipH="1">
                <a:off x="2238979" y="5582866"/>
                <a:ext cx="95250" cy="95250"/>
              </a:xfrm>
              <a:custGeom>
                <a:avLst/>
                <a:gdLst>
                  <a:gd name="connsiteX0" fmla="*/ 95250 w 95250"/>
                  <a:gd name="connsiteY0" fmla="*/ 47625 h 95250"/>
                  <a:gd name="connsiteX1" fmla="*/ 47625 w 95250"/>
                  <a:gd name="connsiteY1" fmla="*/ 95250 h 95250"/>
                  <a:gd name="connsiteX2" fmla="*/ 0 w 95250"/>
                  <a:gd name="connsiteY2" fmla="*/ 47625 h 95250"/>
                  <a:gd name="connsiteX3" fmla="*/ 47625 w 95250"/>
                  <a:gd name="connsiteY3" fmla="*/ 0 h 95250"/>
                  <a:gd name="connsiteX4" fmla="*/ 95250 w 95250"/>
                  <a:gd name="connsiteY4" fmla="*/ 47625 h 952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5250" h="95250">
                    <a:moveTo>
                      <a:pt x="95250" y="47625"/>
                    </a:moveTo>
                    <a:cubicBezTo>
                      <a:pt x="95250" y="73927"/>
                      <a:pt x="73927" y="95250"/>
                      <a:pt x="47625" y="95250"/>
                    </a:cubicBezTo>
                    <a:cubicBezTo>
                      <a:pt x="21322" y="95250"/>
                      <a:pt x="0" y="73927"/>
                      <a:pt x="0" y="47625"/>
                    </a:cubicBezTo>
                    <a:cubicBezTo>
                      <a:pt x="0" y="21322"/>
                      <a:pt x="21322" y="0"/>
                      <a:pt x="47625" y="0"/>
                    </a:cubicBezTo>
                    <a:cubicBezTo>
                      <a:pt x="73927" y="0"/>
                      <a:pt x="95250" y="21322"/>
                      <a:pt x="95250" y="47625"/>
                    </a:cubicBezTo>
                    <a:close/>
                  </a:path>
                </a:pathLst>
              </a:custGeom>
              <a:solidFill>
                <a:schemeClr val="bg2">
                  <a:lumMod val="75000"/>
                </a:schemeClr>
              </a:solidFill>
              <a:ln w="9525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zh-CN" altLang="en-US"/>
              </a:p>
            </p:txBody>
          </p:sp>
        </p:grpSp>
        <p:grpSp>
          <p:nvGrpSpPr>
            <p:cNvPr id="87" name="组合 86">
              <a:extLst>
                <a:ext uri="{FF2B5EF4-FFF2-40B4-BE49-F238E27FC236}">
                  <a16:creationId xmlns:a16="http://schemas.microsoft.com/office/drawing/2014/main" id="{EAD682DD-F761-EE39-D515-055C5AB3AB24}"/>
                </a:ext>
              </a:extLst>
            </p:cNvPr>
            <p:cNvGrpSpPr/>
            <p:nvPr/>
          </p:nvGrpSpPr>
          <p:grpSpPr>
            <a:xfrm>
              <a:off x="2073231" y="4051970"/>
              <a:ext cx="461370" cy="506794"/>
              <a:chOff x="1665495" y="4082617"/>
              <a:chExt cx="461370" cy="506794"/>
            </a:xfrm>
          </p:grpSpPr>
          <p:sp>
            <p:nvSpPr>
              <p:cNvPr id="88" name="任意多边形: 形状 87">
                <a:extLst>
                  <a:ext uri="{FF2B5EF4-FFF2-40B4-BE49-F238E27FC236}">
                    <a16:creationId xmlns:a16="http://schemas.microsoft.com/office/drawing/2014/main" id="{A995BF3E-2213-9725-0706-D038811ACD04}"/>
                  </a:ext>
                </a:extLst>
              </p:cNvPr>
              <p:cNvSpPr/>
              <p:nvPr/>
            </p:nvSpPr>
            <p:spPr>
              <a:xfrm rot="826097" flipH="1">
                <a:off x="1676160" y="4082617"/>
                <a:ext cx="450705" cy="506794"/>
              </a:xfrm>
              <a:custGeom>
                <a:avLst/>
                <a:gdLst>
                  <a:gd name="connsiteX0" fmla="*/ 126704 w 450705"/>
                  <a:gd name="connsiteY0" fmla="*/ 487481 h 506794"/>
                  <a:gd name="connsiteX1" fmla="*/ 1241 w 450705"/>
                  <a:gd name="connsiteY1" fmla="*/ 132875 h 506794"/>
                  <a:gd name="connsiteX2" fmla="*/ 18729 w 450705"/>
                  <a:gd name="connsiteY2" fmla="*/ 96223 h 506794"/>
                  <a:gd name="connsiteX3" fmla="*/ 286534 w 450705"/>
                  <a:gd name="connsiteY3" fmla="*/ 1468 h 506794"/>
                  <a:gd name="connsiteX4" fmla="*/ 323186 w 450705"/>
                  <a:gd name="connsiteY4" fmla="*/ 18956 h 506794"/>
                  <a:gd name="connsiteX5" fmla="*/ 448659 w 450705"/>
                  <a:gd name="connsiteY5" fmla="*/ 373572 h 506794"/>
                  <a:gd name="connsiteX6" fmla="*/ 431161 w 450705"/>
                  <a:gd name="connsiteY6" fmla="*/ 410214 h 506794"/>
                  <a:gd name="connsiteX7" fmla="*/ 163357 w 450705"/>
                  <a:gd name="connsiteY7" fmla="*/ 504979 h 506794"/>
                  <a:gd name="connsiteX8" fmla="*/ 126704 w 450705"/>
                  <a:gd name="connsiteY8" fmla="*/ 487481 h 5067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450705" h="506794">
                    <a:moveTo>
                      <a:pt x="126704" y="487481"/>
                    </a:moveTo>
                    <a:cubicBezTo>
                      <a:pt x="48132" y="382973"/>
                      <a:pt x="2727" y="266111"/>
                      <a:pt x="1241" y="132875"/>
                    </a:cubicBezTo>
                    <a:cubicBezTo>
                      <a:pt x="-4036" y="117921"/>
                      <a:pt x="3794" y="101528"/>
                      <a:pt x="18729" y="96223"/>
                    </a:cubicBezTo>
                    <a:lnTo>
                      <a:pt x="286534" y="1468"/>
                    </a:lnTo>
                    <a:cubicBezTo>
                      <a:pt x="301488" y="-3799"/>
                      <a:pt x="317880" y="4021"/>
                      <a:pt x="323186" y="18956"/>
                    </a:cubicBezTo>
                    <a:lnTo>
                      <a:pt x="448659" y="373572"/>
                    </a:lnTo>
                    <a:cubicBezTo>
                      <a:pt x="453926" y="388516"/>
                      <a:pt x="446096" y="404909"/>
                      <a:pt x="431161" y="410214"/>
                    </a:cubicBezTo>
                    <a:lnTo>
                      <a:pt x="163357" y="504979"/>
                    </a:lnTo>
                    <a:cubicBezTo>
                      <a:pt x="148402" y="510246"/>
                      <a:pt x="132010" y="502416"/>
                      <a:pt x="126704" y="487481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89" name="任意多边形: 形状 88">
                <a:extLst>
                  <a:ext uri="{FF2B5EF4-FFF2-40B4-BE49-F238E27FC236}">
                    <a16:creationId xmlns:a16="http://schemas.microsoft.com/office/drawing/2014/main" id="{FCE8D425-D857-8A08-57F9-0C0FB6274F47}"/>
                  </a:ext>
                </a:extLst>
              </p:cNvPr>
              <p:cNvSpPr/>
              <p:nvPr/>
            </p:nvSpPr>
            <p:spPr>
              <a:xfrm rot="826097" flipH="1">
                <a:off x="1665495" y="4175869"/>
                <a:ext cx="450111" cy="412254"/>
              </a:xfrm>
              <a:custGeom>
                <a:avLst/>
                <a:gdLst>
                  <a:gd name="connsiteX0" fmla="*/ 187169 w 450111"/>
                  <a:gd name="connsiteY0" fmla="*/ 386627 h 412254"/>
                  <a:gd name="connsiteX1" fmla="*/ 150517 w 450111"/>
                  <a:gd name="connsiteY1" fmla="*/ 369129 h 412254"/>
                  <a:gd name="connsiteX2" fmla="*/ 25053 w 450111"/>
                  <a:gd name="connsiteY2" fmla="*/ 14523 h 412254"/>
                  <a:gd name="connsiteX3" fmla="*/ 23996 w 450111"/>
                  <a:gd name="connsiteY3" fmla="*/ -174 h 412254"/>
                  <a:gd name="connsiteX4" fmla="*/ 18729 w 450111"/>
                  <a:gd name="connsiteY4" fmla="*/ 1683 h 412254"/>
                  <a:gd name="connsiteX5" fmla="*/ 1241 w 450111"/>
                  <a:gd name="connsiteY5" fmla="*/ 38335 h 412254"/>
                  <a:gd name="connsiteX6" fmla="*/ 126704 w 450111"/>
                  <a:gd name="connsiteY6" fmla="*/ 392942 h 412254"/>
                  <a:gd name="connsiteX7" fmla="*/ 163357 w 450111"/>
                  <a:gd name="connsiteY7" fmla="*/ 410439 h 412254"/>
                  <a:gd name="connsiteX8" fmla="*/ 431161 w 450111"/>
                  <a:gd name="connsiteY8" fmla="*/ 315675 h 412254"/>
                  <a:gd name="connsiteX9" fmla="*/ 449707 w 450111"/>
                  <a:gd name="connsiteY9" fmla="*/ 293729 h 4122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450111" h="412254">
                    <a:moveTo>
                      <a:pt x="187169" y="386627"/>
                    </a:moveTo>
                    <a:cubicBezTo>
                      <a:pt x="172224" y="391894"/>
                      <a:pt x="155822" y="384064"/>
                      <a:pt x="150517" y="369129"/>
                    </a:cubicBezTo>
                    <a:cubicBezTo>
                      <a:pt x="71945" y="264621"/>
                      <a:pt x="26539" y="147759"/>
                      <a:pt x="25053" y="14523"/>
                    </a:cubicBezTo>
                    <a:cubicBezTo>
                      <a:pt x="23415" y="9798"/>
                      <a:pt x="23053" y="4731"/>
                      <a:pt x="23996" y="-174"/>
                    </a:cubicBezTo>
                    <a:lnTo>
                      <a:pt x="18729" y="1683"/>
                    </a:lnTo>
                    <a:cubicBezTo>
                      <a:pt x="3794" y="6989"/>
                      <a:pt x="-4036" y="23381"/>
                      <a:pt x="1241" y="38335"/>
                    </a:cubicBezTo>
                    <a:cubicBezTo>
                      <a:pt x="2727" y="171571"/>
                      <a:pt x="48132" y="288433"/>
                      <a:pt x="126704" y="392942"/>
                    </a:cubicBezTo>
                    <a:cubicBezTo>
                      <a:pt x="132010" y="407877"/>
                      <a:pt x="148412" y="415706"/>
                      <a:pt x="163357" y="410439"/>
                    </a:cubicBezTo>
                    <a:lnTo>
                      <a:pt x="431161" y="315675"/>
                    </a:lnTo>
                    <a:cubicBezTo>
                      <a:pt x="440839" y="312217"/>
                      <a:pt x="447916" y="303845"/>
                      <a:pt x="449707" y="293729"/>
                    </a:cubicBezTo>
                    <a:close/>
                  </a:path>
                </a:pathLst>
              </a:custGeom>
              <a:solidFill>
                <a:schemeClr val="bg2">
                  <a:lumMod val="50000"/>
                  <a:alpha val="20000"/>
                </a:schemeClr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90" name="任意多边形: 形状 89">
                <a:extLst>
                  <a:ext uri="{FF2B5EF4-FFF2-40B4-BE49-F238E27FC236}">
                    <a16:creationId xmlns:a16="http://schemas.microsoft.com/office/drawing/2014/main" id="{4C7EAD83-EEA1-2755-3013-8976DA847BC3}"/>
                  </a:ext>
                </a:extLst>
              </p:cNvPr>
              <p:cNvSpPr/>
              <p:nvPr/>
            </p:nvSpPr>
            <p:spPr>
              <a:xfrm rot="826097" flipH="1">
                <a:off x="1809941" y="4278204"/>
                <a:ext cx="202135" cy="86845"/>
              </a:xfrm>
              <a:custGeom>
                <a:avLst/>
                <a:gdLst>
                  <a:gd name="connsiteX0" fmla="*/ 194146 w 202135"/>
                  <a:gd name="connsiteY0" fmla="*/ 22003 h 86845"/>
                  <a:gd name="connsiteX1" fmla="*/ 14857 w 202135"/>
                  <a:gd name="connsiteY1" fmla="*/ 86001 h 86845"/>
                  <a:gd name="connsiteX2" fmla="*/ 264 w 202135"/>
                  <a:gd name="connsiteY2" fmla="*/ 79086 h 86845"/>
                  <a:gd name="connsiteX3" fmla="*/ 7180 w 202135"/>
                  <a:gd name="connsiteY3" fmla="*/ 64484 h 86845"/>
                  <a:gd name="connsiteX4" fmla="*/ 186469 w 202135"/>
                  <a:gd name="connsiteY4" fmla="*/ 496 h 86845"/>
                  <a:gd name="connsiteX5" fmla="*/ 201061 w 202135"/>
                  <a:gd name="connsiteY5" fmla="*/ 7411 h 86845"/>
                  <a:gd name="connsiteX6" fmla="*/ 194146 w 202135"/>
                  <a:gd name="connsiteY6" fmla="*/ 22003 h 868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02135" h="86845">
                    <a:moveTo>
                      <a:pt x="194146" y="22003"/>
                    </a:moveTo>
                    <a:lnTo>
                      <a:pt x="14857" y="86001"/>
                    </a:lnTo>
                    <a:cubicBezTo>
                      <a:pt x="8923" y="88125"/>
                      <a:pt x="2389" y="85030"/>
                      <a:pt x="264" y="79086"/>
                    </a:cubicBezTo>
                    <a:cubicBezTo>
                      <a:pt x="-1859" y="73143"/>
                      <a:pt x="1236" y="66608"/>
                      <a:pt x="7180" y="64484"/>
                    </a:cubicBezTo>
                    <a:lnTo>
                      <a:pt x="186469" y="496"/>
                    </a:lnTo>
                    <a:cubicBezTo>
                      <a:pt x="192413" y="-1629"/>
                      <a:pt x="198946" y="1467"/>
                      <a:pt x="201061" y="7411"/>
                    </a:cubicBezTo>
                    <a:cubicBezTo>
                      <a:pt x="203185" y="13354"/>
                      <a:pt x="200089" y="19888"/>
                      <a:pt x="194146" y="22003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91" name="任意多边形: 形状 90">
                <a:extLst>
                  <a:ext uri="{FF2B5EF4-FFF2-40B4-BE49-F238E27FC236}">
                    <a16:creationId xmlns:a16="http://schemas.microsoft.com/office/drawing/2014/main" id="{AE95C67D-4F9C-4AAE-5F06-899A93343D87}"/>
                  </a:ext>
                </a:extLst>
              </p:cNvPr>
              <p:cNvSpPr/>
              <p:nvPr/>
            </p:nvSpPr>
            <p:spPr>
              <a:xfrm rot="826097" flipH="1">
                <a:off x="1976335" y="4291765"/>
                <a:ext cx="62296" cy="36929"/>
              </a:xfrm>
              <a:custGeom>
                <a:avLst/>
                <a:gdLst>
                  <a:gd name="connsiteX0" fmla="*/ 54320 w 62296"/>
                  <a:gd name="connsiteY0" fmla="*/ 21997 h 36929"/>
                  <a:gd name="connsiteX1" fmla="*/ 14877 w 62296"/>
                  <a:gd name="connsiteY1" fmla="*/ 36085 h 36929"/>
                  <a:gd name="connsiteX2" fmla="*/ 266 w 62296"/>
                  <a:gd name="connsiteY2" fmla="*/ 29179 h 36929"/>
                  <a:gd name="connsiteX3" fmla="*/ 7171 w 62296"/>
                  <a:gd name="connsiteY3" fmla="*/ 14577 h 36929"/>
                  <a:gd name="connsiteX4" fmla="*/ 7190 w 62296"/>
                  <a:gd name="connsiteY4" fmla="*/ 14568 h 36929"/>
                  <a:gd name="connsiteX5" fmla="*/ 46633 w 62296"/>
                  <a:gd name="connsiteY5" fmla="*/ 490 h 36929"/>
                  <a:gd name="connsiteX6" fmla="*/ 61226 w 62296"/>
                  <a:gd name="connsiteY6" fmla="*/ 7424 h 36929"/>
                  <a:gd name="connsiteX7" fmla="*/ 54320 w 62296"/>
                  <a:gd name="connsiteY7" fmla="*/ 21997 h 369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62296" h="36929">
                    <a:moveTo>
                      <a:pt x="54320" y="21997"/>
                    </a:moveTo>
                    <a:lnTo>
                      <a:pt x="14877" y="36085"/>
                    </a:lnTo>
                    <a:cubicBezTo>
                      <a:pt x="8933" y="38209"/>
                      <a:pt x="2399" y="35122"/>
                      <a:pt x="266" y="29179"/>
                    </a:cubicBezTo>
                    <a:cubicBezTo>
                      <a:pt x="-1858" y="23245"/>
                      <a:pt x="1228" y="16701"/>
                      <a:pt x="7171" y="14577"/>
                    </a:cubicBezTo>
                    <a:lnTo>
                      <a:pt x="7190" y="14568"/>
                    </a:lnTo>
                    <a:lnTo>
                      <a:pt x="46633" y="490"/>
                    </a:lnTo>
                    <a:cubicBezTo>
                      <a:pt x="52577" y="-1625"/>
                      <a:pt x="59111" y="1480"/>
                      <a:pt x="61226" y="7424"/>
                    </a:cubicBezTo>
                    <a:cubicBezTo>
                      <a:pt x="63340" y="13358"/>
                      <a:pt x="60245" y="19882"/>
                      <a:pt x="54320" y="21997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92" name="任意多边形: 形状 91">
                <a:extLst>
                  <a:ext uri="{FF2B5EF4-FFF2-40B4-BE49-F238E27FC236}">
                    <a16:creationId xmlns:a16="http://schemas.microsoft.com/office/drawing/2014/main" id="{EF07FF34-F342-F495-3A99-8A8DC6B4B05D}"/>
                  </a:ext>
                </a:extLst>
              </p:cNvPr>
              <p:cNvSpPr/>
              <p:nvPr/>
            </p:nvSpPr>
            <p:spPr>
              <a:xfrm rot="826097" flipH="1">
                <a:off x="1754646" y="4362041"/>
                <a:ext cx="202136" cy="86845"/>
              </a:xfrm>
              <a:custGeom>
                <a:avLst/>
                <a:gdLst>
                  <a:gd name="connsiteX0" fmla="*/ 194161 w 202136"/>
                  <a:gd name="connsiteY0" fmla="*/ 21998 h 86845"/>
                  <a:gd name="connsiteX1" fmla="*/ 14872 w 202136"/>
                  <a:gd name="connsiteY1" fmla="*/ 85997 h 86845"/>
                  <a:gd name="connsiteX2" fmla="*/ 270 w 202136"/>
                  <a:gd name="connsiteY2" fmla="*/ 79100 h 86845"/>
                  <a:gd name="connsiteX3" fmla="*/ 7166 w 202136"/>
                  <a:gd name="connsiteY3" fmla="*/ 64489 h 86845"/>
                  <a:gd name="connsiteX4" fmla="*/ 7194 w 202136"/>
                  <a:gd name="connsiteY4" fmla="*/ 64480 h 86845"/>
                  <a:gd name="connsiteX5" fmla="*/ 186474 w 202136"/>
                  <a:gd name="connsiteY5" fmla="*/ 491 h 86845"/>
                  <a:gd name="connsiteX6" fmla="*/ 201066 w 202136"/>
                  <a:gd name="connsiteY6" fmla="*/ 7415 h 86845"/>
                  <a:gd name="connsiteX7" fmla="*/ 194161 w 202136"/>
                  <a:gd name="connsiteY7" fmla="*/ 21998 h 868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02136" h="86845">
                    <a:moveTo>
                      <a:pt x="194161" y="21998"/>
                    </a:moveTo>
                    <a:lnTo>
                      <a:pt x="14872" y="85997"/>
                    </a:lnTo>
                    <a:cubicBezTo>
                      <a:pt x="8938" y="88130"/>
                      <a:pt x="2394" y="85035"/>
                      <a:pt x="270" y="79100"/>
                    </a:cubicBezTo>
                    <a:cubicBezTo>
                      <a:pt x="-1864" y="73157"/>
                      <a:pt x="1232" y="66623"/>
                      <a:pt x="7166" y="64489"/>
                    </a:cubicBezTo>
                    <a:lnTo>
                      <a:pt x="7194" y="64480"/>
                    </a:lnTo>
                    <a:lnTo>
                      <a:pt x="186474" y="491"/>
                    </a:lnTo>
                    <a:cubicBezTo>
                      <a:pt x="192418" y="-1624"/>
                      <a:pt x="198952" y="1472"/>
                      <a:pt x="201066" y="7415"/>
                    </a:cubicBezTo>
                    <a:cubicBezTo>
                      <a:pt x="203181" y="13350"/>
                      <a:pt x="200085" y="19874"/>
                      <a:pt x="194161" y="21998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93" name="任意多边形: 形状 92">
                <a:extLst>
                  <a:ext uri="{FF2B5EF4-FFF2-40B4-BE49-F238E27FC236}">
                    <a16:creationId xmlns:a16="http://schemas.microsoft.com/office/drawing/2014/main" id="{5756B83E-151E-C9A0-4275-7F2541C79CE8}"/>
                  </a:ext>
                </a:extLst>
              </p:cNvPr>
              <p:cNvSpPr/>
              <p:nvPr/>
            </p:nvSpPr>
            <p:spPr>
              <a:xfrm rot="826097" flipH="1">
                <a:off x="1782271" y="4320112"/>
                <a:ext cx="202167" cy="86855"/>
              </a:xfrm>
              <a:custGeom>
                <a:avLst/>
                <a:gdLst>
                  <a:gd name="connsiteX0" fmla="*/ 194157 w 202167"/>
                  <a:gd name="connsiteY0" fmla="*/ 22008 h 86855"/>
                  <a:gd name="connsiteX1" fmla="*/ 14877 w 202167"/>
                  <a:gd name="connsiteY1" fmla="*/ 86006 h 86855"/>
                  <a:gd name="connsiteX2" fmla="*/ 266 w 202167"/>
                  <a:gd name="connsiteY2" fmla="*/ 79110 h 86855"/>
                  <a:gd name="connsiteX3" fmla="*/ 7172 w 202167"/>
                  <a:gd name="connsiteY3" fmla="*/ 64499 h 86855"/>
                  <a:gd name="connsiteX4" fmla="*/ 7191 w 202167"/>
                  <a:gd name="connsiteY4" fmla="*/ 64489 h 86855"/>
                  <a:gd name="connsiteX5" fmla="*/ 186480 w 202167"/>
                  <a:gd name="connsiteY5" fmla="*/ 501 h 86855"/>
                  <a:gd name="connsiteX6" fmla="*/ 201091 w 202167"/>
                  <a:gd name="connsiteY6" fmla="*/ 7397 h 86855"/>
                  <a:gd name="connsiteX7" fmla="*/ 194185 w 202167"/>
                  <a:gd name="connsiteY7" fmla="*/ 21998 h 868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02167" h="86855">
                    <a:moveTo>
                      <a:pt x="194157" y="22008"/>
                    </a:moveTo>
                    <a:lnTo>
                      <a:pt x="14877" y="86006"/>
                    </a:lnTo>
                    <a:cubicBezTo>
                      <a:pt x="8934" y="88140"/>
                      <a:pt x="2399" y="85044"/>
                      <a:pt x="266" y="79110"/>
                    </a:cubicBezTo>
                    <a:cubicBezTo>
                      <a:pt x="-1858" y="73167"/>
                      <a:pt x="1228" y="66633"/>
                      <a:pt x="7172" y="64499"/>
                    </a:cubicBezTo>
                    <a:lnTo>
                      <a:pt x="7191" y="64489"/>
                    </a:lnTo>
                    <a:lnTo>
                      <a:pt x="186480" y="501"/>
                    </a:lnTo>
                    <a:cubicBezTo>
                      <a:pt x="192423" y="-1633"/>
                      <a:pt x="198958" y="1462"/>
                      <a:pt x="201091" y="7397"/>
                    </a:cubicBezTo>
                    <a:cubicBezTo>
                      <a:pt x="203215" y="13340"/>
                      <a:pt x="200129" y="19874"/>
                      <a:pt x="194185" y="21998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94" name="任意多边形: 形状 93">
                <a:extLst>
                  <a:ext uri="{FF2B5EF4-FFF2-40B4-BE49-F238E27FC236}">
                    <a16:creationId xmlns:a16="http://schemas.microsoft.com/office/drawing/2014/main" id="{2DF3FC6D-E624-B247-35D1-1789D1715620}"/>
                  </a:ext>
                </a:extLst>
              </p:cNvPr>
              <p:cNvSpPr/>
              <p:nvPr/>
            </p:nvSpPr>
            <p:spPr>
              <a:xfrm rot="826097" flipH="1">
                <a:off x="1978870" y="4112122"/>
                <a:ext cx="95250" cy="95250"/>
              </a:xfrm>
              <a:custGeom>
                <a:avLst/>
                <a:gdLst>
                  <a:gd name="connsiteX0" fmla="*/ 95250 w 95250"/>
                  <a:gd name="connsiteY0" fmla="*/ 47625 h 95250"/>
                  <a:gd name="connsiteX1" fmla="*/ 47625 w 95250"/>
                  <a:gd name="connsiteY1" fmla="*/ 95250 h 95250"/>
                  <a:gd name="connsiteX2" fmla="*/ 0 w 95250"/>
                  <a:gd name="connsiteY2" fmla="*/ 47625 h 95250"/>
                  <a:gd name="connsiteX3" fmla="*/ 47625 w 95250"/>
                  <a:gd name="connsiteY3" fmla="*/ 0 h 95250"/>
                  <a:gd name="connsiteX4" fmla="*/ 95250 w 95250"/>
                  <a:gd name="connsiteY4" fmla="*/ 47625 h 952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5250" h="95250">
                    <a:moveTo>
                      <a:pt x="95250" y="47625"/>
                    </a:moveTo>
                    <a:cubicBezTo>
                      <a:pt x="95250" y="73927"/>
                      <a:pt x="73927" y="95250"/>
                      <a:pt x="47625" y="95250"/>
                    </a:cubicBezTo>
                    <a:cubicBezTo>
                      <a:pt x="21322" y="95250"/>
                      <a:pt x="0" y="73927"/>
                      <a:pt x="0" y="47625"/>
                    </a:cubicBezTo>
                    <a:cubicBezTo>
                      <a:pt x="0" y="21322"/>
                      <a:pt x="21322" y="0"/>
                      <a:pt x="47625" y="0"/>
                    </a:cubicBezTo>
                    <a:cubicBezTo>
                      <a:pt x="73927" y="0"/>
                      <a:pt x="95250" y="21322"/>
                      <a:pt x="95250" y="47625"/>
                    </a:cubicBezTo>
                    <a:close/>
                  </a:path>
                </a:pathLst>
              </a:custGeom>
              <a:solidFill>
                <a:schemeClr val="bg2">
                  <a:lumMod val="75000"/>
                </a:schemeClr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</p:grpSp>
      </p:grpSp>
      <p:sp>
        <p:nvSpPr>
          <p:cNvPr id="119" name="矩形: 圆角 118">
            <a:extLst>
              <a:ext uri="{FF2B5EF4-FFF2-40B4-BE49-F238E27FC236}">
                <a16:creationId xmlns:a16="http://schemas.microsoft.com/office/drawing/2014/main" id="{32FD7A62-9956-FE15-16D0-66583830A6C0}"/>
              </a:ext>
            </a:extLst>
          </p:cNvPr>
          <p:cNvSpPr/>
          <p:nvPr userDrawn="1"/>
        </p:nvSpPr>
        <p:spPr>
          <a:xfrm>
            <a:off x="5712467" y="4313094"/>
            <a:ext cx="2145533" cy="394920"/>
          </a:xfrm>
          <a:prstGeom prst="roundRect">
            <a:avLst>
              <a:gd name="adj" fmla="val 15966"/>
            </a:avLst>
          </a:prstGeom>
          <a:solidFill>
            <a:schemeClr val="accent4"/>
          </a:solidFill>
          <a:ln w="285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5895" tIns="37948" rIns="75895" bIns="37948" rtlCol="0" anchor="ctr"/>
          <a:lstStyle/>
          <a:p>
            <a:pPr algn="ctr"/>
            <a:endParaRPr lang="zh-CN" altLang="en-US" sz="1494">
              <a:latin typeface="+mn-ea"/>
              <a:ea typeface="+mn-ea"/>
              <a:sym typeface="Microsoft YaHei" panose="020B0503020204020204" pitchFamily="34" charset="-122"/>
            </a:endParaRPr>
          </a:p>
        </p:txBody>
      </p:sp>
      <p:sp>
        <p:nvSpPr>
          <p:cNvPr id="120" name="文本占位符 245">
            <a:extLst>
              <a:ext uri="{FF2B5EF4-FFF2-40B4-BE49-F238E27FC236}">
                <a16:creationId xmlns:a16="http://schemas.microsoft.com/office/drawing/2014/main" id="{2B58138F-86B6-0229-DC58-FBBE7077370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670576" y="4325675"/>
            <a:ext cx="2235578" cy="335220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0" hangingPunct="1">
              <a:lnSpc>
                <a:spcPct val="120000"/>
              </a:lnSpc>
              <a:buNone/>
              <a:defRPr lang="en-US" altLang="zh-CN" sz="1494" kern="1200" smtClean="0">
                <a:solidFill>
                  <a:schemeClr val="bg1"/>
                </a:solidFill>
                <a:latin typeface="+mn-ea"/>
                <a:ea typeface="+mn-ea"/>
                <a:cs typeface="+mn-cs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</a:lstStyle>
          <a:p>
            <a:pPr lvl="0"/>
            <a:r>
              <a:rPr lang="zh-CN" altLang="en-US"/>
              <a:t>汇报人：汇报人名称</a:t>
            </a:r>
            <a:endParaRPr lang="en-US" altLang="zh-CN"/>
          </a:p>
        </p:txBody>
      </p:sp>
      <p:sp>
        <p:nvSpPr>
          <p:cNvPr id="121" name="文本占位符 245">
            <a:extLst>
              <a:ext uri="{FF2B5EF4-FFF2-40B4-BE49-F238E27FC236}">
                <a16:creationId xmlns:a16="http://schemas.microsoft.com/office/drawing/2014/main" id="{BD8022B6-9123-3B95-DA36-30D3D90EA50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577348" y="1470615"/>
            <a:ext cx="6140348" cy="1390359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120000"/>
              </a:lnSpc>
              <a:buNone/>
              <a:defRPr lang="zh-CN" altLang="en-US" sz="7200" b="1" kern="1200" smtClean="0">
                <a:gradFill>
                  <a:gsLst>
                    <a:gs pos="0">
                      <a:schemeClr val="accent1"/>
                    </a:gs>
                    <a:gs pos="100000">
                      <a:schemeClr val="accent2"/>
                    </a:gs>
                  </a:gsLst>
                  <a:lin ang="2700000" scaled="1"/>
                </a:gradFill>
                <a:effectLst>
                  <a:outerShdw blurRad="381000" dist="127000" dir="5400000" sx="102000" sy="102000" algn="ctr" rotWithShape="0">
                    <a:schemeClr val="accent1">
                      <a:lumMod val="75000"/>
                      <a:alpha val="20000"/>
                    </a:schemeClr>
                  </a:outerShdw>
                </a:effectLst>
                <a:latin typeface="+mj-lt"/>
                <a:ea typeface="+mj-ea"/>
                <a:cs typeface="OPPOSans H" panose="00020600040101010101" pitchFamily="18" charset="-122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</a:lstStyle>
          <a:p>
            <a:pPr lvl="0"/>
            <a:r>
              <a:rPr lang="en-US" altLang="zh-CN"/>
              <a:t>THANKS</a:t>
            </a:r>
            <a:endParaRPr lang="zh-CN" altLang="en-US"/>
          </a:p>
        </p:txBody>
      </p:sp>
      <p:sp>
        <p:nvSpPr>
          <p:cNvPr id="122" name="文本占位符 245">
            <a:extLst>
              <a:ext uri="{FF2B5EF4-FFF2-40B4-BE49-F238E27FC236}">
                <a16:creationId xmlns:a16="http://schemas.microsoft.com/office/drawing/2014/main" id="{A1585F2E-3CB2-4AFA-399A-CF0FEE96D446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577348" y="2486191"/>
            <a:ext cx="6140348" cy="1390359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120000"/>
              </a:lnSpc>
              <a:buNone/>
              <a:defRPr lang="zh-CN" altLang="en-US" sz="6600" kern="1200" smtClean="0">
                <a:gradFill>
                  <a:gsLst>
                    <a:gs pos="0">
                      <a:schemeClr val="accent1"/>
                    </a:gs>
                    <a:gs pos="100000">
                      <a:schemeClr val="accent2"/>
                    </a:gs>
                  </a:gsLst>
                  <a:lin ang="2700000" scaled="1"/>
                </a:gradFill>
                <a:effectLst>
                  <a:outerShdw blurRad="381000" dist="127000" dir="5400000" sx="102000" sy="102000" algn="ctr" rotWithShape="0">
                    <a:schemeClr val="accent1">
                      <a:lumMod val="75000"/>
                      <a:alpha val="20000"/>
                    </a:schemeClr>
                  </a:outerShdw>
                </a:effectLst>
                <a:latin typeface="+mj-ea"/>
                <a:ea typeface="+mj-ea"/>
                <a:cs typeface="OPPOSans H" panose="00020600040101010101" pitchFamily="18" charset="-122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</a:lstStyle>
          <a:p>
            <a:pPr lvl="0"/>
            <a:r>
              <a:rPr lang="zh-CN" altLang="en-US"/>
              <a:t>这里输入标题</a:t>
            </a:r>
          </a:p>
        </p:txBody>
      </p:sp>
      <p:sp>
        <p:nvSpPr>
          <p:cNvPr id="123" name="文本占位符 245">
            <a:extLst>
              <a:ext uri="{FF2B5EF4-FFF2-40B4-BE49-F238E27FC236}">
                <a16:creationId xmlns:a16="http://schemas.microsoft.com/office/drawing/2014/main" id="{9A1F54B7-B00F-5D5D-E85A-E0BDFFBBCADE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609732" y="3630792"/>
            <a:ext cx="5138680" cy="335220"/>
          </a:xfrm>
          <a:prstGeom prst="rect">
            <a:avLst/>
          </a:prstGeom>
        </p:spPr>
        <p:txBody>
          <a:bodyPr/>
          <a:lstStyle>
            <a:lvl1pPr marL="0" indent="0" algn="dist" defTabSz="914400" rtl="0" eaLnBrk="1" latinLnBrk="0" hangingPunct="1">
              <a:lnSpc>
                <a:spcPct val="120000"/>
              </a:lnSpc>
              <a:buNone/>
              <a:defRPr lang="zh-CN" altLang="en-US" sz="1400" b="0" kern="1200">
                <a:solidFill>
                  <a:schemeClr val="tx1">
                    <a:alpha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</a:lstStyle>
          <a:p>
            <a:pPr lvl="0"/>
            <a:r>
              <a:rPr lang="en-US" altLang="zh-CN"/>
              <a:t>THANKS YOU FOR WATCHING</a:t>
            </a:r>
          </a:p>
        </p:txBody>
      </p:sp>
    </p:spTree>
    <p:extLst>
      <p:ext uri="{BB962C8B-B14F-4D97-AF65-F5344CB8AC3E}">
        <p14:creationId xmlns:p14="http://schemas.microsoft.com/office/powerpoint/2010/main" val="20840961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46">
          <p15:clr>
            <a:srgbClr val="9FCC3B"/>
          </p15:clr>
        </p15:guide>
        <p15:guide id="2" pos="438">
          <p15:clr>
            <a:srgbClr val="9FCC3B"/>
          </p15:clr>
        </p15:guide>
        <p15:guide id="3" pos="665">
          <p15:clr>
            <a:srgbClr val="9FCC3B"/>
          </p15:clr>
        </p15:guide>
        <p15:guide id="4" pos="7242">
          <p15:clr>
            <a:srgbClr val="9FCC3B"/>
          </p15:clr>
        </p15:guide>
        <p15:guide id="5" pos="7015">
          <p15:clr>
            <a:srgbClr val="9FCC3B"/>
          </p15:clr>
        </p15:guide>
        <p15:guide id="6" orient="horz" pos="459">
          <p15:clr>
            <a:srgbClr val="9FCC3B"/>
          </p15:clr>
        </p15:guide>
        <p15:guide id="7" orient="horz" pos="3974">
          <p15:clr>
            <a:srgbClr val="9FCC3B"/>
          </p15:clr>
        </p15:guide>
        <p15:guide id="8" orient="horz" pos="3861">
          <p15:clr>
            <a:srgbClr val="9FCC3B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注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>
            <a:extLst>
              <a:ext uri="{FF2B5EF4-FFF2-40B4-BE49-F238E27FC236}">
                <a16:creationId xmlns:a16="http://schemas.microsoft.com/office/drawing/2014/main" id="{E73947FD-B41A-CC36-A20D-5B85C16EE2B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1"/>
            <a:ext cx="12192000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44098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926914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4" r:id="rId2"/>
    <p:sldLayoutId id="2147483665" r:id="rId3"/>
    <p:sldLayoutId id="2147483666" r:id="rId4"/>
    <p:sldLayoutId id="2147483663" r:id="rId5"/>
    <p:sldLayoutId id="2147483667" r:id="rId6"/>
    <p:sldLayoutId id="2147483668" r:id="rId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5" Type="http://schemas.openxmlformats.org/officeDocument/2006/relationships/slideLayout" Target="../slideLayouts/slideLayout5.xml"/><Relationship Id="rId4" Type="http://schemas.openxmlformats.org/officeDocument/2006/relationships/tags" Target="../tags/tag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>
            <a:extLst>
              <a:ext uri="{FF2B5EF4-FFF2-40B4-BE49-F238E27FC236}">
                <a16:creationId xmlns:a16="http://schemas.microsoft.com/office/drawing/2014/main" id="{F6FB3EF6-9874-F98B-ED03-420E1D9A57C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zh-CN" altLang="en-US"/>
              <a:t>红色插画风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5D653568-4C95-DBC4-0322-5D93A630F46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zh-CN" altLang="en-US"/>
              <a:t>工作总结汇报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3A4ACD8B-E09C-9DAB-0B1D-40CCDC5EF5E5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altLang="zh-CN"/>
              <a:t>WORKING SUMMARY TEMPLATE</a:t>
            </a:r>
          </a:p>
          <a:p>
            <a:endParaRPr lang="zh-CN" altLang="en-US"/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F2EBE2DA-3567-608C-1536-775370E2F02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zh-CN" altLang="en-US"/>
              <a:t>汇报人：</a:t>
            </a:r>
            <a:r>
              <a:rPr lang="en-US" altLang="zh-CN"/>
              <a:t>OfficePLUS</a:t>
            </a:r>
          </a:p>
        </p:txBody>
      </p:sp>
    </p:spTree>
    <p:extLst>
      <p:ext uri="{BB962C8B-B14F-4D97-AF65-F5344CB8AC3E}">
        <p14:creationId xmlns:p14="http://schemas.microsoft.com/office/powerpoint/2010/main" val="14937634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>
            <a:extLst>
              <a:ext uri="{FF2B5EF4-FFF2-40B4-BE49-F238E27FC236}">
                <a16:creationId xmlns:a16="http://schemas.microsoft.com/office/drawing/2014/main" id="{3EF37C3E-420F-7B65-8021-259027DE804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zh-CN"/>
              <a:t>03</a:t>
            </a:r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ADF693F7-2F33-EC9E-B6C6-5C24FC4B4C09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altLang="zh-CN"/>
              <a:t>PART 03</a:t>
            </a:r>
            <a:endParaRPr lang="zh-CN" altLang="en-US"/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4A29FDDC-956F-4502-29FE-7689D785B4A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zh-CN" altLang="en-US"/>
              <a:t>问题改正措施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F402BCE5-AADF-A175-15E9-4E342A39E19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altLang="zh-CN"/>
              <a:t>CORRECTIVE ACTION</a:t>
            </a:r>
          </a:p>
        </p:txBody>
      </p:sp>
    </p:spTree>
    <p:extLst>
      <p:ext uri="{BB962C8B-B14F-4D97-AF65-F5344CB8AC3E}">
        <p14:creationId xmlns:p14="http://schemas.microsoft.com/office/powerpoint/2010/main" val="1976282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矩形 63">
            <a:extLst>
              <a:ext uri="{FF2B5EF4-FFF2-40B4-BE49-F238E27FC236}">
                <a16:creationId xmlns:a16="http://schemas.microsoft.com/office/drawing/2014/main" id="{344FBC39-0353-9B95-EBB9-42B0BA0F15C1}"/>
              </a:ext>
            </a:extLst>
          </p:cNvPr>
          <p:cNvSpPr/>
          <p:nvPr/>
        </p:nvSpPr>
        <p:spPr>
          <a:xfrm>
            <a:off x="0" y="6100837"/>
            <a:ext cx="12192000" cy="75716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3A326B89-F502-FD46-A454-A8CBD3DF71B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>
            <a:noAutofit/>
          </a:bodyPr>
          <a:lstStyle/>
          <a:p>
            <a:r>
              <a:rPr lang="en-US" altLang="zh-CN"/>
              <a:t>3. </a:t>
            </a:r>
            <a:r>
              <a:rPr lang="zh-CN" altLang="en-US"/>
              <a:t>存在问题分析</a:t>
            </a:r>
          </a:p>
          <a:p>
            <a:endParaRPr lang="zh-CN" altLang="en-US"/>
          </a:p>
        </p:txBody>
      </p:sp>
      <p:grpSp>
        <p:nvGrpSpPr>
          <p:cNvPr id="158" name="组合 157">
            <a:extLst>
              <a:ext uri="{FF2B5EF4-FFF2-40B4-BE49-F238E27FC236}">
                <a16:creationId xmlns:a16="http://schemas.microsoft.com/office/drawing/2014/main" id="{50DABC50-8930-FCAE-6908-F8E4C749DE40}"/>
              </a:ext>
            </a:extLst>
          </p:cNvPr>
          <p:cNvGrpSpPr/>
          <p:nvPr/>
        </p:nvGrpSpPr>
        <p:grpSpPr>
          <a:xfrm>
            <a:off x="10229093" y="1627988"/>
            <a:ext cx="2078115" cy="5230012"/>
            <a:chOff x="10113885" y="1627988"/>
            <a:chExt cx="2078115" cy="5230012"/>
          </a:xfrm>
        </p:grpSpPr>
        <p:sp>
          <p:nvSpPr>
            <p:cNvPr id="31" name="任意多边形: 形状 30">
              <a:extLst>
                <a:ext uri="{FF2B5EF4-FFF2-40B4-BE49-F238E27FC236}">
                  <a16:creationId xmlns:a16="http://schemas.microsoft.com/office/drawing/2014/main" id="{3FDB9A32-19A6-A5D2-66D5-7E490F2DC975}"/>
                </a:ext>
              </a:extLst>
            </p:cNvPr>
            <p:cNvSpPr/>
            <p:nvPr/>
          </p:nvSpPr>
          <p:spPr>
            <a:xfrm flipH="1">
              <a:off x="10271668" y="6589084"/>
              <a:ext cx="372211" cy="268916"/>
            </a:xfrm>
            <a:custGeom>
              <a:avLst/>
              <a:gdLst>
                <a:gd name="connsiteX0" fmla="*/ 0 w 273475"/>
                <a:gd name="connsiteY0" fmla="*/ 197581 h 197581"/>
                <a:gd name="connsiteX1" fmla="*/ 56126 w 273475"/>
                <a:gd name="connsiteY1" fmla="*/ 197093 h 197581"/>
                <a:gd name="connsiteX2" fmla="*/ 56614 w 273475"/>
                <a:gd name="connsiteY2" fmla="*/ 194164 h 197581"/>
                <a:gd name="connsiteX3" fmla="*/ 65643 w 273475"/>
                <a:gd name="connsiteY3" fmla="*/ 144058 h 197581"/>
                <a:gd name="connsiteX4" fmla="*/ 90371 w 273475"/>
                <a:gd name="connsiteY4" fmla="*/ 194164 h 197581"/>
                <a:gd name="connsiteX5" fmla="*/ 91673 w 273475"/>
                <a:gd name="connsiteY5" fmla="*/ 196767 h 197581"/>
                <a:gd name="connsiteX6" fmla="*/ 240285 w 273475"/>
                <a:gd name="connsiteY6" fmla="*/ 195548 h 197581"/>
                <a:gd name="connsiteX7" fmla="*/ 249558 w 273475"/>
                <a:gd name="connsiteY7" fmla="*/ 194164 h 197581"/>
                <a:gd name="connsiteX8" fmla="*/ 273473 w 273475"/>
                <a:gd name="connsiteY8" fmla="*/ 161790 h 197581"/>
                <a:gd name="connsiteX9" fmla="*/ 258831 w 273475"/>
                <a:gd name="connsiteY9" fmla="*/ 134459 h 197581"/>
                <a:gd name="connsiteX10" fmla="*/ 139421 w 273475"/>
                <a:gd name="connsiteY10" fmla="*/ 53442 h 197581"/>
                <a:gd name="connsiteX11" fmla="*/ 138933 w 273475"/>
                <a:gd name="connsiteY11" fmla="*/ 0 h 197581"/>
                <a:gd name="connsiteX12" fmla="*/ 113310 w 273475"/>
                <a:gd name="connsiteY12" fmla="*/ 1708 h 197581"/>
                <a:gd name="connsiteX13" fmla="*/ 33675 w 273475"/>
                <a:gd name="connsiteY13" fmla="*/ 7158 h 197581"/>
                <a:gd name="connsiteX14" fmla="*/ 14153 w 273475"/>
                <a:gd name="connsiteY14" fmla="*/ 8460 h 197581"/>
                <a:gd name="connsiteX15" fmla="*/ 244 w 273475"/>
                <a:gd name="connsiteY15" fmla="*/ 194164 h 197581"/>
                <a:gd name="connsiteX16" fmla="*/ 0 w 273475"/>
                <a:gd name="connsiteY16" fmla="*/ 197581 h 1975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73475" h="197581">
                  <a:moveTo>
                    <a:pt x="0" y="197581"/>
                  </a:moveTo>
                  <a:lnTo>
                    <a:pt x="56126" y="197093"/>
                  </a:lnTo>
                  <a:lnTo>
                    <a:pt x="56614" y="194164"/>
                  </a:lnTo>
                  <a:lnTo>
                    <a:pt x="65643" y="144058"/>
                  </a:lnTo>
                  <a:lnTo>
                    <a:pt x="90371" y="194164"/>
                  </a:lnTo>
                  <a:lnTo>
                    <a:pt x="91673" y="196767"/>
                  </a:lnTo>
                  <a:lnTo>
                    <a:pt x="240285" y="195548"/>
                  </a:lnTo>
                  <a:cubicBezTo>
                    <a:pt x="243539" y="195548"/>
                    <a:pt x="246630" y="195060"/>
                    <a:pt x="249558" y="194164"/>
                  </a:cubicBezTo>
                  <a:cubicBezTo>
                    <a:pt x="263468" y="190016"/>
                    <a:pt x="273635" y="177001"/>
                    <a:pt x="273473" y="161790"/>
                  </a:cubicBezTo>
                  <a:cubicBezTo>
                    <a:pt x="273391" y="150890"/>
                    <a:pt x="267860" y="140641"/>
                    <a:pt x="258831" y="134459"/>
                  </a:cubicBezTo>
                  <a:lnTo>
                    <a:pt x="139421" y="53442"/>
                  </a:lnTo>
                  <a:lnTo>
                    <a:pt x="138933" y="0"/>
                  </a:lnTo>
                  <a:lnTo>
                    <a:pt x="113310" y="1708"/>
                  </a:lnTo>
                  <a:lnTo>
                    <a:pt x="33675" y="7158"/>
                  </a:lnTo>
                  <a:lnTo>
                    <a:pt x="14153" y="8460"/>
                  </a:lnTo>
                  <a:lnTo>
                    <a:pt x="244" y="194164"/>
                  </a:lnTo>
                  <a:lnTo>
                    <a:pt x="0" y="197581"/>
                  </a:lnTo>
                  <a:close/>
                </a:path>
              </a:pathLst>
            </a:custGeom>
            <a:solidFill>
              <a:schemeClr val="accent4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grpSp>
          <p:nvGrpSpPr>
            <p:cNvPr id="157" name="组合 156">
              <a:extLst>
                <a:ext uri="{FF2B5EF4-FFF2-40B4-BE49-F238E27FC236}">
                  <a16:creationId xmlns:a16="http://schemas.microsoft.com/office/drawing/2014/main" id="{40C5AC4B-D875-E88C-007E-491F7B3E9C8A}"/>
                </a:ext>
              </a:extLst>
            </p:cNvPr>
            <p:cNvGrpSpPr/>
            <p:nvPr/>
          </p:nvGrpSpPr>
          <p:grpSpPr>
            <a:xfrm>
              <a:off x="10113885" y="1627988"/>
              <a:ext cx="2078115" cy="5019493"/>
              <a:chOff x="10113885" y="1627988"/>
              <a:chExt cx="2078115" cy="5019493"/>
            </a:xfrm>
          </p:grpSpPr>
          <p:grpSp>
            <p:nvGrpSpPr>
              <p:cNvPr id="12" name="图形 77">
                <a:extLst>
                  <a:ext uri="{FF2B5EF4-FFF2-40B4-BE49-F238E27FC236}">
                    <a16:creationId xmlns:a16="http://schemas.microsoft.com/office/drawing/2014/main" id="{8EC3EE5A-2658-E43E-695D-9F8A3D0B13F8}"/>
                  </a:ext>
                </a:extLst>
              </p:cNvPr>
              <p:cNvGrpSpPr/>
              <p:nvPr/>
            </p:nvGrpSpPr>
            <p:grpSpPr>
              <a:xfrm flipH="1">
                <a:off x="10113885" y="2526593"/>
                <a:ext cx="324906" cy="1454543"/>
                <a:chOff x="-7240196" y="7105548"/>
                <a:chExt cx="238718" cy="1068697"/>
              </a:xfrm>
              <a:solidFill>
                <a:schemeClr val="accent1"/>
              </a:solidFill>
            </p:grpSpPr>
            <p:sp>
              <p:nvSpPr>
                <p:cNvPr id="32" name="任意多边形: 形状 31">
                  <a:extLst>
                    <a:ext uri="{FF2B5EF4-FFF2-40B4-BE49-F238E27FC236}">
                      <a16:creationId xmlns:a16="http://schemas.microsoft.com/office/drawing/2014/main" id="{FC7BAF0B-168D-DF68-BAFA-39566A9EAE89}"/>
                    </a:ext>
                  </a:extLst>
                </p:cNvPr>
                <p:cNvSpPr/>
                <p:nvPr/>
              </p:nvSpPr>
              <p:spPr>
                <a:xfrm>
                  <a:off x="-7181311" y="7430706"/>
                  <a:ext cx="138118" cy="743539"/>
                </a:xfrm>
                <a:custGeom>
                  <a:avLst/>
                  <a:gdLst>
                    <a:gd name="connsiteX0" fmla="*/ 107420 w 138118"/>
                    <a:gd name="connsiteY0" fmla="*/ 731891 h 743539"/>
                    <a:gd name="connsiteX1" fmla="*/ 126471 w 138118"/>
                    <a:gd name="connsiteY1" fmla="*/ 636095 h 743539"/>
                    <a:gd name="connsiteX2" fmla="*/ 119394 w 138118"/>
                    <a:gd name="connsiteY2" fmla="*/ 627297 h 743539"/>
                    <a:gd name="connsiteX3" fmla="*/ 133499 w 138118"/>
                    <a:gd name="connsiteY3" fmla="*/ 0 h 743539"/>
                    <a:gd name="connsiteX4" fmla="*/ 9551 w 138118"/>
                    <a:gd name="connsiteY4" fmla="*/ 19282 h 743539"/>
                    <a:gd name="connsiteX5" fmla="*/ 18291 w 138118"/>
                    <a:gd name="connsiteY5" fmla="*/ 627721 h 743539"/>
                    <a:gd name="connsiteX6" fmla="*/ 11624 w 138118"/>
                    <a:gd name="connsiteY6" fmla="*/ 712841 h 743539"/>
                    <a:gd name="connsiteX7" fmla="*/ 107420 w 138118"/>
                    <a:gd name="connsiteY7" fmla="*/ 731891 h 74353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138118" h="743539">
                      <a:moveTo>
                        <a:pt x="107420" y="731891"/>
                      </a:moveTo>
                      <a:cubicBezTo>
                        <a:pt x="139133" y="710697"/>
                        <a:pt x="147663" y="667808"/>
                        <a:pt x="126471" y="636095"/>
                      </a:cubicBezTo>
                      <a:cubicBezTo>
                        <a:pt x="124338" y="632903"/>
                        <a:pt x="121933" y="630011"/>
                        <a:pt x="119394" y="627297"/>
                      </a:cubicBezTo>
                      <a:lnTo>
                        <a:pt x="133499" y="0"/>
                      </a:lnTo>
                      <a:lnTo>
                        <a:pt x="9551" y="19282"/>
                      </a:lnTo>
                      <a:lnTo>
                        <a:pt x="18291" y="627721"/>
                      </a:lnTo>
                      <a:cubicBezTo>
                        <a:pt x="-2840" y="650632"/>
                        <a:pt x="-6460" y="685782"/>
                        <a:pt x="11624" y="712841"/>
                      </a:cubicBezTo>
                      <a:cubicBezTo>
                        <a:pt x="32816" y="744555"/>
                        <a:pt x="75705" y="753083"/>
                        <a:pt x="107420" y="731891"/>
                      </a:cubicBezTo>
                      <a:close/>
                    </a:path>
                  </a:pathLst>
                </a:custGeom>
                <a:grpFill/>
                <a:ln w="9525" cap="flat">
                  <a:noFill/>
                  <a:prstDash val="solid"/>
                  <a:miter/>
                </a:ln>
              </p:spPr>
              <p:txBody>
                <a:bodyPr rtlCol="0" anchor="ctr">
                  <a:noAutofit/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33" name="任意多边形: 形状 32">
                  <a:extLst>
                    <a:ext uri="{FF2B5EF4-FFF2-40B4-BE49-F238E27FC236}">
                      <a16:creationId xmlns:a16="http://schemas.microsoft.com/office/drawing/2014/main" id="{CD644A0B-4C40-913A-B436-D3E6291293D7}"/>
                    </a:ext>
                  </a:extLst>
                </p:cNvPr>
                <p:cNvSpPr/>
                <p:nvPr/>
              </p:nvSpPr>
              <p:spPr>
                <a:xfrm>
                  <a:off x="-7240196" y="7105548"/>
                  <a:ext cx="238718" cy="652915"/>
                </a:xfrm>
                <a:custGeom>
                  <a:avLst/>
                  <a:gdLst>
                    <a:gd name="connsiteX0" fmla="*/ 171708 w 238718"/>
                    <a:gd name="connsiteY0" fmla="*/ 0 h 652915"/>
                    <a:gd name="connsiteX1" fmla="*/ 205649 w 238718"/>
                    <a:gd name="connsiteY1" fmla="*/ 70460 h 652915"/>
                    <a:gd name="connsiteX2" fmla="*/ 237224 w 238718"/>
                    <a:gd name="connsiteY2" fmla="*/ 429762 h 652915"/>
                    <a:gd name="connsiteX3" fmla="*/ 235740 w 238718"/>
                    <a:gd name="connsiteY3" fmla="*/ 450616 h 652915"/>
                    <a:gd name="connsiteX4" fmla="*/ 232874 w 238718"/>
                    <a:gd name="connsiteY4" fmla="*/ 481136 h 652915"/>
                    <a:gd name="connsiteX5" fmla="*/ 228312 w 238718"/>
                    <a:gd name="connsiteY5" fmla="*/ 515954 h 652915"/>
                    <a:gd name="connsiteX6" fmla="*/ 207336 w 238718"/>
                    <a:gd name="connsiteY6" fmla="*/ 591758 h 652915"/>
                    <a:gd name="connsiteX7" fmla="*/ 232480 w 238718"/>
                    <a:gd name="connsiteY7" fmla="*/ 652916 h 652915"/>
                    <a:gd name="connsiteX8" fmla="*/ 57784 w 238718"/>
                    <a:gd name="connsiteY8" fmla="*/ 621332 h 652915"/>
                    <a:gd name="connsiteX9" fmla="*/ 54075 w 238718"/>
                    <a:gd name="connsiteY9" fmla="*/ 545160 h 652915"/>
                    <a:gd name="connsiteX10" fmla="*/ 49754 w 238718"/>
                    <a:gd name="connsiteY10" fmla="*/ 434128 h 652915"/>
                    <a:gd name="connsiteX11" fmla="*/ 0 w 238718"/>
                    <a:gd name="connsiteY11" fmla="*/ 69246 h 652915"/>
                    <a:gd name="connsiteX12" fmla="*/ 145815 w 238718"/>
                    <a:gd name="connsiteY12" fmla="*/ 4143 h 652915"/>
                    <a:gd name="connsiteX13" fmla="*/ 171708 w 238718"/>
                    <a:gd name="connsiteY13" fmla="*/ 0 h 65291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</a:cxnLst>
                  <a:rect l="l" t="t" r="r" b="b"/>
                  <a:pathLst>
                    <a:path w="238718" h="652915">
                      <a:moveTo>
                        <a:pt x="171708" y="0"/>
                      </a:moveTo>
                      <a:cubicBezTo>
                        <a:pt x="171708" y="0"/>
                        <a:pt x="163485" y="6215"/>
                        <a:pt x="205649" y="70460"/>
                      </a:cubicBezTo>
                      <a:cubicBezTo>
                        <a:pt x="235212" y="115505"/>
                        <a:pt x="231088" y="433906"/>
                        <a:pt x="237224" y="429762"/>
                      </a:cubicBezTo>
                      <a:cubicBezTo>
                        <a:pt x="243359" y="425618"/>
                        <a:pt x="228121" y="447038"/>
                        <a:pt x="235740" y="450616"/>
                      </a:cubicBezTo>
                      <a:cubicBezTo>
                        <a:pt x="243359" y="454193"/>
                        <a:pt x="229233" y="471938"/>
                        <a:pt x="232874" y="481136"/>
                      </a:cubicBezTo>
                      <a:cubicBezTo>
                        <a:pt x="237310" y="492342"/>
                        <a:pt x="231796" y="504705"/>
                        <a:pt x="228312" y="515954"/>
                      </a:cubicBezTo>
                      <a:cubicBezTo>
                        <a:pt x="218252" y="548436"/>
                        <a:pt x="216085" y="576328"/>
                        <a:pt x="207336" y="591758"/>
                      </a:cubicBezTo>
                      <a:cubicBezTo>
                        <a:pt x="228205" y="603735"/>
                        <a:pt x="239203" y="628660"/>
                        <a:pt x="232480" y="652916"/>
                      </a:cubicBezTo>
                      <a:lnTo>
                        <a:pt x="57784" y="621332"/>
                      </a:lnTo>
                      <a:cubicBezTo>
                        <a:pt x="36485" y="587211"/>
                        <a:pt x="39562" y="551400"/>
                        <a:pt x="54075" y="545160"/>
                      </a:cubicBezTo>
                      <a:lnTo>
                        <a:pt x="49754" y="434128"/>
                      </a:lnTo>
                      <a:lnTo>
                        <a:pt x="0" y="69246"/>
                      </a:lnTo>
                      <a:lnTo>
                        <a:pt x="145815" y="4143"/>
                      </a:lnTo>
                      <a:lnTo>
                        <a:pt x="171708" y="0"/>
                      </a:lnTo>
                      <a:close/>
                    </a:path>
                  </a:pathLst>
                </a:custGeom>
                <a:grpFill/>
                <a:ln w="9525" cap="flat">
                  <a:noFill/>
                  <a:prstDash val="solid"/>
                  <a:miter/>
                </a:ln>
              </p:spPr>
              <p:txBody>
                <a:bodyPr rtlCol="0" anchor="ctr">
                  <a:noAutofit/>
                </a:bodyPr>
                <a:lstStyle/>
                <a:p>
                  <a:endParaRPr lang="zh-CN" altLang="en-US"/>
                </a:p>
              </p:txBody>
            </p:sp>
          </p:grpSp>
          <p:sp>
            <p:nvSpPr>
              <p:cNvPr id="30" name="任意多边形: 形状 29">
                <a:extLst>
                  <a:ext uri="{FF2B5EF4-FFF2-40B4-BE49-F238E27FC236}">
                    <a16:creationId xmlns:a16="http://schemas.microsoft.com/office/drawing/2014/main" id="{EF718006-1FE1-5A29-A44C-6DCF4D125D8D}"/>
                  </a:ext>
                </a:extLst>
              </p:cNvPr>
              <p:cNvSpPr/>
              <p:nvPr/>
            </p:nvSpPr>
            <p:spPr>
              <a:xfrm flipH="1">
                <a:off x="10450791" y="6244982"/>
                <a:ext cx="150181" cy="402499"/>
              </a:xfrm>
              <a:custGeom>
                <a:avLst/>
                <a:gdLst>
                  <a:gd name="connsiteX0" fmla="*/ 2484 w 110343"/>
                  <a:gd name="connsiteY0" fmla="*/ 295729 h 295728"/>
                  <a:gd name="connsiteX1" fmla="*/ 77248 w 110343"/>
                  <a:gd name="connsiteY1" fmla="*/ 295099 h 295728"/>
                  <a:gd name="connsiteX2" fmla="*/ 110343 w 110343"/>
                  <a:gd name="connsiteY2" fmla="*/ 0 h 295728"/>
                  <a:gd name="connsiteX3" fmla="*/ 0 w 110343"/>
                  <a:gd name="connsiteY3" fmla="*/ 930 h 295728"/>
                  <a:gd name="connsiteX4" fmla="*/ 2484 w 110343"/>
                  <a:gd name="connsiteY4" fmla="*/ 295729 h 2957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10343" h="295728">
                    <a:moveTo>
                      <a:pt x="2484" y="295729"/>
                    </a:moveTo>
                    <a:lnTo>
                      <a:pt x="77248" y="295099"/>
                    </a:lnTo>
                    <a:lnTo>
                      <a:pt x="110343" y="0"/>
                    </a:lnTo>
                    <a:lnTo>
                      <a:pt x="0" y="930"/>
                    </a:lnTo>
                    <a:lnTo>
                      <a:pt x="2484" y="295729"/>
                    </a:lnTo>
                    <a:close/>
                  </a:path>
                </a:pathLst>
              </a:custGeom>
              <a:solidFill>
                <a:schemeClr val="accent1">
                  <a:lumMod val="40000"/>
                  <a:lumOff val="60000"/>
                </a:schemeClr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28" name="任意多边形: 形状 27">
                <a:extLst>
                  <a:ext uri="{FF2B5EF4-FFF2-40B4-BE49-F238E27FC236}">
                    <a16:creationId xmlns:a16="http://schemas.microsoft.com/office/drawing/2014/main" id="{A6E56095-D8DC-13D9-021A-A50CDD97BE7B}"/>
                  </a:ext>
                </a:extLst>
              </p:cNvPr>
              <p:cNvSpPr/>
              <p:nvPr/>
            </p:nvSpPr>
            <p:spPr>
              <a:xfrm flipH="1">
                <a:off x="11613645" y="5851331"/>
                <a:ext cx="393535" cy="351193"/>
              </a:xfrm>
              <a:custGeom>
                <a:avLst/>
                <a:gdLst>
                  <a:gd name="connsiteX0" fmla="*/ 0 w 289142"/>
                  <a:gd name="connsiteY0" fmla="*/ 204076 h 258032"/>
                  <a:gd name="connsiteX1" fmla="*/ 51756 w 289142"/>
                  <a:gd name="connsiteY1" fmla="*/ 258033 h 258032"/>
                  <a:gd name="connsiteX2" fmla="*/ 289143 w 289142"/>
                  <a:gd name="connsiteY2" fmla="*/ 79635 h 258032"/>
                  <a:gd name="connsiteX3" fmla="*/ 212756 w 289142"/>
                  <a:gd name="connsiteY3" fmla="*/ 0 h 258032"/>
                  <a:gd name="connsiteX4" fmla="*/ 0 w 289142"/>
                  <a:gd name="connsiteY4" fmla="*/ 204076 h 2580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89142" h="258032">
                    <a:moveTo>
                      <a:pt x="0" y="204076"/>
                    </a:moveTo>
                    <a:lnTo>
                      <a:pt x="51756" y="258033"/>
                    </a:lnTo>
                    <a:lnTo>
                      <a:pt x="289143" y="79635"/>
                    </a:lnTo>
                    <a:lnTo>
                      <a:pt x="212756" y="0"/>
                    </a:lnTo>
                    <a:lnTo>
                      <a:pt x="0" y="204076"/>
                    </a:lnTo>
                    <a:close/>
                  </a:path>
                </a:pathLst>
              </a:custGeom>
              <a:solidFill>
                <a:schemeClr val="accent1">
                  <a:lumMod val="40000"/>
                  <a:lumOff val="60000"/>
                </a:schemeClr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29" name="任意多边形: 形状 28">
                <a:extLst>
                  <a:ext uri="{FF2B5EF4-FFF2-40B4-BE49-F238E27FC236}">
                    <a16:creationId xmlns:a16="http://schemas.microsoft.com/office/drawing/2014/main" id="{5743BC22-1D11-722D-ABE7-B278E48C9843}"/>
                  </a:ext>
                </a:extLst>
              </p:cNvPr>
              <p:cNvSpPr/>
              <p:nvPr/>
            </p:nvSpPr>
            <p:spPr>
              <a:xfrm flipH="1">
                <a:off x="11866686" y="6077297"/>
                <a:ext cx="325314" cy="412547"/>
              </a:xfrm>
              <a:custGeom>
                <a:avLst/>
                <a:gdLst>
                  <a:gd name="connsiteX0" fmla="*/ 0 w 239018"/>
                  <a:gd name="connsiteY0" fmla="*/ 119419 h 303111"/>
                  <a:gd name="connsiteX1" fmla="*/ 38803 w 239018"/>
                  <a:gd name="connsiteY1" fmla="*/ 159922 h 303111"/>
                  <a:gd name="connsiteX2" fmla="*/ 83951 w 239018"/>
                  <a:gd name="connsiteY2" fmla="*/ 130501 h 303111"/>
                  <a:gd name="connsiteX3" fmla="*/ 63406 w 239018"/>
                  <a:gd name="connsiteY3" fmla="*/ 185629 h 303111"/>
                  <a:gd name="connsiteX4" fmla="*/ 161724 w 239018"/>
                  <a:gd name="connsiteY4" fmla="*/ 288127 h 303111"/>
                  <a:gd name="connsiteX5" fmla="*/ 166318 w 239018"/>
                  <a:gd name="connsiteY5" fmla="*/ 292918 h 303111"/>
                  <a:gd name="connsiteX6" fmla="*/ 174134 w 239018"/>
                  <a:gd name="connsiteY6" fmla="*/ 298946 h 303111"/>
                  <a:gd name="connsiteX7" fmla="*/ 188518 w 239018"/>
                  <a:gd name="connsiteY7" fmla="*/ 303044 h 303111"/>
                  <a:gd name="connsiteX8" fmla="*/ 213579 w 239018"/>
                  <a:gd name="connsiteY8" fmla="*/ 293815 h 303111"/>
                  <a:gd name="connsiteX9" fmla="*/ 223442 w 239018"/>
                  <a:gd name="connsiteY9" fmla="*/ 264394 h 303111"/>
                  <a:gd name="connsiteX10" fmla="*/ 200415 w 239018"/>
                  <a:gd name="connsiteY10" fmla="*/ 121979 h 303111"/>
                  <a:gd name="connsiteX11" fmla="*/ 239019 w 239018"/>
                  <a:gd name="connsiteY11" fmla="*/ 84913 h 303111"/>
                  <a:gd name="connsiteX12" fmla="*/ 220239 w 239018"/>
                  <a:gd name="connsiteY12" fmla="*/ 67475 h 303111"/>
                  <a:gd name="connsiteX13" fmla="*/ 220168 w 239018"/>
                  <a:gd name="connsiteY13" fmla="*/ 67435 h 303111"/>
                  <a:gd name="connsiteX14" fmla="*/ 161578 w 239018"/>
                  <a:gd name="connsiteY14" fmla="*/ 13309 h 303111"/>
                  <a:gd name="connsiteX15" fmla="*/ 147203 w 239018"/>
                  <a:gd name="connsiteY15" fmla="*/ 0 h 303111"/>
                  <a:gd name="connsiteX16" fmla="*/ 0 w 239018"/>
                  <a:gd name="connsiteY16" fmla="*/ 119419 h 3031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239018" h="303111">
                    <a:moveTo>
                      <a:pt x="0" y="119419"/>
                    </a:moveTo>
                    <a:lnTo>
                      <a:pt x="38803" y="159922"/>
                    </a:lnTo>
                    <a:lnTo>
                      <a:pt x="83951" y="130501"/>
                    </a:lnTo>
                    <a:lnTo>
                      <a:pt x="63406" y="185629"/>
                    </a:lnTo>
                    <a:lnTo>
                      <a:pt x="161724" y="288127"/>
                    </a:lnTo>
                    <a:lnTo>
                      <a:pt x="166318" y="292918"/>
                    </a:lnTo>
                    <a:cubicBezTo>
                      <a:pt x="168686" y="295354"/>
                      <a:pt x="171291" y="297364"/>
                      <a:pt x="174134" y="298946"/>
                    </a:cubicBezTo>
                    <a:cubicBezTo>
                      <a:pt x="178611" y="301439"/>
                      <a:pt x="183541" y="302786"/>
                      <a:pt x="188518" y="303044"/>
                    </a:cubicBezTo>
                    <a:cubicBezTo>
                      <a:pt x="197413" y="303621"/>
                      <a:pt x="206581" y="300532"/>
                      <a:pt x="213579" y="293815"/>
                    </a:cubicBezTo>
                    <a:cubicBezTo>
                      <a:pt x="221526" y="286230"/>
                      <a:pt x="225218" y="275251"/>
                      <a:pt x="223442" y="264394"/>
                    </a:cubicBezTo>
                    <a:lnTo>
                      <a:pt x="200415" y="121979"/>
                    </a:lnTo>
                    <a:lnTo>
                      <a:pt x="239019" y="84913"/>
                    </a:lnTo>
                    <a:lnTo>
                      <a:pt x="220239" y="67475"/>
                    </a:lnTo>
                    <a:lnTo>
                      <a:pt x="220168" y="67435"/>
                    </a:lnTo>
                    <a:lnTo>
                      <a:pt x="161578" y="13309"/>
                    </a:lnTo>
                    <a:lnTo>
                      <a:pt x="147203" y="0"/>
                    </a:lnTo>
                    <a:lnTo>
                      <a:pt x="0" y="119419"/>
                    </a:lnTo>
                    <a:close/>
                  </a:path>
                </a:pathLst>
              </a:custGeom>
              <a:solidFill>
                <a:schemeClr val="accent4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15" name="任意多边形: 形状 14">
                <a:extLst>
                  <a:ext uri="{FF2B5EF4-FFF2-40B4-BE49-F238E27FC236}">
                    <a16:creationId xmlns:a16="http://schemas.microsoft.com/office/drawing/2014/main" id="{6DEF23EC-10B4-DBA6-8FE8-67040D2DDF1D}"/>
                  </a:ext>
                </a:extLst>
              </p:cNvPr>
              <p:cNvSpPr/>
              <p:nvPr/>
            </p:nvSpPr>
            <p:spPr>
              <a:xfrm flipH="1">
                <a:off x="10157122" y="3270226"/>
                <a:ext cx="1675346" cy="3065220"/>
              </a:xfrm>
              <a:custGeom>
                <a:avLst/>
                <a:gdLst>
                  <a:gd name="connsiteX0" fmla="*/ 1057686 w 1230927"/>
                  <a:gd name="connsiteY0" fmla="*/ 0 h 2252110"/>
                  <a:gd name="connsiteX1" fmla="*/ 1200362 w 1230927"/>
                  <a:gd name="connsiteY1" fmla="*/ 414634 h 2252110"/>
                  <a:gd name="connsiteX2" fmla="*/ 1205073 w 1230927"/>
                  <a:gd name="connsiteY2" fmla="*/ 447813 h 2252110"/>
                  <a:gd name="connsiteX3" fmla="*/ 1212795 w 1230927"/>
                  <a:gd name="connsiteY3" fmla="*/ 502194 h 2252110"/>
                  <a:gd name="connsiteX4" fmla="*/ 1218297 w 1230927"/>
                  <a:gd name="connsiteY4" fmla="*/ 540938 h 2252110"/>
                  <a:gd name="connsiteX5" fmla="*/ 1024859 w 1230927"/>
                  <a:gd name="connsiteY5" fmla="*/ 2225479 h 2252110"/>
                  <a:gd name="connsiteX6" fmla="*/ 876812 w 1230927"/>
                  <a:gd name="connsiteY6" fmla="*/ 2250972 h 2252110"/>
                  <a:gd name="connsiteX7" fmla="*/ 868910 w 1230927"/>
                  <a:gd name="connsiteY7" fmla="*/ 1782099 h 2252110"/>
                  <a:gd name="connsiteX8" fmla="*/ 863760 w 1230927"/>
                  <a:gd name="connsiteY8" fmla="*/ 1705165 h 2252110"/>
                  <a:gd name="connsiteX9" fmla="*/ 859515 w 1230927"/>
                  <a:gd name="connsiteY9" fmla="*/ 1643762 h 2252110"/>
                  <a:gd name="connsiteX10" fmla="*/ 905387 w 1230927"/>
                  <a:gd name="connsiteY10" fmla="*/ 1422297 h 2252110"/>
                  <a:gd name="connsiteX11" fmla="*/ 838712 w 1230927"/>
                  <a:gd name="connsiteY11" fmla="*/ 831747 h 2252110"/>
                  <a:gd name="connsiteX12" fmla="*/ 695837 w 1230927"/>
                  <a:gd name="connsiteY12" fmla="*/ 1603272 h 2252110"/>
                  <a:gd name="connsiteX13" fmla="*/ 627254 w 1230927"/>
                  <a:gd name="connsiteY13" fmla="*/ 1658691 h 2252110"/>
                  <a:gd name="connsiteX14" fmla="*/ 559026 w 1230927"/>
                  <a:gd name="connsiteY14" fmla="*/ 1704143 h 2252110"/>
                  <a:gd name="connsiteX15" fmla="*/ 143386 w 1230927"/>
                  <a:gd name="connsiteY15" fmla="*/ 2031897 h 2252110"/>
                  <a:gd name="connsiteX16" fmla="*/ 511 w 1230927"/>
                  <a:gd name="connsiteY16" fmla="*/ 1946172 h 2252110"/>
                  <a:gd name="connsiteX17" fmla="*/ 345620 w 1230927"/>
                  <a:gd name="connsiteY17" fmla="*/ 1483695 h 2252110"/>
                  <a:gd name="connsiteX18" fmla="*/ 366902 w 1230927"/>
                  <a:gd name="connsiteY18" fmla="*/ 1405937 h 2252110"/>
                  <a:gd name="connsiteX19" fmla="*/ 456749 w 1230927"/>
                  <a:gd name="connsiteY19" fmla="*/ 1011070 h 2252110"/>
                  <a:gd name="connsiteX20" fmla="*/ 445426 w 1230927"/>
                  <a:gd name="connsiteY20" fmla="*/ 950512 h 2252110"/>
                  <a:gd name="connsiteX21" fmla="*/ 483612 w 1230927"/>
                  <a:gd name="connsiteY21" fmla="*/ 924233 h 2252110"/>
                  <a:gd name="connsiteX22" fmla="*/ 490026 w 1230927"/>
                  <a:gd name="connsiteY22" fmla="*/ 788513 h 2252110"/>
                  <a:gd name="connsiteX23" fmla="*/ 654060 w 1230927"/>
                  <a:gd name="connsiteY23" fmla="*/ 195628 h 2252110"/>
                  <a:gd name="connsiteX24" fmla="*/ 666301 w 1230927"/>
                  <a:gd name="connsiteY24" fmla="*/ 70265 h 2252110"/>
                  <a:gd name="connsiteX25" fmla="*/ 1057686 w 1230927"/>
                  <a:gd name="connsiteY25" fmla="*/ 0 h 225211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</a:cxnLst>
                <a:rect l="l" t="t" r="r" b="b"/>
                <a:pathLst>
                  <a:path w="1230927" h="2252110">
                    <a:moveTo>
                      <a:pt x="1057686" y="0"/>
                    </a:moveTo>
                    <a:lnTo>
                      <a:pt x="1200362" y="414634"/>
                    </a:lnTo>
                    <a:lnTo>
                      <a:pt x="1205073" y="447813"/>
                    </a:lnTo>
                    <a:cubicBezTo>
                      <a:pt x="1241023" y="481947"/>
                      <a:pt x="1195862" y="493192"/>
                      <a:pt x="1212795" y="502194"/>
                    </a:cubicBezTo>
                    <a:cubicBezTo>
                      <a:pt x="1229729" y="511195"/>
                      <a:pt x="1195167" y="538477"/>
                      <a:pt x="1218297" y="540938"/>
                    </a:cubicBezTo>
                    <a:cubicBezTo>
                      <a:pt x="1267625" y="546187"/>
                      <a:pt x="1166065" y="2176418"/>
                      <a:pt x="1024859" y="2225479"/>
                    </a:cubicBezTo>
                    <a:cubicBezTo>
                      <a:pt x="989592" y="2237732"/>
                      <a:pt x="915619" y="2256997"/>
                      <a:pt x="876812" y="2250972"/>
                    </a:cubicBezTo>
                    <a:cubicBezTo>
                      <a:pt x="817862" y="2241820"/>
                      <a:pt x="805061" y="2006081"/>
                      <a:pt x="868910" y="1782099"/>
                    </a:cubicBezTo>
                    <a:cubicBezTo>
                      <a:pt x="875884" y="1757634"/>
                      <a:pt x="840942" y="1729845"/>
                      <a:pt x="863760" y="1705165"/>
                    </a:cubicBezTo>
                    <a:cubicBezTo>
                      <a:pt x="886577" y="1680485"/>
                      <a:pt x="860949" y="1664244"/>
                      <a:pt x="859515" y="1643762"/>
                    </a:cubicBezTo>
                    <a:cubicBezTo>
                      <a:pt x="853160" y="1552953"/>
                      <a:pt x="908453" y="1534536"/>
                      <a:pt x="905387" y="1422297"/>
                    </a:cubicBezTo>
                    <a:cubicBezTo>
                      <a:pt x="898578" y="1173034"/>
                      <a:pt x="838712" y="831747"/>
                      <a:pt x="838712" y="831747"/>
                    </a:cubicBezTo>
                    <a:cubicBezTo>
                      <a:pt x="838712" y="831747"/>
                      <a:pt x="735113" y="1643482"/>
                      <a:pt x="695837" y="1603272"/>
                    </a:cubicBezTo>
                    <a:cubicBezTo>
                      <a:pt x="656561" y="1563062"/>
                      <a:pt x="639256" y="1629108"/>
                      <a:pt x="627254" y="1658691"/>
                    </a:cubicBezTo>
                    <a:cubicBezTo>
                      <a:pt x="617224" y="1683414"/>
                      <a:pt x="621918" y="1703398"/>
                      <a:pt x="559026" y="1704143"/>
                    </a:cubicBezTo>
                    <a:cubicBezTo>
                      <a:pt x="496134" y="1704888"/>
                      <a:pt x="158370" y="2032468"/>
                      <a:pt x="143386" y="2031897"/>
                    </a:cubicBezTo>
                    <a:cubicBezTo>
                      <a:pt x="113701" y="2030765"/>
                      <a:pt x="6098" y="1996453"/>
                      <a:pt x="511" y="1946172"/>
                    </a:cubicBezTo>
                    <a:cubicBezTo>
                      <a:pt x="-9014" y="1860447"/>
                      <a:pt x="114811" y="1688997"/>
                      <a:pt x="345620" y="1483695"/>
                    </a:cubicBezTo>
                    <a:cubicBezTo>
                      <a:pt x="366018" y="1465551"/>
                      <a:pt x="392221" y="1456758"/>
                      <a:pt x="366902" y="1405937"/>
                    </a:cubicBezTo>
                    <a:cubicBezTo>
                      <a:pt x="341583" y="1355115"/>
                      <a:pt x="467559" y="1026278"/>
                      <a:pt x="456749" y="1011070"/>
                    </a:cubicBezTo>
                    <a:cubicBezTo>
                      <a:pt x="428055" y="970703"/>
                      <a:pt x="417129" y="953156"/>
                      <a:pt x="445426" y="950512"/>
                    </a:cubicBezTo>
                    <a:cubicBezTo>
                      <a:pt x="473724" y="947868"/>
                      <a:pt x="482084" y="963391"/>
                      <a:pt x="483612" y="924233"/>
                    </a:cubicBezTo>
                    <a:cubicBezTo>
                      <a:pt x="485141" y="885074"/>
                      <a:pt x="490026" y="788513"/>
                      <a:pt x="490026" y="788513"/>
                    </a:cubicBezTo>
                    <a:cubicBezTo>
                      <a:pt x="496795" y="344764"/>
                      <a:pt x="511901" y="316178"/>
                      <a:pt x="654060" y="195628"/>
                    </a:cubicBezTo>
                    <a:lnTo>
                      <a:pt x="666301" y="70265"/>
                    </a:lnTo>
                    <a:lnTo>
                      <a:pt x="1057686" y="0"/>
                    </a:lnTo>
                    <a:close/>
                  </a:path>
                </a:pathLst>
              </a:custGeom>
              <a:solidFill>
                <a:schemeClr val="accent4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16" name="任意多边形: 形状 15">
                <a:extLst>
                  <a:ext uri="{FF2B5EF4-FFF2-40B4-BE49-F238E27FC236}">
                    <a16:creationId xmlns:a16="http://schemas.microsoft.com/office/drawing/2014/main" id="{1F27C365-0370-2FEA-3079-C3348064DE06}"/>
                  </a:ext>
                </a:extLst>
              </p:cNvPr>
              <p:cNvSpPr/>
              <p:nvPr/>
            </p:nvSpPr>
            <p:spPr>
              <a:xfrm flipH="1">
                <a:off x="10162225" y="2368390"/>
                <a:ext cx="837511" cy="1358658"/>
              </a:xfrm>
              <a:custGeom>
                <a:avLst/>
                <a:gdLst>
                  <a:gd name="connsiteX0" fmla="*/ 552747 w 615345"/>
                  <a:gd name="connsiteY0" fmla="*/ 646033 h 998247"/>
                  <a:gd name="connsiteX1" fmla="*/ 551686 w 615345"/>
                  <a:gd name="connsiteY1" fmla="*/ 654894 h 998247"/>
                  <a:gd name="connsiteX2" fmla="*/ 550286 w 615345"/>
                  <a:gd name="connsiteY2" fmla="*/ 666632 h 998247"/>
                  <a:gd name="connsiteX3" fmla="*/ 529154 w 615345"/>
                  <a:gd name="connsiteY3" fmla="*/ 680960 h 998247"/>
                  <a:gd name="connsiteX4" fmla="*/ 540951 w 615345"/>
                  <a:gd name="connsiteY4" fmla="*/ 977813 h 998247"/>
                  <a:gd name="connsiteX5" fmla="*/ 56546 w 615345"/>
                  <a:gd name="connsiteY5" fmla="*/ 867920 h 998247"/>
                  <a:gd name="connsiteX6" fmla="*/ 45277 w 615345"/>
                  <a:gd name="connsiteY6" fmla="*/ 858916 h 998247"/>
                  <a:gd name="connsiteX7" fmla="*/ 45277 w 615345"/>
                  <a:gd name="connsiteY7" fmla="*/ 858851 h 998247"/>
                  <a:gd name="connsiteX8" fmla="*/ 39079 w 615345"/>
                  <a:gd name="connsiteY8" fmla="*/ 853051 h 998247"/>
                  <a:gd name="connsiteX9" fmla="*/ 24481 w 615345"/>
                  <a:gd name="connsiteY9" fmla="*/ 791409 h 998247"/>
                  <a:gd name="connsiteX10" fmla="*/ 26780 w 615345"/>
                  <a:gd name="connsiteY10" fmla="*/ 766343 h 998247"/>
                  <a:gd name="connsiteX11" fmla="*/ 29638 w 615345"/>
                  <a:gd name="connsiteY11" fmla="*/ 739364 h 998247"/>
                  <a:gd name="connsiteX12" fmla="*/ 73378 w 615345"/>
                  <a:gd name="connsiteY12" fmla="*/ 628164 h 998247"/>
                  <a:gd name="connsiteX13" fmla="*/ 83240 w 615345"/>
                  <a:gd name="connsiteY13" fmla="*/ 611433 h 998247"/>
                  <a:gd name="connsiteX14" fmla="*/ 70774 w 615345"/>
                  <a:gd name="connsiteY14" fmla="*/ 609701 h 998247"/>
                  <a:gd name="connsiteX15" fmla="*/ 68840 w 615345"/>
                  <a:gd name="connsiteY15" fmla="*/ 596433 h 998247"/>
                  <a:gd name="connsiteX16" fmla="*/ 44779 w 615345"/>
                  <a:gd name="connsiteY16" fmla="*/ 427842 h 998247"/>
                  <a:gd name="connsiteX17" fmla="*/ 25581 w 615345"/>
                  <a:gd name="connsiteY17" fmla="*/ 292849 h 998247"/>
                  <a:gd name="connsiteX18" fmla="*/ 20978 w 615345"/>
                  <a:gd name="connsiteY18" fmla="*/ 111192 h 998247"/>
                  <a:gd name="connsiteX19" fmla="*/ 216970 w 615345"/>
                  <a:gd name="connsiteY19" fmla="*/ 6666 h 998247"/>
                  <a:gd name="connsiteX20" fmla="*/ 416960 w 615345"/>
                  <a:gd name="connsiteY20" fmla="*/ 0 h 998247"/>
                  <a:gd name="connsiteX21" fmla="*/ 574282 w 615345"/>
                  <a:gd name="connsiteY21" fmla="*/ 84527 h 998247"/>
                  <a:gd name="connsiteX22" fmla="*/ 592016 w 615345"/>
                  <a:gd name="connsiteY22" fmla="*/ 321578 h 998247"/>
                  <a:gd name="connsiteX23" fmla="*/ 554349 w 615345"/>
                  <a:gd name="connsiteY23" fmla="*/ 633163 h 998247"/>
                  <a:gd name="connsiteX24" fmla="*/ 552747 w 615345"/>
                  <a:gd name="connsiteY24" fmla="*/ 646034 h 9982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</a:cxnLst>
                <a:rect l="l" t="t" r="r" b="b"/>
                <a:pathLst>
                  <a:path w="615345" h="998247">
                    <a:moveTo>
                      <a:pt x="552747" y="646033"/>
                    </a:moveTo>
                    <a:cubicBezTo>
                      <a:pt x="556952" y="646632"/>
                      <a:pt x="573150" y="649829"/>
                      <a:pt x="551686" y="654894"/>
                    </a:cubicBezTo>
                    <a:cubicBezTo>
                      <a:pt x="530287" y="659965"/>
                      <a:pt x="550286" y="666632"/>
                      <a:pt x="550286" y="666632"/>
                    </a:cubicBezTo>
                    <a:cubicBezTo>
                      <a:pt x="543281" y="671293"/>
                      <a:pt x="536218" y="676097"/>
                      <a:pt x="529154" y="680960"/>
                    </a:cubicBezTo>
                    <a:cubicBezTo>
                      <a:pt x="455291" y="731895"/>
                      <a:pt x="617080" y="928083"/>
                      <a:pt x="540951" y="977813"/>
                    </a:cubicBezTo>
                    <a:cubicBezTo>
                      <a:pt x="433821" y="1047679"/>
                      <a:pt x="129608" y="920183"/>
                      <a:pt x="56546" y="867920"/>
                    </a:cubicBezTo>
                    <a:cubicBezTo>
                      <a:pt x="52679" y="865186"/>
                      <a:pt x="48949" y="862184"/>
                      <a:pt x="45277" y="858916"/>
                    </a:cubicBezTo>
                    <a:lnTo>
                      <a:pt x="45277" y="858851"/>
                    </a:lnTo>
                    <a:cubicBezTo>
                      <a:pt x="43213" y="857048"/>
                      <a:pt x="41143" y="855115"/>
                      <a:pt x="39079" y="853051"/>
                    </a:cubicBezTo>
                    <a:cubicBezTo>
                      <a:pt x="39079" y="853051"/>
                      <a:pt x="12585" y="783789"/>
                      <a:pt x="24481" y="791409"/>
                    </a:cubicBezTo>
                    <a:cubicBezTo>
                      <a:pt x="36378" y="799029"/>
                      <a:pt x="36233" y="781283"/>
                      <a:pt x="26780" y="766343"/>
                    </a:cubicBezTo>
                    <a:cubicBezTo>
                      <a:pt x="17328" y="751403"/>
                      <a:pt x="13373" y="727324"/>
                      <a:pt x="29638" y="739364"/>
                    </a:cubicBezTo>
                    <a:cubicBezTo>
                      <a:pt x="45903" y="751404"/>
                      <a:pt x="62459" y="641241"/>
                      <a:pt x="73378" y="628164"/>
                    </a:cubicBezTo>
                    <a:cubicBezTo>
                      <a:pt x="80708" y="619434"/>
                      <a:pt x="83240" y="614297"/>
                      <a:pt x="83240" y="611433"/>
                    </a:cubicBezTo>
                    <a:cubicBezTo>
                      <a:pt x="83240" y="605098"/>
                      <a:pt x="70774" y="609701"/>
                      <a:pt x="70774" y="609701"/>
                    </a:cubicBezTo>
                    <a:cubicBezTo>
                      <a:pt x="70774" y="609701"/>
                      <a:pt x="54108" y="606231"/>
                      <a:pt x="68840" y="596433"/>
                    </a:cubicBezTo>
                    <a:cubicBezTo>
                      <a:pt x="83644" y="586636"/>
                      <a:pt x="44779" y="427842"/>
                      <a:pt x="44779" y="427842"/>
                    </a:cubicBezTo>
                    <a:lnTo>
                      <a:pt x="25581" y="292849"/>
                    </a:lnTo>
                    <a:cubicBezTo>
                      <a:pt x="4514" y="229988"/>
                      <a:pt x="-17288" y="149055"/>
                      <a:pt x="20978" y="111192"/>
                    </a:cubicBezTo>
                    <a:lnTo>
                      <a:pt x="216970" y="6666"/>
                    </a:lnTo>
                    <a:lnTo>
                      <a:pt x="416960" y="0"/>
                    </a:lnTo>
                    <a:lnTo>
                      <a:pt x="574282" y="84527"/>
                    </a:lnTo>
                    <a:cubicBezTo>
                      <a:pt x="635275" y="115593"/>
                      <a:pt x="616878" y="257721"/>
                      <a:pt x="592016" y="321578"/>
                    </a:cubicBezTo>
                    <a:cubicBezTo>
                      <a:pt x="592016" y="321578"/>
                      <a:pt x="558352" y="639699"/>
                      <a:pt x="554349" y="633163"/>
                    </a:cubicBezTo>
                    <a:cubicBezTo>
                      <a:pt x="550286" y="626634"/>
                      <a:pt x="548620" y="645428"/>
                      <a:pt x="552747" y="646034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17" name="任意多边形: 形状 16">
                <a:extLst>
                  <a:ext uri="{FF2B5EF4-FFF2-40B4-BE49-F238E27FC236}">
                    <a16:creationId xmlns:a16="http://schemas.microsoft.com/office/drawing/2014/main" id="{64207DED-75C9-A951-23ED-327296F735FC}"/>
                  </a:ext>
                </a:extLst>
              </p:cNvPr>
              <p:cNvSpPr/>
              <p:nvPr/>
            </p:nvSpPr>
            <p:spPr>
              <a:xfrm flipH="1">
                <a:off x="10308867" y="1838163"/>
                <a:ext cx="362299" cy="493930"/>
              </a:xfrm>
              <a:custGeom>
                <a:avLst/>
                <a:gdLst>
                  <a:gd name="connsiteX0" fmla="*/ 264907 w 266192"/>
                  <a:gd name="connsiteY0" fmla="*/ 117176 h 362905"/>
                  <a:gd name="connsiteX1" fmla="*/ 259387 w 266192"/>
                  <a:gd name="connsiteY1" fmla="*/ 185487 h 362905"/>
                  <a:gd name="connsiteX2" fmla="*/ 248260 w 266192"/>
                  <a:gd name="connsiteY2" fmla="*/ 264665 h 362905"/>
                  <a:gd name="connsiteX3" fmla="*/ 239204 w 266192"/>
                  <a:gd name="connsiteY3" fmla="*/ 284417 h 362905"/>
                  <a:gd name="connsiteX4" fmla="*/ 234978 w 266192"/>
                  <a:gd name="connsiteY4" fmla="*/ 352814 h 362905"/>
                  <a:gd name="connsiteX5" fmla="*/ 199098 w 266192"/>
                  <a:gd name="connsiteY5" fmla="*/ 362906 h 362905"/>
                  <a:gd name="connsiteX6" fmla="*/ 197113 w 266192"/>
                  <a:gd name="connsiteY6" fmla="*/ 351607 h 362905"/>
                  <a:gd name="connsiteX7" fmla="*/ 196855 w 266192"/>
                  <a:gd name="connsiteY7" fmla="*/ 350399 h 362905"/>
                  <a:gd name="connsiteX8" fmla="*/ 177620 w 266192"/>
                  <a:gd name="connsiteY8" fmla="*/ 302961 h 362905"/>
                  <a:gd name="connsiteX9" fmla="*/ 172014 w 266192"/>
                  <a:gd name="connsiteY9" fmla="*/ 354022 h 362905"/>
                  <a:gd name="connsiteX10" fmla="*/ 168737 w 266192"/>
                  <a:gd name="connsiteY10" fmla="*/ 362043 h 362905"/>
                  <a:gd name="connsiteX11" fmla="*/ 44103 w 266192"/>
                  <a:gd name="connsiteY11" fmla="*/ 322109 h 362905"/>
                  <a:gd name="connsiteX12" fmla="*/ 1409 w 266192"/>
                  <a:gd name="connsiteY12" fmla="*/ 113984 h 362905"/>
                  <a:gd name="connsiteX13" fmla="*/ 9603 w 266192"/>
                  <a:gd name="connsiteY13" fmla="*/ 59387 h 362905"/>
                  <a:gd name="connsiteX14" fmla="*/ 53764 w 266192"/>
                  <a:gd name="connsiteY14" fmla="*/ 37738 h 362905"/>
                  <a:gd name="connsiteX15" fmla="*/ 216779 w 266192"/>
                  <a:gd name="connsiteY15" fmla="*/ 22126 h 362905"/>
                  <a:gd name="connsiteX16" fmla="*/ 121989 w 266192"/>
                  <a:gd name="connsiteY16" fmla="*/ 46 h 362905"/>
                  <a:gd name="connsiteX17" fmla="*/ 201167 w 266192"/>
                  <a:gd name="connsiteY17" fmla="*/ 7550 h 362905"/>
                  <a:gd name="connsiteX18" fmla="*/ 260508 w 266192"/>
                  <a:gd name="connsiteY18" fmla="*/ 56800 h 362905"/>
                  <a:gd name="connsiteX19" fmla="*/ 264907 w 266192"/>
                  <a:gd name="connsiteY19" fmla="*/ 117176 h 36290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266192" h="362905">
                    <a:moveTo>
                      <a:pt x="264907" y="117176"/>
                    </a:moveTo>
                    <a:cubicBezTo>
                      <a:pt x="263009" y="139946"/>
                      <a:pt x="261198" y="162716"/>
                      <a:pt x="259387" y="185487"/>
                    </a:cubicBezTo>
                    <a:cubicBezTo>
                      <a:pt x="257231" y="212052"/>
                      <a:pt x="255074" y="238876"/>
                      <a:pt x="248260" y="264665"/>
                    </a:cubicBezTo>
                    <a:cubicBezTo>
                      <a:pt x="246449" y="271738"/>
                      <a:pt x="244120" y="278983"/>
                      <a:pt x="239204" y="284417"/>
                    </a:cubicBezTo>
                    <a:cubicBezTo>
                      <a:pt x="231096" y="293646"/>
                      <a:pt x="246104" y="347639"/>
                      <a:pt x="234978" y="352814"/>
                    </a:cubicBezTo>
                    <a:cubicBezTo>
                      <a:pt x="222730" y="358593"/>
                      <a:pt x="210741" y="361698"/>
                      <a:pt x="199098" y="362906"/>
                    </a:cubicBezTo>
                    <a:cubicBezTo>
                      <a:pt x="198580" y="359111"/>
                      <a:pt x="197890" y="355315"/>
                      <a:pt x="197113" y="351607"/>
                    </a:cubicBezTo>
                    <a:cubicBezTo>
                      <a:pt x="197027" y="351176"/>
                      <a:pt x="196941" y="350830"/>
                      <a:pt x="196855" y="350399"/>
                    </a:cubicBezTo>
                    <a:cubicBezTo>
                      <a:pt x="193318" y="333666"/>
                      <a:pt x="186849" y="317451"/>
                      <a:pt x="177620" y="302961"/>
                    </a:cubicBezTo>
                    <a:cubicBezTo>
                      <a:pt x="179863" y="320125"/>
                      <a:pt x="177793" y="337720"/>
                      <a:pt x="172014" y="354022"/>
                    </a:cubicBezTo>
                    <a:cubicBezTo>
                      <a:pt x="171066" y="356696"/>
                      <a:pt x="169944" y="359370"/>
                      <a:pt x="168737" y="362043"/>
                    </a:cubicBezTo>
                    <a:cubicBezTo>
                      <a:pt x="119832" y="354798"/>
                      <a:pt x="77483" y="321764"/>
                      <a:pt x="44103" y="322109"/>
                    </a:cubicBezTo>
                    <a:cubicBezTo>
                      <a:pt x="23835" y="254143"/>
                      <a:pt x="9517" y="184365"/>
                      <a:pt x="1409" y="113984"/>
                    </a:cubicBezTo>
                    <a:cubicBezTo>
                      <a:pt x="-747" y="95182"/>
                      <a:pt x="-1954" y="74308"/>
                      <a:pt x="9603" y="59387"/>
                    </a:cubicBezTo>
                    <a:cubicBezTo>
                      <a:pt x="19867" y="46105"/>
                      <a:pt x="37376" y="41275"/>
                      <a:pt x="53764" y="37738"/>
                    </a:cubicBezTo>
                    <a:cubicBezTo>
                      <a:pt x="107239" y="26181"/>
                      <a:pt x="162095" y="20919"/>
                      <a:pt x="216779" y="22126"/>
                    </a:cubicBezTo>
                    <a:lnTo>
                      <a:pt x="121989" y="46"/>
                    </a:lnTo>
                    <a:cubicBezTo>
                      <a:pt x="148640" y="-127"/>
                      <a:pt x="175723" y="-212"/>
                      <a:pt x="201167" y="7550"/>
                    </a:cubicBezTo>
                    <a:cubicBezTo>
                      <a:pt x="226612" y="15226"/>
                      <a:pt x="250675" y="32046"/>
                      <a:pt x="260508" y="56800"/>
                    </a:cubicBezTo>
                    <a:cubicBezTo>
                      <a:pt x="268012" y="75689"/>
                      <a:pt x="266460" y="96906"/>
                      <a:pt x="264907" y="117176"/>
                    </a:cubicBezTo>
                    <a:close/>
                  </a:path>
                </a:pathLst>
              </a:custGeom>
              <a:solidFill>
                <a:srgbClr val="2F2E41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18" name="任意多边形: 形状 17">
                <a:extLst>
                  <a:ext uri="{FF2B5EF4-FFF2-40B4-BE49-F238E27FC236}">
                    <a16:creationId xmlns:a16="http://schemas.microsoft.com/office/drawing/2014/main" id="{F6F875D0-4146-0740-7A47-C1624AA28F5C}"/>
                  </a:ext>
                </a:extLst>
              </p:cNvPr>
              <p:cNvSpPr/>
              <p:nvPr/>
            </p:nvSpPr>
            <p:spPr>
              <a:xfrm flipH="1">
                <a:off x="10334518" y="1753439"/>
                <a:ext cx="525443" cy="525443"/>
              </a:xfrm>
              <a:custGeom>
                <a:avLst/>
                <a:gdLst>
                  <a:gd name="connsiteX0" fmla="*/ 386060 w 386059"/>
                  <a:gd name="connsiteY0" fmla="*/ 193030 h 386059"/>
                  <a:gd name="connsiteX1" fmla="*/ 193030 w 386059"/>
                  <a:gd name="connsiteY1" fmla="*/ 386060 h 386059"/>
                  <a:gd name="connsiteX2" fmla="*/ 0 w 386059"/>
                  <a:gd name="connsiteY2" fmla="*/ 193030 h 386059"/>
                  <a:gd name="connsiteX3" fmla="*/ 193030 w 386059"/>
                  <a:gd name="connsiteY3" fmla="*/ 0 h 386059"/>
                  <a:gd name="connsiteX4" fmla="*/ 386060 w 386059"/>
                  <a:gd name="connsiteY4" fmla="*/ 193030 h 3860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86059" h="386059">
                    <a:moveTo>
                      <a:pt x="386060" y="193030"/>
                    </a:moveTo>
                    <a:cubicBezTo>
                      <a:pt x="386060" y="299637"/>
                      <a:pt x="299637" y="386060"/>
                      <a:pt x="193030" y="386060"/>
                    </a:cubicBezTo>
                    <a:cubicBezTo>
                      <a:pt x="86423" y="386060"/>
                      <a:pt x="0" y="299637"/>
                      <a:pt x="0" y="193030"/>
                    </a:cubicBezTo>
                    <a:cubicBezTo>
                      <a:pt x="0" y="86422"/>
                      <a:pt x="86423" y="0"/>
                      <a:pt x="193030" y="0"/>
                    </a:cubicBezTo>
                    <a:cubicBezTo>
                      <a:pt x="299637" y="0"/>
                      <a:pt x="386060" y="86422"/>
                      <a:pt x="386060" y="193030"/>
                    </a:cubicBezTo>
                    <a:close/>
                  </a:path>
                </a:pathLst>
              </a:custGeom>
              <a:solidFill>
                <a:schemeClr val="accent1">
                  <a:lumMod val="40000"/>
                  <a:lumOff val="60000"/>
                </a:schemeClr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19" name="任意多边形: 形状 18">
                <a:extLst>
                  <a:ext uri="{FF2B5EF4-FFF2-40B4-BE49-F238E27FC236}">
                    <a16:creationId xmlns:a16="http://schemas.microsoft.com/office/drawing/2014/main" id="{A56E5B80-0CE2-BE01-D489-ED50ED9C3BCA}"/>
                  </a:ext>
                </a:extLst>
              </p:cNvPr>
              <p:cNvSpPr/>
              <p:nvPr/>
            </p:nvSpPr>
            <p:spPr>
              <a:xfrm flipH="1">
                <a:off x="10240593" y="1695874"/>
                <a:ext cx="748042" cy="775094"/>
              </a:xfrm>
              <a:custGeom>
                <a:avLst/>
                <a:gdLst>
                  <a:gd name="connsiteX0" fmla="*/ 483412 w 549609"/>
                  <a:gd name="connsiteY0" fmla="*/ 541478 h 569485"/>
                  <a:gd name="connsiteX1" fmla="*/ 437785 w 549609"/>
                  <a:gd name="connsiteY1" fmla="*/ 168460 h 569485"/>
                  <a:gd name="connsiteX2" fmla="*/ 426141 w 549609"/>
                  <a:gd name="connsiteY2" fmla="*/ 159744 h 569485"/>
                  <a:gd name="connsiteX3" fmla="*/ 385776 w 549609"/>
                  <a:gd name="connsiteY3" fmla="*/ 197056 h 569485"/>
                  <a:gd name="connsiteX4" fmla="*/ 367749 w 549609"/>
                  <a:gd name="connsiteY4" fmla="*/ 148972 h 569485"/>
                  <a:gd name="connsiteX5" fmla="*/ 362833 w 549609"/>
                  <a:gd name="connsiteY5" fmla="*/ 204499 h 569485"/>
                  <a:gd name="connsiteX6" fmla="*/ 352137 w 549609"/>
                  <a:gd name="connsiteY6" fmla="*/ 201953 h 569485"/>
                  <a:gd name="connsiteX7" fmla="*/ 317637 w 549609"/>
                  <a:gd name="connsiteY7" fmla="*/ 201071 h 569485"/>
                  <a:gd name="connsiteX8" fmla="*/ 317896 w 549609"/>
                  <a:gd name="connsiteY8" fmla="*/ 200385 h 569485"/>
                  <a:gd name="connsiteX9" fmla="*/ 260625 w 549609"/>
                  <a:gd name="connsiteY9" fmla="*/ 248469 h 569485"/>
                  <a:gd name="connsiteX10" fmla="*/ 220087 w 549609"/>
                  <a:gd name="connsiteY10" fmla="*/ 310753 h 569485"/>
                  <a:gd name="connsiteX11" fmla="*/ 255536 w 549609"/>
                  <a:gd name="connsiteY11" fmla="*/ 360208 h 569485"/>
                  <a:gd name="connsiteX12" fmla="*/ 303664 w 549609"/>
                  <a:gd name="connsiteY12" fmla="*/ 397030 h 569485"/>
                  <a:gd name="connsiteX13" fmla="*/ 309012 w 549609"/>
                  <a:gd name="connsiteY13" fmla="*/ 503089 h 569485"/>
                  <a:gd name="connsiteX14" fmla="*/ 283482 w 549609"/>
                  <a:gd name="connsiteY14" fmla="*/ 526004 h 569485"/>
                  <a:gd name="connsiteX15" fmla="*/ 264247 w 549609"/>
                  <a:gd name="connsiteY15" fmla="*/ 472143 h 569485"/>
                  <a:gd name="connsiteX16" fmla="*/ 258641 w 549609"/>
                  <a:gd name="connsiteY16" fmla="*/ 530118 h 569485"/>
                  <a:gd name="connsiteX17" fmla="*/ 190158 w 549609"/>
                  <a:gd name="connsiteY17" fmla="*/ 504264 h 569485"/>
                  <a:gd name="connsiteX18" fmla="*/ 203182 w 549609"/>
                  <a:gd name="connsiteY18" fmla="*/ 562043 h 569485"/>
                  <a:gd name="connsiteX19" fmla="*/ 139786 w 549609"/>
                  <a:gd name="connsiteY19" fmla="*/ 566450 h 569485"/>
                  <a:gd name="connsiteX20" fmla="*/ 137113 w 549609"/>
                  <a:gd name="connsiteY20" fmla="*/ 546962 h 569485"/>
                  <a:gd name="connsiteX21" fmla="*/ 117620 w 549609"/>
                  <a:gd name="connsiteY21" fmla="*/ 491729 h 569485"/>
                  <a:gd name="connsiteX22" fmla="*/ 107529 w 549609"/>
                  <a:gd name="connsiteY22" fmla="*/ 561945 h 569485"/>
                  <a:gd name="connsiteX23" fmla="*/ 104165 w 549609"/>
                  <a:gd name="connsiteY23" fmla="*/ 569486 h 569485"/>
                  <a:gd name="connsiteX24" fmla="*/ 44910 w 549609"/>
                  <a:gd name="connsiteY24" fmla="*/ 498388 h 569485"/>
                  <a:gd name="connsiteX25" fmla="*/ 64230 w 549609"/>
                  <a:gd name="connsiteY25" fmla="*/ 454711 h 569485"/>
                  <a:gd name="connsiteX26" fmla="*/ 232 w 549609"/>
                  <a:gd name="connsiteY26" fmla="*/ 377052 h 569485"/>
                  <a:gd name="connsiteX27" fmla="*/ 80446 w 549609"/>
                  <a:gd name="connsiteY27" fmla="*/ 254345 h 569485"/>
                  <a:gd name="connsiteX28" fmla="*/ 97351 w 549609"/>
                  <a:gd name="connsiteY28" fmla="*/ 97853 h 569485"/>
                  <a:gd name="connsiteX29" fmla="*/ 313152 w 549609"/>
                  <a:gd name="connsiteY29" fmla="*/ 15297 h 569485"/>
                  <a:gd name="connsiteX30" fmla="*/ 545858 w 549609"/>
                  <a:gd name="connsiteY30" fmla="*/ 198605 h 569485"/>
                  <a:gd name="connsiteX31" fmla="*/ 535336 w 549609"/>
                  <a:gd name="connsiteY31" fmla="*/ 315846 h 569485"/>
                  <a:gd name="connsiteX32" fmla="*/ 483412 w 549609"/>
                  <a:gd name="connsiteY32" fmla="*/ 541478 h 5694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</a:cxnLst>
                <a:rect l="l" t="t" r="r" b="b"/>
                <a:pathLst>
                  <a:path w="549609" h="569485">
                    <a:moveTo>
                      <a:pt x="483412" y="541478"/>
                    </a:moveTo>
                    <a:cubicBezTo>
                      <a:pt x="410616" y="476746"/>
                      <a:pt x="534732" y="291853"/>
                      <a:pt x="437785" y="168460"/>
                    </a:cubicBezTo>
                    <a:lnTo>
                      <a:pt x="426141" y="159744"/>
                    </a:lnTo>
                    <a:cubicBezTo>
                      <a:pt x="419414" y="175903"/>
                      <a:pt x="402077" y="189221"/>
                      <a:pt x="385776" y="197056"/>
                    </a:cubicBezTo>
                    <a:cubicBezTo>
                      <a:pt x="382067" y="180114"/>
                      <a:pt x="376029" y="163759"/>
                      <a:pt x="367749" y="148972"/>
                    </a:cubicBezTo>
                    <a:cubicBezTo>
                      <a:pt x="369905" y="167579"/>
                      <a:pt x="368094" y="186675"/>
                      <a:pt x="362833" y="204499"/>
                    </a:cubicBezTo>
                    <a:cubicBezTo>
                      <a:pt x="357399" y="205184"/>
                      <a:pt x="353518" y="204401"/>
                      <a:pt x="352137" y="201953"/>
                    </a:cubicBezTo>
                    <a:cubicBezTo>
                      <a:pt x="353863" y="216936"/>
                      <a:pt x="308063" y="224378"/>
                      <a:pt x="317637" y="201071"/>
                    </a:cubicBezTo>
                    <a:cubicBezTo>
                      <a:pt x="317723" y="200777"/>
                      <a:pt x="317810" y="200581"/>
                      <a:pt x="317896" y="200385"/>
                    </a:cubicBezTo>
                    <a:cubicBezTo>
                      <a:pt x="306080" y="224182"/>
                      <a:pt x="281757" y="235248"/>
                      <a:pt x="260625" y="248469"/>
                    </a:cubicBezTo>
                    <a:cubicBezTo>
                      <a:pt x="239493" y="261592"/>
                      <a:pt x="218017" y="283528"/>
                      <a:pt x="220087" y="310753"/>
                    </a:cubicBezTo>
                    <a:cubicBezTo>
                      <a:pt x="221812" y="332788"/>
                      <a:pt x="238631" y="349240"/>
                      <a:pt x="255536" y="360208"/>
                    </a:cubicBezTo>
                    <a:cubicBezTo>
                      <a:pt x="272441" y="371274"/>
                      <a:pt x="291416" y="379892"/>
                      <a:pt x="303664" y="397030"/>
                    </a:cubicBezTo>
                    <a:cubicBezTo>
                      <a:pt x="324278" y="425822"/>
                      <a:pt x="319448" y="468030"/>
                      <a:pt x="309012" y="503089"/>
                    </a:cubicBezTo>
                    <a:cubicBezTo>
                      <a:pt x="305821" y="513959"/>
                      <a:pt x="296160" y="521695"/>
                      <a:pt x="283482" y="526004"/>
                    </a:cubicBezTo>
                    <a:cubicBezTo>
                      <a:pt x="279945" y="507006"/>
                      <a:pt x="273476" y="488595"/>
                      <a:pt x="264247" y="472143"/>
                    </a:cubicBezTo>
                    <a:cubicBezTo>
                      <a:pt x="266490" y="491631"/>
                      <a:pt x="264420" y="511609"/>
                      <a:pt x="258641" y="530118"/>
                    </a:cubicBezTo>
                    <a:cubicBezTo>
                      <a:pt x="234059" y="530607"/>
                      <a:pt x="206545" y="522088"/>
                      <a:pt x="190158" y="504264"/>
                    </a:cubicBezTo>
                    <a:lnTo>
                      <a:pt x="203182" y="562043"/>
                    </a:lnTo>
                    <a:cubicBezTo>
                      <a:pt x="182223" y="557636"/>
                      <a:pt x="161091" y="562630"/>
                      <a:pt x="139786" y="566450"/>
                    </a:cubicBezTo>
                    <a:cubicBezTo>
                      <a:pt x="139269" y="559987"/>
                      <a:pt x="138321" y="553425"/>
                      <a:pt x="137113" y="546962"/>
                    </a:cubicBezTo>
                    <a:cubicBezTo>
                      <a:pt x="133663" y="527474"/>
                      <a:pt x="127108" y="508573"/>
                      <a:pt x="117620" y="491729"/>
                    </a:cubicBezTo>
                    <a:cubicBezTo>
                      <a:pt x="120380" y="515624"/>
                      <a:pt x="116671" y="540106"/>
                      <a:pt x="107529" y="561945"/>
                    </a:cubicBezTo>
                    <a:cubicBezTo>
                      <a:pt x="106494" y="564491"/>
                      <a:pt x="105372" y="567037"/>
                      <a:pt x="104165" y="569486"/>
                    </a:cubicBezTo>
                    <a:cubicBezTo>
                      <a:pt x="71389" y="567135"/>
                      <a:pt x="38700" y="548039"/>
                      <a:pt x="44910" y="498388"/>
                    </a:cubicBezTo>
                    <a:cubicBezTo>
                      <a:pt x="46980" y="481936"/>
                      <a:pt x="55088" y="467638"/>
                      <a:pt x="64230" y="454711"/>
                    </a:cubicBezTo>
                    <a:cubicBezTo>
                      <a:pt x="81136" y="431012"/>
                      <a:pt x="-5029" y="405648"/>
                      <a:pt x="232" y="377052"/>
                    </a:cubicBezTo>
                    <a:cubicBezTo>
                      <a:pt x="8081" y="334648"/>
                      <a:pt x="86656" y="297141"/>
                      <a:pt x="80446" y="254345"/>
                    </a:cubicBezTo>
                    <a:cubicBezTo>
                      <a:pt x="74926" y="215565"/>
                      <a:pt x="76008" y="128024"/>
                      <a:pt x="97351" y="97853"/>
                    </a:cubicBezTo>
                    <a:cubicBezTo>
                      <a:pt x="128185" y="54263"/>
                      <a:pt x="93981" y="-35911"/>
                      <a:pt x="313152" y="15297"/>
                    </a:cubicBezTo>
                    <a:cubicBezTo>
                      <a:pt x="394687" y="34347"/>
                      <a:pt x="422950" y="-45634"/>
                      <a:pt x="545858" y="198605"/>
                    </a:cubicBezTo>
                    <a:cubicBezTo>
                      <a:pt x="566930" y="240479"/>
                      <a:pt x="490313" y="226084"/>
                      <a:pt x="535336" y="315846"/>
                    </a:cubicBezTo>
                    <a:cubicBezTo>
                      <a:pt x="580358" y="405608"/>
                      <a:pt x="451413" y="476746"/>
                      <a:pt x="483412" y="541478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26" name="任意多边形: 形状 25">
                <a:extLst>
                  <a:ext uri="{FF2B5EF4-FFF2-40B4-BE49-F238E27FC236}">
                    <a16:creationId xmlns:a16="http://schemas.microsoft.com/office/drawing/2014/main" id="{53C3368D-878D-F753-36D6-8007EED360AC}"/>
                  </a:ext>
                </a:extLst>
              </p:cNvPr>
              <p:cNvSpPr/>
              <p:nvPr/>
            </p:nvSpPr>
            <p:spPr>
              <a:xfrm flipH="1">
                <a:off x="10709978" y="1627988"/>
                <a:ext cx="208100" cy="240162"/>
              </a:xfrm>
              <a:custGeom>
                <a:avLst/>
                <a:gdLst>
                  <a:gd name="connsiteX0" fmla="*/ 50211 w 152897"/>
                  <a:gd name="connsiteY0" fmla="*/ 170687 h 176454"/>
                  <a:gd name="connsiteX1" fmla="*/ 51457 w 152897"/>
                  <a:gd name="connsiteY1" fmla="*/ 171178 h 176454"/>
                  <a:gd name="connsiteX2" fmla="*/ 54004 w 152897"/>
                  <a:gd name="connsiteY2" fmla="*/ 172107 h 176454"/>
                  <a:gd name="connsiteX3" fmla="*/ 71189 w 152897"/>
                  <a:gd name="connsiteY3" fmla="*/ 176056 h 176454"/>
                  <a:gd name="connsiteX4" fmla="*/ 78727 w 152897"/>
                  <a:gd name="connsiteY4" fmla="*/ 176454 h 176454"/>
                  <a:gd name="connsiteX5" fmla="*/ 88383 w 152897"/>
                  <a:gd name="connsiteY5" fmla="*/ 175827 h 176454"/>
                  <a:gd name="connsiteX6" fmla="*/ 98911 w 152897"/>
                  <a:gd name="connsiteY6" fmla="*/ 173685 h 176454"/>
                  <a:gd name="connsiteX7" fmla="*/ 103742 w 152897"/>
                  <a:gd name="connsiteY7" fmla="*/ 172124 h 176454"/>
                  <a:gd name="connsiteX8" fmla="*/ 149532 w 152897"/>
                  <a:gd name="connsiteY8" fmla="*/ 124671 h 176454"/>
                  <a:gd name="connsiteX9" fmla="*/ 149532 w 152897"/>
                  <a:gd name="connsiteY9" fmla="*/ 124617 h 176454"/>
                  <a:gd name="connsiteX10" fmla="*/ 150463 w 152897"/>
                  <a:gd name="connsiteY10" fmla="*/ 121365 h 176454"/>
                  <a:gd name="connsiteX11" fmla="*/ 152897 w 152897"/>
                  <a:gd name="connsiteY11" fmla="*/ 102658 h 176454"/>
                  <a:gd name="connsiteX12" fmla="*/ 152897 w 152897"/>
                  <a:gd name="connsiteY12" fmla="*/ 102550 h 176454"/>
                  <a:gd name="connsiteX13" fmla="*/ 151041 w 152897"/>
                  <a:gd name="connsiteY13" fmla="*/ 85948 h 176454"/>
                  <a:gd name="connsiteX14" fmla="*/ 139175 w 152897"/>
                  <a:gd name="connsiteY14" fmla="*/ 59612 h 176454"/>
                  <a:gd name="connsiteX15" fmla="*/ 131029 w 152897"/>
                  <a:gd name="connsiteY15" fmla="*/ 41909 h 176454"/>
                  <a:gd name="connsiteX16" fmla="*/ 69510 w 152897"/>
                  <a:gd name="connsiteY16" fmla="*/ 3405 h 176454"/>
                  <a:gd name="connsiteX17" fmla="*/ 66581 w 152897"/>
                  <a:gd name="connsiteY17" fmla="*/ 3289 h 176454"/>
                  <a:gd name="connsiteX18" fmla="*/ 30840 w 152897"/>
                  <a:gd name="connsiteY18" fmla="*/ 45181 h 176454"/>
                  <a:gd name="connsiteX19" fmla="*/ 31153 w 152897"/>
                  <a:gd name="connsiteY19" fmla="*/ 45283 h 176454"/>
                  <a:gd name="connsiteX20" fmla="*/ 30976 w 152897"/>
                  <a:gd name="connsiteY20" fmla="*/ 71660 h 176454"/>
                  <a:gd name="connsiteX21" fmla="*/ 9115 w 152897"/>
                  <a:gd name="connsiteY21" fmla="*/ 77887 h 176454"/>
                  <a:gd name="connsiteX22" fmla="*/ 50211 w 152897"/>
                  <a:gd name="connsiteY22" fmla="*/ 170687 h 1764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</a:cxnLst>
                <a:rect l="l" t="t" r="r" b="b"/>
                <a:pathLst>
                  <a:path w="152897" h="176454">
                    <a:moveTo>
                      <a:pt x="50211" y="170687"/>
                    </a:moveTo>
                    <a:cubicBezTo>
                      <a:pt x="50644" y="170851"/>
                      <a:pt x="51024" y="171014"/>
                      <a:pt x="51457" y="171178"/>
                    </a:cubicBezTo>
                    <a:cubicBezTo>
                      <a:pt x="52270" y="171560"/>
                      <a:pt x="53137" y="171833"/>
                      <a:pt x="54004" y="172107"/>
                    </a:cubicBezTo>
                    <a:cubicBezTo>
                      <a:pt x="59477" y="174127"/>
                      <a:pt x="65223" y="175444"/>
                      <a:pt x="71189" y="176056"/>
                    </a:cubicBezTo>
                    <a:cubicBezTo>
                      <a:pt x="73628" y="176333"/>
                      <a:pt x="76177" y="176448"/>
                      <a:pt x="78727" y="176454"/>
                    </a:cubicBezTo>
                    <a:cubicBezTo>
                      <a:pt x="81981" y="176462"/>
                      <a:pt x="85236" y="176254"/>
                      <a:pt x="88383" y="175827"/>
                    </a:cubicBezTo>
                    <a:cubicBezTo>
                      <a:pt x="91964" y="175403"/>
                      <a:pt x="95491" y="174652"/>
                      <a:pt x="98911" y="173685"/>
                    </a:cubicBezTo>
                    <a:cubicBezTo>
                      <a:pt x="100539" y="173255"/>
                      <a:pt x="102168" y="172717"/>
                      <a:pt x="103742" y="172124"/>
                    </a:cubicBezTo>
                    <a:cubicBezTo>
                      <a:pt x="125512" y="164423"/>
                      <a:pt x="142588" y="146783"/>
                      <a:pt x="149532" y="124671"/>
                    </a:cubicBezTo>
                    <a:lnTo>
                      <a:pt x="149532" y="124617"/>
                    </a:lnTo>
                    <a:cubicBezTo>
                      <a:pt x="149915" y="123587"/>
                      <a:pt x="150189" y="122449"/>
                      <a:pt x="150463" y="121365"/>
                    </a:cubicBezTo>
                    <a:cubicBezTo>
                      <a:pt x="152051" y="115403"/>
                      <a:pt x="152880" y="109113"/>
                      <a:pt x="152897" y="102658"/>
                    </a:cubicBezTo>
                    <a:lnTo>
                      <a:pt x="152897" y="102550"/>
                    </a:lnTo>
                    <a:cubicBezTo>
                      <a:pt x="152911" y="96855"/>
                      <a:pt x="152275" y="91321"/>
                      <a:pt x="151041" y="85948"/>
                    </a:cubicBezTo>
                    <a:cubicBezTo>
                      <a:pt x="148841" y="76342"/>
                      <a:pt x="144796" y="67382"/>
                      <a:pt x="139175" y="59612"/>
                    </a:cubicBezTo>
                    <a:cubicBezTo>
                      <a:pt x="133770" y="51950"/>
                      <a:pt x="127527" y="50669"/>
                      <a:pt x="131029" y="41909"/>
                    </a:cubicBezTo>
                    <a:cubicBezTo>
                      <a:pt x="142201" y="13962"/>
                      <a:pt x="96493" y="-8883"/>
                      <a:pt x="69510" y="3405"/>
                    </a:cubicBezTo>
                    <a:cubicBezTo>
                      <a:pt x="68534" y="3294"/>
                      <a:pt x="67558" y="3292"/>
                      <a:pt x="66581" y="3289"/>
                    </a:cubicBezTo>
                    <a:cubicBezTo>
                      <a:pt x="48411" y="3243"/>
                      <a:pt x="41672" y="30075"/>
                      <a:pt x="30840" y="45181"/>
                    </a:cubicBezTo>
                    <a:lnTo>
                      <a:pt x="31153" y="45283"/>
                    </a:lnTo>
                    <a:cubicBezTo>
                      <a:pt x="43714" y="49401"/>
                      <a:pt x="43544" y="67566"/>
                      <a:pt x="30976" y="71660"/>
                    </a:cubicBezTo>
                    <a:cubicBezTo>
                      <a:pt x="23764" y="74010"/>
                      <a:pt x="16468" y="76085"/>
                      <a:pt x="9115" y="77887"/>
                    </a:cubicBezTo>
                    <a:cubicBezTo>
                      <a:pt x="-15165" y="106562"/>
                      <a:pt x="12669" y="190454"/>
                      <a:pt x="50211" y="170687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27" name="任意多边形: 形状 26">
                <a:extLst>
                  <a:ext uri="{FF2B5EF4-FFF2-40B4-BE49-F238E27FC236}">
                    <a16:creationId xmlns:a16="http://schemas.microsoft.com/office/drawing/2014/main" id="{F4F16B12-4B0E-B990-BCE6-67074E63647E}"/>
                  </a:ext>
                </a:extLst>
              </p:cNvPr>
              <p:cNvSpPr/>
              <p:nvPr/>
            </p:nvSpPr>
            <p:spPr>
              <a:xfrm flipH="1">
                <a:off x="10731329" y="1688561"/>
                <a:ext cx="119545" cy="180564"/>
              </a:xfrm>
              <a:custGeom>
                <a:avLst/>
                <a:gdLst>
                  <a:gd name="connsiteX0" fmla="*/ 87673 w 87833"/>
                  <a:gd name="connsiteY0" fmla="*/ 7858 h 132666"/>
                  <a:gd name="connsiteX1" fmla="*/ 12413 w 87833"/>
                  <a:gd name="connsiteY1" fmla="*/ 131861 h 132666"/>
                  <a:gd name="connsiteX2" fmla="*/ 4236 w 87833"/>
                  <a:gd name="connsiteY2" fmla="*/ 117790 h 132666"/>
                  <a:gd name="connsiteX3" fmla="*/ 71401 w 87833"/>
                  <a:gd name="connsiteY3" fmla="*/ 7817 h 132666"/>
                  <a:gd name="connsiteX4" fmla="*/ 87673 w 87833"/>
                  <a:gd name="connsiteY4" fmla="*/ 7858 h 132666"/>
                  <a:gd name="connsiteX5" fmla="*/ 87673 w 87833"/>
                  <a:gd name="connsiteY5" fmla="*/ 7858 h 1326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87833" h="132666">
                    <a:moveTo>
                      <a:pt x="87673" y="7858"/>
                    </a:moveTo>
                    <a:cubicBezTo>
                      <a:pt x="90341" y="59332"/>
                      <a:pt x="59420" y="110564"/>
                      <a:pt x="12413" y="131861"/>
                    </a:cubicBezTo>
                    <a:cubicBezTo>
                      <a:pt x="2945" y="136151"/>
                      <a:pt x="-5300" y="122110"/>
                      <a:pt x="4236" y="117790"/>
                    </a:cubicBezTo>
                    <a:cubicBezTo>
                      <a:pt x="46430" y="98673"/>
                      <a:pt x="73802" y="54139"/>
                      <a:pt x="71401" y="7817"/>
                    </a:cubicBezTo>
                    <a:cubicBezTo>
                      <a:pt x="70859" y="-2649"/>
                      <a:pt x="87132" y="-2576"/>
                      <a:pt x="87673" y="7858"/>
                    </a:cubicBezTo>
                    <a:lnTo>
                      <a:pt x="87673" y="7858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>
                <a:noAutofit/>
              </a:bodyPr>
              <a:lstStyle/>
              <a:p>
                <a:endParaRPr lang="zh-CN" altLang="en-US"/>
              </a:p>
            </p:txBody>
          </p:sp>
          <p:grpSp>
            <p:nvGrpSpPr>
              <p:cNvPr id="22" name="图形 77">
                <a:extLst>
                  <a:ext uri="{FF2B5EF4-FFF2-40B4-BE49-F238E27FC236}">
                    <a16:creationId xmlns:a16="http://schemas.microsoft.com/office/drawing/2014/main" id="{867DB197-6CD5-275A-3BBE-9F271A44A603}"/>
                  </a:ext>
                </a:extLst>
              </p:cNvPr>
              <p:cNvGrpSpPr/>
              <p:nvPr/>
            </p:nvGrpSpPr>
            <p:grpSpPr>
              <a:xfrm flipH="1">
                <a:off x="10259485" y="2570822"/>
                <a:ext cx="735911" cy="633268"/>
                <a:chOff x="-7649151" y="7138045"/>
                <a:chExt cx="540696" cy="465281"/>
              </a:xfrm>
              <a:solidFill>
                <a:schemeClr val="accent1">
                  <a:lumMod val="40000"/>
                  <a:lumOff val="60000"/>
                </a:schemeClr>
              </a:solidFill>
            </p:grpSpPr>
            <p:sp>
              <p:nvSpPr>
                <p:cNvPr id="24" name="任意多边形: 形状 23">
                  <a:extLst>
                    <a:ext uri="{FF2B5EF4-FFF2-40B4-BE49-F238E27FC236}">
                      <a16:creationId xmlns:a16="http://schemas.microsoft.com/office/drawing/2014/main" id="{5E78E4ED-B238-9F2A-281F-712D13277327}"/>
                    </a:ext>
                  </a:extLst>
                </p:cNvPr>
                <p:cNvSpPr/>
                <p:nvPr/>
              </p:nvSpPr>
              <p:spPr>
                <a:xfrm>
                  <a:off x="-7649151" y="7138045"/>
                  <a:ext cx="462015" cy="465281"/>
                </a:xfrm>
                <a:custGeom>
                  <a:avLst/>
                  <a:gdLst>
                    <a:gd name="connsiteX0" fmla="*/ 187379 w 462015"/>
                    <a:gd name="connsiteY0" fmla="*/ 100509 h 465281"/>
                    <a:gd name="connsiteX1" fmla="*/ 34054 w 462015"/>
                    <a:gd name="connsiteY1" fmla="*/ 20514 h 465281"/>
                    <a:gd name="connsiteX2" fmla="*/ 8550 w 462015"/>
                    <a:gd name="connsiteY2" fmla="*/ 411100 h 465281"/>
                    <a:gd name="connsiteX3" fmla="*/ 112574 w 462015"/>
                    <a:gd name="connsiteY3" fmla="*/ 459295 h 465281"/>
                    <a:gd name="connsiteX4" fmla="*/ 462016 w 462015"/>
                    <a:gd name="connsiteY4" fmla="*/ 314197 h 465281"/>
                    <a:gd name="connsiteX5" fmla="*/ 416027 w 462015"/>
                    <a:gd name="connsiteY5" fmla="*/ 219947 h 465281"/>
                    <a:gd name="connsiteX6" fmla="*/ 139249 w 462015"/>
                    <a:gd name="connsiteY6" fmla="*/ 334484 h 465281"/>
                    <a:gd name="connsiteX7" fmla="*/ 187379 w 462015"/>
                    <a:gd name="connsiteY7" fmla="*/ 100509 h 46528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462015" h="465281">
                      <a:moveTo>
                        <a:pt x="187379" y="100509"/>
                      </a:moveTo>
                      <a:cubicBezTo>
                        <a:pt x="187379" y="100509"/>
                        <a:pt x="41479" y="-54541"/>
                        <a:pt x="34054" y="20514"/>
                      </a:cubicBezTo>
                      <a:cubicBezTo>
                        <a:pt x="29222" y="69355"/>
                        <a:pt x="-19250" y="323871"/>
                        <a:pt x="8550" y="411100"/>
                      </a:cubicBezTo>
                      <a:cubicBezTo>
                        <a:pt x="22395" y="454540"/>
                        <a:pt x="70467" y="476779"/>
                        <a:pt x="112574" y="459295"/>
                      </a:cubicBezTo>
                      <a:lnTo>
                        <a:pt x="462016" y="314197"/>
                      </a:lnTo>
                      <a:lnTo>
                        <a:pt x="416027" y="219947"/>
                      </a:lnTo>
                      <a:lnTo>
                        <a:pt x="139249" y="334484"/>
                      </a:lnTo>
                      <a:lnTo>
                        <a:pt x="187379" y="100509"/>
                      </a:lnTo>
                      <a:close/>
                    </a:path>
                  </a:pathLst>
                </a:custGeom>
                <a:grpFill/>
                <a:ln w="9525" cap="flat">
                  <a:noFill/>
                  <a:prstDash val="solid"/>
                  <a:miter/>
                </a:ln>
              </p:spPr>
              <p:txBody>
                <a:bodyPr rtlCol="0" anchor="ctr">
                  <a:noAutofit/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25" name="任意多边形: 形状 24">
                  <a:extLst>
                    <a:ext uri="{FF2B5EF4-FFF2-40B4-BE49-F238E27FC236}">
                      <a16:creationId xmlns:a16="http://schemas.microsoft.com/office/drawing/2014/main" id="{33F96080-2483-C6EF-E6E7-28C40EAB2B1F}"/>
                    </a:ext>
                  </a:extLst>
                </p:cNvPr>
                <p:cNvSpPr/>
                <p:nvPr/>
              </p:nvSpPr>
              <p:spPr>
                <a:xfrm>
                  <a:off x="-7255113" y="7305220"/>
                  <a:ext cx="146658" cy="146658"/>
                </a:xfrm>
                <a:custGeom>
                  <a:avLst/>
                  <a:gdLst>
                    <a:gd name="connsiteX0" fmla="*/ 146659 w 146658"/>
                    <a:gd name="connsiteY0" fmla="*/ 73329 h 146658"/>
                    <a:gd name="connsiteX1" fmla="*/ 73329 w 146658"/>
                    <a:gd name="connsiteY1" fmla="*/ 146659 h 146658"/>
                    <a:gd name="connsiteX2" fmla="*/ 0 w 146658"/>
                    <a:gd name="connsiteY2" fmla="*/ 73329 h 146658"/>
                    <a:gd name="connsiteX3" fmla="*/ 73329 w 146658"/>
                    <a:gd name="connsiteY3" fmla="*/ 0 h 146658"/>
                    <a:gd name="connsiteX4" fmla="*/ 146659 w 146658"/>
                    <a:gd name="connsiteY4" fmla="*/ 73329 h 14665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46658" h="146658">
                      <a:moveTo>
                        <a:pt x="146659" y="73329"/>
                      </a:moveTo>
                      <a:cubicBezTo>
                        <a:pt x="146659" y="113828"/>
                        <a:pt x="113828" y="146659"/>
                        <a:pt x="73329" y="146659"/>
                      </a:cubicBezTo>
                      <a:cubicBezTo>
                        <a:pt x="32831" y="146659"/>
                        <a:pt x="0" y="113828"/>
                        <a:pt x="0" y="73329"/>
                      </a:cubicBezTo>
                      <a:cubicBezTo>
                        <a:pt x="0" y="32831"/>
                        <a:pt x="32831" y="0"/>
                        <a:pt x="73329" y="0"/>
                      </a:cubicBezTo>
                      <a:cubicBezTo>
                        <a:pt x="113828" y="0"/>
                        <a:pt x="146659" y="32831"/>
                        <a:pt x="146659" y="73329"/>
                      </a:cubicBezTo>
                      <a:close/>
                    </a:path>
                  </a:pathLst>
                </a:custGeom>
                <a:grpFill/>
                <a:ln w="9525" cap="flat">
                  <a:noFill/>
                  <a:prstDash val="solid"/>
                  <a:miter/>
                </a:ln>
              </p:spPr>
              <p:txBody>
                <a:bodyPr rtlCol="0" anchor="ctr">
                  <a:noAutofit/>
                </a:bodyPr>
                <a:lstStyle/>
                <a:p>
                  <a:endParaRPr lang="zh-CN" altLang="en-US"/>
                </a:p>
              </p:txBody>
            </p:sp>
          </p:grpSp>
          <p:sp>
            <p:nvSpPr>
              <p:cNvPr id="23" name="任意多边形: 形状 22">
                <a:extLst>
                  <a:ext uri="{FF2B5EF4-FFF2-40B4-BE49-F238E27FC236}">
                    <a16:creationId xmlns:a16="http://schemas.microsoft.com/office/drawing/2014/main" id="{9659A181-6DA7-B1E8-C3E7-3F7FAC0E899B}"/>
                  </a:ext>
                </a:extLst>
              </p:cNvPr>
              <p:cNvSpPr/>
              <p:nvPr/>
            </p:nvSpPr>
            <p:spPr>
              <a:xfrm flipH="1">
                <a:off x="10680984" y="2519728"/>
                <a:ext cx="385369" cy="726732"/>
              </a:xfrm>
              <a:custGeom>
                <a:avLst/>
                <a:gdLst>
                  <a:gd name="connsiteX0" fmla="*/ 173402 w 283142"/>
                  <a:gd name="connsiteY0" fmla="*/ 37541 h 533952"/>
                  <a:gd name="connsiteX1" fmla="*/ 69924 w 283142"/>
                  <a:gd name="connsiteY1" fmla="*/ 0 h 533952"/>
                  <a:gd name="connsiteX2" fmla="*/ 6168 w 283142"/>
                  <a:gd name="connsiteY2" fmla="*/ 358381 h 533952"/>
                  <a:gd name="connsiteX3" fmla="*/ 7262 w 283142"/>
                  <a:gd name="connsiteY3" fmla="*/ 387932 h 533952"/>
                  <a:gd name="connsiteX4" fmla="*/ 9408 w 283142"/>
                  <a:gd name="connsiteY4" fmla="*/ 418695 h 533952"/>
                  <a:gd name="connsiteX5" fmla="*/ 13126 w 283142"/>
                  <a:gd name="connsiteY5" fmla="*/ 453957 h 533952"/>
                  <a:gd name="connsiteX6" fmla="*/ 119787 w 283142"/>
                  <a:gd name="connsiteY6" fmla="*/ 533953 h 533952"/>
                  <a:gd name="connsiteX7" fmla="*/ 225294 w 283142"/>
                  <a:gd name="connsiteY7" fmla="*/ 502822 h 533952"/>
                  <a:gd name="connsiteX8" fmla="*/ 283143 w 283142"/>
                  <a:gd name="connsiteY8" fmla="*/ 508600 h 533952"/>
                  <a:gd name="connsiteX9" fmla="*/ 265607 w 283142"/>
                  <a:gd name="connsiteY9" fmla="*/ 278045 h 533952"/>
                  <a:gd name="connsiteX10" fmla="*/ 210176 w 283142"/>
                  <a:gd name="connsiteY10" fmla="*/ 336367 h 533952"/>
                  <a:gd name="connsiteX11" fmla="*/ 260444 w 283142"/>
                  <a:gd name="connsiteY11" fmla="*/ 122274 h 533952"/>
                  <a:gd name="connsiteX12" fmla="*/ 173402 w 283142"/>
                  <a:gd name="connsiteY12" fmla="*/ 37541 h 5339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283142" h="533952">
                    <a:moveTo>
                      <a:pt x="173402" y="37541"/>
                    </a:moveTo>
                    <a:lnTo>
                      <a:pt x="69924" y="0"/>
                    </a:lnTo>
                    <a:cubicBezTo>
                      <a:pt x="24699" y="118933"/>
                      <a:pt x="-15837" y="362301"/>
                      <a:pt x="6168" y="358381"/>
                    </a:cubicBezTo>
                    <a:cubicBezTo>
                      <a:pt x="28174" y="354462"/>
                      <a:pt x="14926" y="383302"/>
                      <a:pt x="7262" y="387932"/>
                    </a:cubicBezTo>
                    <a:cubicBezTo>
                      <a:pt x="-401" y="392562"/>
                      <a:pt x="19218" y="416254"/>
                      <a:pt x="9408" y="418695"/>
                    </a:cubicBezTo>
                    <a:cubicBezTo>
                      <a:pt x="-401" y="421137"/>
                      <a:pt x="11663" y="442198"/>
                      <a:pt x="13126" y="453957"/>
                    </a:cubicBezTo>
                    <a:cubicBezTo>
                      <a:pt x="13126" y="453957"/>
                      <a:pt x="66457" y="533953"/>
                      <a:pt x="119787" y="533953"/>
                    </a:cubicBezTo>
                    <a:cubicBezTo>
                      <a:pt x="173118" y="533953"/>
                      <a:pt x="225294" y="502822"/>
                      <a:pt x="225294" y="502822"/>
                    </a:cubicBezTo>
                    <a:lnTo>
                      <a:pt x="283143" y="508600"/>
                    </a:lnTo>
                    <a:lnTo>
                      <a:pt x="265607" y="278045"/>
                    </a:lnTo>
                    <a:lnTo>
                      <a:pt x="210176" y="336367"/>
                    </a:lnTo>
                    <a:lnTo>
                      <a:pt x="260444" y="122274"/>
                    </a:lnTo>
                    <a:lnTo>
                      <a:pt x="173402" y="37541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>
                <a:noAutofit/>
              </a:bodyPr>
              <a:lstStyle/>
              <a:p>
                <a:endParaRPr lang="zh-CN" altLang="en-US"/>
              </a:p>
            </p:txBody>
          </p:sp>
        </p:grpSp>
      </p:grpSp>
      <p:grpSp>
        <p:nvGrpSpPr>
          <p:cNvPr id="160" name="组合 159">
            <a:extLst>
              <a:ext uri="{FF2B5EF4-FFF2-40B4-BE49-F238E27FC236}">
                <a16:creationId xmlns:a16="http://schemas.microsoft.com/office/drawing/2014/main" id="{75870A4D-CE2A-2249-E4FA-43D1609AB2FD}"/>
              </a:ext>
            </a:extLst>
          </p:cNvPr>
          <p:cNvGrpSpPr/>
          <p:nvPr/>
        </p:nvGrpSpPr>
        <p:grpSpPr>
          <a:xfrm>
            <a:off x="705487" y="1667201"/>
            <a:ext cx="4344890" cy="1095868"/>
            <a:chOff x="705487" y="1701069"/>
            <a:chExt cx="4344890" cy="1095868"/>
          </a:xfrm>
        </p:grpSpPr>
        <p:sp>
          <p:nvSpPr>
            <p:cNvPr id="95" name="矩形: 圆角 94">
              <a:extLst>
                <a:ext uri="{FF2B5EF4-FFF2-40B4-BE49-F238E27FC236}">
                  <a16:creationId xmlns:a16="http://schemas.microsoft.com/office/drawing/2014/main" id="{C39AA365-73C9-FC73-9E8D-00EC32507C3B}"/>
                </a:ext>
              </a:extLst>
            </p:cNvPr>
            <p:cNvSpPr/>
            <p:nvPr/>
          </p:nvSpPr>
          <p:spPr>
            <a:xfrm>
              <a:off x="705487" y="1701069"/>
              <a:ext cx="4344890" cy="1095868"/>
            </a:xfrm>
            <a:prstGeom prst="roundRect">
              <a:avLst>
                <a:gd name="adj" fmla="val 10043"/>
              </a:avLst>
            </a:prstGeom>
            <a:solidFill>
              <a:schemeClr val="bg1"/>
            </a:solidFill>
            <a:ln>
              <a:noFill/>
            </a:ln>
            <a:effectLst>
              <a:outerShdw blurRad="381000" dist="127000" dir="5400000" sx="95000" sy="95000" algn="ctr" rotWithShape="0">
                <a:schemeClr val="accent1">
                  <a:lumMod val="50000"/>
                  <a:alpha val="24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8755" tIns="49378" rIns="98755" bIns="49378" rtlCol="0" anchor="ctr">
              <a:noAutofit/>
            </a:bodyPr>
            <a:lstStyle/>
            <a:p>
              <a:pPr algn="ctr"/>
              <a:endParaRPr lang="zh-CN" altLang="en-US" sz="1944">
                <a:gradFill>
                  <a:gsLst>
                    <a:gs pos="0">
                      <a:srgbClr val="00BCF6"/>
                    </a:gs>
                    <a:gs pos="100000">
                      <a:schemeClr val="accent1"/>
                    </a:gs>
                  </a:gsLst>
                  <a:lin ang="2700000" scaled="0"/>
                </a:gradFill>
              </a:endParaRPr>
            </a:p>
          </p:txBody>
        </p:sp>
        <p:cxnSp>
          <p:nvCxnSpPr>
            <p:cNvPr id="100" name="直接连接符 99">
              <a:extLst>
                <a:ext uri="{FF2B5EF4-FFF2-40B4-BE49-F238E27FC236}">
                  <a16:creationId xmlns:a16="http://schemas.microsoft.com/office/drawing/2014/main" id="{E4387723-E013-79D6-F061-C1C59ECF8EF6}"/>
                </a:ext>
              </a:extLst>
            </p:cNvPr>
            <p:cNvCxnSpPr>
              <a:cxnSpLocks/>
            </p:cNvCxnSpPr>
            <p:nvPr/>
          </p:nvCxnSpPr>
          <p:spPr>
            <a:xfrm>
              <a:off x="5050377" y="1908125"/>
              <a:ext cx="0" cy="681756"/>
            </a:xfrm>
            <a:prstGeom prst="line">
              <a:avLst/>
            </a:prstGeom>
            <a:ln w="31750" cap="rnd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4" name="文本框 103">
            <a:extLst>
              <a:ext uri="{FF2B5EF4-FFF2-40B4-BE49-F238E27FC236}">
                <a16:creationId xmlns:a16="http://schemas.microsoft.com/office/drawing/2014/main" id="{3D04C88C-115B-7657-7F41-976E1D2C828D}"/>
              </a:ext>
            </a:extLst>
          </p:cNvPr>
          <p:cNvSpPr txBox="1"/>
          <p:nvPr/>
        </p:nvSpPr>
        <p:spPr>
          <a:xfrm>
            <a:off x="923849" y="1748356"/>
            <a:ext cx="990600" cy="89054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altLang="zh-CN" sz="5400" b="1">
                <a:solidFill>
                  <a:schemeClr val="accent1"/>
                </a:solidFill>
                <a:latin typeface="+mj-lt"/>
                <a:ea typeface="+mj-ea"/>
              </a:rPr>
              <a:t>01</a:t>
            </a:r>
            <a:endParaRPr lang="zh-CN" altLang="en-US" sz="5400" b="1">
              <a:solidFill>
                <a:schemeClr val="accent1"/>
              </a:solidFill>
              <a:latin typeface="+mj-lt"/>
              <a:ea typeface="+mj-ea"/>
            </a:endParaRPr>
          </a:p>
        </p:txBody>
      </p:sp>
      <p:sp>
        <p:nvSpPr>
          <p:cNvPr id="105" name="文本框 104">
            <a:extLst>
              <a:ext uri="{FF2B5EF4-FFF2-40B4-BE49-F238E27FC236}">
                <a16:creationId xmlns:a16="http://schemas.microsoft.com/office/drawing/2014/main" id="{F0C1B72F-BEB7-A3F4-5C13-A1E0A2CB4549}"/>
              </a:ext>
            </a:extLst>
          </p:cNvPr>
          <p:cNvSpPr txBox="1"/>
          <p:nvPr/>
        </p:nvSpPr>
        <p:spPr>
          <a:xfrm>
            <a:off x="1869548" y="1881453"/>
            <a:ext cx="2895056" cy="66881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lnSpc>
                <a:spcPct val="120000"/>
              </a:lnSpc>
              <a:defRPr/>
            </a:pPr>
            <a:r>
              <a:rPr lang="zh-CN" altLang="en-US" sz="1600" kern="0">
                <a:solidFill>
                  <a:schemeClr val="accent4">
                    <a:alpha val="65000"/>
                  </a:schemeClr>
                </a:solidFill>
                <a:latin typeface="+mn-ea"/>
              </a:rPr>
              <a:t>各部门之间没有高效地配合，安排存在问题，需要加强合作</a:t>
            </a:r>
          </a:p>
        </p:txBody>
      </p:sp>
      <p:grpSp>
        <p:nvGrpSpPr>
          <p:cNvPr id="161" name="组合 160">
            <a:extLst>
              <a:ext uri="{FF2B5EF4-FFF2-40B4-BE49-F238E27FC236}">
                <a16:creationId xmlns:a16="http://schemas.microsoft.com/office/drawing/2014/main" id="{3F28CF0C-7555-7A47-605A-C6FD203A4F5A}"/>
              </a:ext>
            </a:extLst>
          </p:cNvPr>
          <p:cNvGrpSpPr/>
          <p:nvPr/>
        </p:nvGrpSpPr>
        <p:grpSpPr>
          <a:xfrm>
            <a:off x="5396992" y="1667201"/>
            <a:ext cx="4344890" cy="1095868"/>
            <a:chOff x="5396992" y="1701069"/>
            <a:chExt cx="4344890" cy="1095868"/>
          </a:xfrm>
        </p:grpSpPr>
        <p:sp>
          <p:nvSpPr>
            <p:cNvPr id="123" name="矩形: 圆角 122">
              <a:extLst>
                <a:ext uri="{FF2B5EF4-FFF2-40B4-BE49-F238E27FC236}">
                  <a16:creationId xmlns:a16="http://schemas.microsoft.com/office/drawing/2014/main" id="{7A86D77B-138C-7367-080C-E1CF16E1D7DE}"/>
                </a:ext>
              </a:extLst>
            </p:cNvPr>
            <p:cNvSpPr/>
            <p:nvPr/>
          </p:nvSpPr>
          <p:spPr>
            <a:xfrm>
              <a:off x="5396992" y="1701069"/>
              <a:ext cx="4344890" cy="1095868"/>
            </a:xfrm>
            <a:prstGeom prst="roundRect">
              <a:avLst>
                <a:gd name="adj" fmla="val 10043"/>
              </a:avLst>
            </a:prstGeom>
            <a:solidFill>
              <a:schemeClr val="bg1"/>
            </a:solidFill>
            <a:ln>
              <a:noFill/>
            </a:ln>
            <a:effectLst>
              <a:outerShdw blurRad="381000" dist="127000" dir="5400000" sx="95000" sy="95000" algn="ctr" rotWithShape="0">
                <a:schemeClr val="accent1">
                  <a:lumMod val="50000"/>
                  <a:alpha val="24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8755" tIns="49378" rIns="98755" bIns="49378" rtlCol="0" anchor="ctr">
              <a:noAutofit/>
            </a:bodyPr>
            <a:lstStyle/>
            <a:p>
              <a:pPr algn="ctr"/>
              <a:endParaRPr lang="zh-CN" altLang="en-US" sz="1944">
                <a:gradFill>
                  <a:gsLst>
                    <a:gs pos="0">
                      <a:srgbClr val="00BCF6"/>
                    </a:gs>
                    <a:gs pos="100000">
                      <a:schemeClr val="accent1"/>
                    </a:gs>
                  </a:gsLst>
                  <a:lin ang="2700000" scaled="0"/>
                </a:gradFill>
              </a:endParaRPr>
            </a:p>
          </p:txBody>
        </p:sp>
        <p:cxnSp>
          <p:nvCxnSpPr>
            <p:cNvPr id="124" name="直接连接符 123">
              <a:extLst>
                <a:ext uri="{FF2B5EF4-FFF2-40B4-BE49-F238E27FC236}">
                  <a16:creationId xmlns:a16="http://schemas.microsoft.com/office/drawing/2014/main" id="{2C55FEF1-7E2A-295F-66A4-9E8A0ACE4C75}"/>
                </a:ext>
              </a:extLst>
            </p:cNvPr>
            <p:cNvCxnSpPr>
              <a:cxnSpLocks/>
            </p:cNvCxnSpPr>
            <p:nvPr/>
          </p:nvCxnSpPr>
          <p:spPr>
            <a:xfrm>
              <a:off x="9741882" y="1908125"/>
              <a:ext cx="0" cy="681756"/>
            </a:xfrm>
            <a:prstGeom prst="line">
              <a:avLst/>
            </a:prstGeom>
            <a:ln w="31750" cap="rnd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6" name="文本框 125">
            <a:extLst>
              <a:ext uri="{FF2B5EF4-FFF2-40B4-BE49-F238E27FC236}">
                <a16:creationId xmlns:a16="http://schemas.microsoft.com/office/drawing/2014/main" id="{41CED8CA-F5D0-9636-23E7-3A199822C312}"/>
              </a:ext>
            </a:extLst>
          </p:cNvPr>
          <p:cNvSpPr txBox="1"/>
          <p:nvPr/>
        </p:nvSpPr>
        <p:spPr>
          <a:xfrm>
            <a:off x="5615354" y="1748356"/>
            <a:ext cx="990600" cy="89054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altLang="zh-CN" sz="5400" b="1">
                <a:solidFill>
                  <a:schemeClr val="accent1"/>
                </a:solidFill>
                <a:latin typeface="+mj-lt"/>
                <a:ea typeface="+mj-ea"/>
              </a:rPr>
              <a:t>02</a:t>
            </a:r>
            <a:endParaRPr lang="zh-CN" altLang="en-US" sz="5400" b="1">
              <a:solidFill>
                <a:schemeClr val="accent1"/>
              </a:solidFill>
              <a:latin typeface="+mj-lt"/>
              <a:ea typeface="+mj-ea"/>
            </a:endParaRPr>
          </a:p>
        </p:txBody>
      </p:sp>
      <p:sp>
        <p:nvSpPr>
          <p:cNvPr id="127" name="文本框 126">
            <a:extLst>
              <a:ext uri="{FF2B5EF4-FFF2-40B4-BE49-F238E27FC236}">
                <a16:creationId xmlns:a16="http://schemas.microsoft.com/office/drawing/2014/main" id="{D5D047FC-3FBE-F40C-A500-D1D016610A87}"/>
              </a:ext>
            </a:extLst>
          </p:cNvPr>
          <p:cNvSpPr txBox="1"/>
          <p:nvPr/>
        </p:nvSpPr>
        <p:spPr>
          <a:xfrm>
            <a:off x="6561053" y="1881453"/>
            <a:ext cx="2895056" cy="66881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lnSpc>
                <a:spcPct val="120000"/>
              </a:lnSpc>
              <a:defRPr/>
            </a:pPr>
            <a:r>
              <a:rPr lang="zh-CN" altLang="en-US" sz="1600" kern="0">
                <a:solidFill>
                  <a:schemeClr val="accent4">
                    <a:alpha val="65000"/>
                  </a:schemeClr>
                </a:solidFill>
                <a:latin typeface="+mn-ea"/>
              </a:rPr>
              <a:t>部门工作人员分工合作，分工不是清新明确</a:t>
            </a:r>
          </a:p>
        </p:txBody>
      </p:sp>
      <p:grpSp>
        <p:nvGrpSpPr>
          <p:cNvPr id="162" name="组合 161">
            <a:extLst>
              <a:ext uri="{FF2B5EF4-FFF2-40B4-BE49-F238E27FC236}">
                <a16:creationId xmlns:a16="http://schemas.microsoft.com/office/drawing/2014/main" id="{C9ED53B2-2671-5C2B-6CAC-23FE48360040}"/>
              </a:ext>
            </a:extLst>
          </p:cNvPr>
          <p:cNvGrpSpPr/>
          <p:nvPr/>
        </p:nvGrpSpPr>
        <p:grpSpPr>
          <a:xfrm>
            <a:off x="705487" y="3085051"/>
            <a:ext cx="4344890" cy="1095868"/>
            <a:chOff x="705487" y="3118919"/>
            <a:chExt cx="4344890" cy="1095868"/>
          </a:xfrm>
        </p:grpSpPr>
        <p:sp>
          <p:nvSpPr>
            <p:cNvPr id="137" name="矩形: 圆角 136">
              <a:extLst>
                <a:ext uri="{FF2B5EF4-FFF2-40B4-BE49-F238E27FC236}">
                  <a16:creationId xmlns:a16="http://schemas.microsoft.com/office/drawing/2014/main" id="{096447CB-065F-4B90-789B-32C0E1B224C0}"/>
                </a:ext>
              </a:extLst>
            </p:cNvPr>
            <p:cNvSpPr/>
            <p:nvPr/>
          </p:nvSpPr>
          <p:spPr>
            <a:xfrm>
              <a:off x="705487" y="3118919"/>
              <a:ext cx="4344890" cy="1095868"/>
            </a:xfrm>
            <a:prstGeom prst="roundRect">
              <a:avLst>
                <a:gd name="adj" fmla="val 10043"/>
              </a:avLst>
            </a:prstGeom>
            <a:solidFill>
              <a:schemeClr val="bg1"/>
            </a:solidFill>
            <a:ln>
              <a:noFill/>
            </a:ln>
            <a:effectLst>
              <a:outerShdw blurRad="381000" dist="127000" dir="5400000" sx="95000" sy="95000" algn="ctr" rotWithShape="0">
                <a:schemeClr val="accent1">
                  <a:lumMod val="50000"/>
                  <a:alpha val="24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8755" tIns="49378" rIns="98755" bIns="49378" rtlCol="0" anchor="ctr">
              <a:noAutofit/>
            </a:bodyPr>
            <a:lstStyle/>
            <a:p>
              <a:pPr algn="ctr"/>
              <a:endParaRPr lang="zh-CN" altLang="en-US" sz="1944">
                <a:gradFill>
                  <a:gsLst>
                    <a:gs pos="0">
                      <a:srgbClr val="00BCF6"/>
                    </a:gs>
                    <a:gs pos="100000">
                      <a:schemeClr val="accent1"/>
                    </a:gs>
                  </a:gsLst>
                  <a:lin ang="2700000" scaled="0"/>
                </a:gradFill>
              </a:endParaRPr>
            </a:p>
          </p:txBody>
        </p:sp>
        <p:cxnSp>
          <p:nvCxnSpPr>
            <p:cNvPr id="138" name="直接连接符 137">
              <a:extLst>
                <a:ext uri="{FF2B5EF4-FFF2-40B4-BE49-F238E27FC236}">
                  <a16:creationId xmlns:a16="http://schemas.microsoft.com/office/drawing/2014/main" id="{79ABD15D-E213-FF04-90C7-8E646F42D1C5}"/>
                </a:ext>
              </a:extLst>
            </p:cNvPr>
            <p:cNvCxnSpPr>
              <a:cxnSpLocks/>
            </p:cNvCxnSpPr>
            <p:nvPr/>
          </p:nvCxnSpPr>
          <p:spPr>
            <a:xfrm>
              <a:off x="5050377" y="3325975"/>
              <a:ext cx="0" cy="681756"/>
            </a:xfrm>
            <a:prstGeom prst="line">
              <a:avLst/>
            </a:prstGeom>
            <a:ln w="31750" cap="rnd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0" name="文本框 139">
            <a:extLst>
              <a:ext uri="{FF2B5EF4-FFF2-40B4-BE49-F238E27FC236}">
                <a16:creationId xmlns:a16="http://schemas.microsoft.com/office/drawing/2014/main" id="{25CAC087-BD98-EC92-90C8-01B0D86A0DE2}"/>
              </a:ext>
            </a:extLst>
          </p:cNvPr>
          <p:cNvSpPr txBox="1"/>
          <p:nvPr/>
        </p:nvSpPr>
        <p:spPr>
          <a:xfrm>
            <a:off x="923849" y="3166206"/>
            <a:ext cx="990600" cy="89054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altLang="zh-CN" sz="5400" b="1">
                <a:solidFill>
                  <a:schemeClr val="accent1"/>
                </a:solidFill>
                <a:latin typeface="+mj-lt"/>
                <a:ea typeface="+mj-ea"/>
              </a:rPr>
              <a:t>03</a:t>
            </a:r>
            <a:endParaRPr lang="zh-CN" altLang="en-US" sz="5400" b="1">
              <a:solidFill>
                <a:schemeClr val="accent1"/>
              </a:solidFill>
              <a:latin typeface="+mj-lt"/>
              <a:ea typeface="+mj-ea"/>
            </a:endParaRPr>
          </a:p>
        </p:txBody>
      </p:sp>
      <p:sp>
        <p:nvSpPr>
          <p:cNvPr id="141" name="文本框 140">
            <a:extLst>
              <a:ext uri="{FF2B5EF4-FFF2-40B4-BE49-F238E27FC236}">
                <a16:creationId xmlns:a16="http://schemas.microsoft.com/office/drawing/2014/main" id="{C8D489E1-CD6C-8432-F345-7E489AEE5B60}"/>
              </a:ext>
            </a:extLst>
          </p:cNvPr>
          <p:cNvSpPr txBox="1"/>
          <p:nvPr/>
        </p:nvSpPr>
        <p:spPr>
          <a:xfrm>
            <a:off x="1869548" y="3299303"/>
            <a:ext cx="2895056" cy="66881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lnSpc>
                <a:spcPct val="120000"/>
              </a:lnSpc>
              <a:defRPr/>
            </a:pPr>
            <a:r>
              <a:rPr lang="zh-CN" altLang="en-US" sz="1600" kern="0">
                <a:solidFill>
                  <a:schemeClr val="accent4">
                    <a:alpha val="65000"/>
                  </a:schemeClr>
                </a:solidFill>
                <a:latin typeface="+mn-ea"/>
              </a:rPr>
              <a:t>工作人员的专业能力、业务能力需要提高</a:t>
            </a:r>
          </a:p>
        </p:txBody>
      </p:sp>
      <p:grpSp>
        <p:nvGrpSpPr>
          <p:cNvPr id="165" name="组合 164">
            <a:extLst>
              <a:ext uri="{FF2B5EF4-FFF2-40B4-BE49-F238E27FC236}">
                <a16:creationId xmlns:a16="http://schemas.microsoft.com/office/drawing/2014/main" id="{BA65D02C-7E7C-F357-F4B8-4133AFF1728E}"/>
              </a:ext>
            </a:extLst>
          </p:cNvPr>
          <p:cNvGrpSpPr/>
          <p:nvPr/>
        </p:nvGrpSpPr>
        <p:grpSpPr>
          <a:xfrm>
            <a:off x="5396992" y="3085051"/>
            <a:ext cx="4344890" cy="1095868"/>
            <a:chOff x="5396992" y="3118919"/>
            <a:chExt cx="4344890" cy="1095868"/>
          </a:xfrm>
        </p:grpSpPr>
        <p:sp>
          <p:nvSpPr>
            <p:cNvPr id="132" name="矩形: 圆角 131">
              <a:extLst>
                <a:ext uri="{FF2B5EF4-FFF2-40B4-BE49-F238E27FC236}">
                  <a16:creationId xmlns:a16="http://schemas.microsoft.com/office/drawing/2014/main" id="{C6C54C8D-5042-1B11-40F5-B794140B2E7E}"/>
                </a:ext>
              </a:extLst>
            </p:cNvPr>
            <p:cNvSpPr/>
            <p:nvPr/>
          </p:nvSpPr>
          <p:spPr>
            <a:xfrm>
              <a:off x="5396992" y="3118919"/>
              <a:ext cx="4344890" cy="1095868"/>
            </a:xfrm>
            <a:prstGeom prst="roundRect">
              <a:avLst>
                <a:gd name="adj" fmla="val 10043"/>
              </a:avLst>
            </a:prstGeom>
            <a:solidFill>
              <a:schemeClr val="bg1"/>
            </a:solidFill>
            <a:ln>
              <a:noFill/>
            </a:ln>
            <a:effectLst>
              <a:outerShdw blurRad="381000" dist="127000" dir="5400000" sx="95000" sy="95000" algn="ctr" rotWithShape="0">
                <a:schemeClr val="accent1">
                  <a:lumMod val="50000"/>
                  <a:alpha val="24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8755" tIns="49378" rIns="98755" bIns="49378" rtlCol="0" anchor="ctr">
              <a:noAutofit/>
            </a:bodyPr>
            <a:lstStyle/>
            <a:p>
              <a:pPr algn="ctr"/>
              <a:endParaRPr lang="zh-CN" altLang="en-US" sz="1944">
                <a:gradFill>
                  <a:gsLst>
                    <a:gs pos="0">
                      <a:srgbClr val="00BCF6"/>
                    </a:gs>
                    <a:gs pos="100000">
                      <a:schemeClr val="accent1"/>
                    </a:gs>
                  </a:gsLst>
                  <a:lin ang="2700000" scaled="0"/>
                </a:gradFill>
              </a:endParaRPr>
            </a:p>
          </p:txBody>
        </p:sp>
        <p:cxnSp>
          <p:nvCxnSpPr>
            <p:cNvPr id="133" name="直接连接符 132">
              <a:extLst>
                <a:ext uri="{FF2B5EF4-FFF2-40B4-BE49-F238E27FC236}">
                  <a16:creationId xmlns:a16="http://schemas.microsoft.com/office/drawing/2014/main" id="{21BFDB7F-C0A1-29DE-A591-17FE4C6B5E4C}"/>
                </a:ext>
              </a:extLst>
            </p:cNvPr>
            <p:cNvCxnSpPr>
              <a:cxnSpLocks/>
            </p:cNvCxnSpPr>
            <p:nvPr/>
          </p:nvCxnSpPr>
          <p:spPr>
            <a:xfrm>
              <a:off x="9741882" y="3325975"/>
              <a:ext cx="0" cy="681756"/>
            </a:xfrm>
            <a:prstGeom prst="line">
              <a:avLst/>
            </a:prstGeom>
            <a:ln w="31750" cap="rnd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5" name="文本框 134">
            <a:extLst>
              <a:ext uri="{FF2B5EF4-FFF2-40B4-BE49-F238E27FC236}">
                <a16:creationId xmlns:a16="http://schemas.microsoft.com/office/drawing/2014/main" id="{D4468D50-5A34-3473-FFEE-90C8D9995EEE}"/>
              </a:ext>
            </a:extLst>
          </p:cNvPr>
          <p:cNvSpPr txBox="1"/>
          <p:nvPr/>
        </p:nvSpPr>
        <p:spPr>
          <a:xfrm>
            <a:off x="5615354" y="3166206"/>
            <a:ext cx="990600" cy="89054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altLang="zh-CN" sz="5400" b="1">
                <a:solidFill>
                  <a:schemeClr val="accent1"/>
                </a:solidFill>
                <a:latin typeface="+mj-lt"/>
                <a:ea typeface="+mj-ea"/>
              </a:rPr>
              <a:t>04</a:t>
            </a:r>
            <a:endParaRPr lang="zh-CN" altLang="en-US" sz="5400" b="1">
              <a:solidFill>
                <a:schemeClr val="accent1"/>
              </a:solidFill>
              <a:latin typeface="+mj-lt"/>
              <a:ea typeface="+mj-ea"/>
            </a:endParaRPr>
          </a:p>
        </p:txBody>
      </p:sp>
      <p:sp>
        <p:nvSpPr>
          <p:cNvPr id="136" name="文本框 135">
            <a:extLst>
              <a:ext uri="{FF2B5EF4-FFF2-40B4-BE49-F238E27FC236}">
                <a16:creationId xmlns:a16="http://schemas.microsoft.com/office/drawing/2014/main" id="{58F060AD-D46A-33D8-CD95-4C0DAE9F2FAC}"/>
              </a:ext>
            </a:extLst>
          </p:cNvPr>
          <p:cNvSpPr txBox="1"/>
          <p:nvPr/>
        </p:nvSpPr>
        <p:spPr>
          <a:xfrm>
            <a:off x="6561053" y="3299303"/>
            <a:ext cx="2895056" cy="66881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lnSpc>
                <a:spcPct val="120000"/>
              </a:lnSpc>
              <a:defRPr/>
            </a:pPr>
            <a:r>
              <a:rPr lang="zh-CN" altLang="en-US" sz="1600" kern="0">
                <a:solidFill>
                  <a:schemeClr val="accent4">
                    <a:alpha val="65000"/>
                  </a:schemeClr>
                </a:solidFill>
                <a:latin typeface="+mn-ea"/>
              </a:rPr>
              <a:t>工作人员执行力存在一定问题，影响工作效率</a:t>
            </a:r>
          </a:p>
        </p:txBody>
      </p:sp>
      <p:grpSp>
        <p:nvGrpSpPr>
          <p:cNvPr id="163" name="组合 162">
            <a:extLst>
              <a:ext uri="{FF2B5EF4-FFF2-40B4-BE49-F238E27FC236}">
                <a16:creationId xmlns:a16="http://schemas.microsoft.com/office/drawing/2014/main" id="{55A8F68E-4590-1E9F-B15B-C6758384CAA5}"/>
              </a:ext>
            </a:extLst>
          </p:cNvPr>
          <p:cNvGrpSpPr/>
          <p:nvPr/>
        </p:nvGrpSpPr>
        <p:grpSpPr>
          <a:xfrm>
            <a:off x="705487" y="4502901"/>
            <a:ext cx="4344890" cy="1095868"/>
            <a:chOff x="705487" y="4536769"/>
            <a:chExt cx="4344890" cy="1095868"/>
          </a:xfrm>
        </p:grpSpPr>
        <p:sp>
          <p:nvSpPr>
            <p:cNvPr id="150" name="矩形: 圆角 149">
              <a:extLst>
                <a:ext uri="{FF2B5EF4-FFF2-40B4-BE49-F238E27FC236}">
                  <a16:creationId xmlns:a16="http://schemas.microsoft.com/office/drawing/2014/main" id="{A987D7B3-7D03-99BB-B36D-F3FC07CF982C}"/>
                </a:ext>
              </a:extLst>
            </p:cNvPr>
            <p:cNvSpPr/>
            <p:nvPr/>
          </p:nvSpPr>
          <p:spPr>
            <a:xfrm>
              <a:off x="705487" y="4536769"/>
              <a:ext cx="4344890" cy="1095868"/>
            </a:xfrm>
            <a:prstGeom prst="roundRect">
              <a:avLst>
                <a:gd name="adj" fmla="val 10043"/>
              </a:avLst>
            </a:prstGeom>
            <a:solidFill>
              <a:schemeClr val="bg1"/>
            </a:solidFill>
            <a:ln>
              <a:noFill/>
            </a:ln>
            <a:effectLst>
              <a:outerShdw blurRad="381000" dist="127000" dir="5400000" sx="95000" sy="95000" algn="ctr" rotWithShape="0">
                <a:schemeClr val="accent1">
                  <a:lumMod val="50000"/>
                  <a:alpha val="24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8755" tIns="49378" rIns="98755" bIns="49378" rtlCol="0" anchor="ctr">
              <a:noAutofit/>
            </a:bodyPr>
            <a:lstStyle/>
            <a:p>
              <a:pPr algn="ctr"/>
              <a:endParaRPr lang="zh-CN" altLang="en-US" sz="1944">
                <a:gradFill>
                  <a:gsLst>
                    <a:gs pos="0">
                      <a:srgbClr val="00BCF6"/>
                    </a:gs>
                    <a:gs pos="100000">
                      <a:schemeClr val="accent1"/>
                    </a:gs>
                  </a:gsLst>
                  <a:lin ang="2700000" scaled="0"/>
                </a:gradFill>
              </a:endParaRPr>
            </a:p>
          </p:txBody>
        </p:sp>
        <p:cxnSp>
          <p:nvCxnSpPr>
            <p:cNvPr id="151" name="直接连接符 150">
              <a:extLst>
                <a:ext uri="{FF2B5EF4-FFF2-40B4-BE49-F238E27FC236}">
                  <a16:creationId xmlns:a16="http://schemas.microsoft.com/office/drawing/2014/main" id="{4ED00C8A-351D-B5E4-466F-8657C89D9DEE}"/>
                </a:ext>
              </a:extLst>
            </p:cNvPr>
            <p:cNvCxnSpPr>
              <a:cxnSpLocks/>
            </p:cNvCxnSpPr>
            <p:nvPr/>
          </p:nvCxnSpPr>
          <p:spPr>
            <a:xfrm>
              <a:off x="5050377" y="4743825"/>
              <a:ext cx="0" cy="681756"/>
            </a:xfrm>
            <a:prstGeom prst="line">
              <a:avLst/>
            </a:prstGeom>
            <a:ln w="31750" cap="rnd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3" name="文本框 152">
            <a:extLst>
              <a:ext uri="{FF2B5EF4-FFF2-40B4-BE49-F238E27FC236}">
                <a16:creationId xmlns:a16="http://schemas.microsoft.com/office/drawing/2014/main" id="{08FFF14F-214F-7EDE-964F-C7D9FA6C961D}"/>
              </a:ext>
            </a:extLst>
          </p:cNvPr>
          <p:cNvSpPr txBox="1"/>
          <p:nvPr/>
        </p:nvSpPr>
        <p:spPr>
          <a:xfrm>
            <a:off x="923849" y="4584056"/>
            <a:ext cx="990600" cy="89054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altLang="zh-CN" sz="5400" b="1">
                <a:solidFill>
                  <a:schemeClr val="accent1"/>
                </a:solidFill>
                <a:latin typeface="+mj-lt"/>
                <a:ea typeface="+mj-ea"/>
              </a:rPr>
              <a:t>05</a:t>
            </a:r>
            <a:endParaRPr lang="zh-CN" altLang="en-US" sz="5400" b="1">
              <a:solidFill>
                <a:schemeClr val="accent1"/>
              </a:solidFill>
              <a:latin typeface="+mj-lt"/>
              <a:ea typeface="+mj-ea"/>
            </a:endParaRPr>
          </a:p>
        </p:txBody>
      </p:sp>
      <p:sp>
        <p:nvSpPr>
          <p:cNvPr id="154" name="文本框 153">
            <a:extLst>
              <a:ext uri="{FF2B5EF4-FFF2-40B4-BE49-F238E27FC236}">
                <a16:creationId xmlns:a16="http://schemas.microsoft.com/office/drawing/2014/main" id="{D00A4872-BE33-E2D3-A42E-BBC281575FAE}"/>
              </a:ext>
            </a:extLst>
          </p:cNvPr>
          <p:cNvSpPr txBox="1"/>
          <p:nvPr/>
        </p:nvSpPr>
        <p:spPr>
          <a:xfrm>
            <a:off x="1869548" y="4717153"/>
            <a:ext cx="2895056" cy="66881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lnSpc>
                <a:spcPct val="120000"/>
              </a:lnSpc>
              <a:defRPr/>
            </a:pPr>
            <a:r>
              <a:rPr lang="zh-CN" altLang="en-US" sz="1600" kern="0">
                <a:solidFill>
                  <a:schemeClr val="accent4">
                    <a:alpha val="65000"/>
                  </a:schemeClr>
                </a:solidFill>
                <a:latin typeface="+mn-ea"/>
              </a:rPr>
              <a:t>任务多的时候容易不够细心，出现问题，细心程度需要提高</a:t>
            </a:r>
          </a:p>
        </p:txBody>
      </p:sp>
      <p:grpSp>
        <p:nvGrpSpPr>
          <p:cNvPr id="164" name="组合 163">
            <a:extLst>
              <a:ext uri="{FF2B5EF4-FFF2-40B4-BE49-F238E27FC236}">
                <a16:creationId xmlns:a16="http://schemas.microsoft.com/office/drawing/2014/main" id="{FAEB9CFF-9E54-0328-6D11-5A20F7A2807B}"/>
              </a:ext>
            </a:extLst>
          </p:cNvPr>
          <p:cNvGrpSpPr/>
          <p:nvPr/>
        </p:nvGrpSpPr>
        <p:grpSpPr>
          <a:xfrm>
            <a:off x="5396992" y="4502901"/>
            <a:ext cx="4344890" cy="1095868"/>
            <a:chOff x="5396992" y="4536769"/>
            <a:chExt cx="4344890" cy="1095868"/>
          </a:xfrm>
        </p:grpSpPr>
        <p:sp>
          <p:nvSpPr>
            <p:cNvPr id="145" name="矩形: 圆角 144">
              <a:extLst>
                <a:ext uri="{FF2B5EF4-FFF2-40B4-BE49-F238E27FC236}">
                  <a16:creationId xmlns:a16="http://schemas.microsoft.com/office/drawing/2014/main" id="{5F2F2BDF-2926-33B6-60BB-7FE3C047106C}"/>
                </a:ext>
              </a:extLst>
            </p:cNvPr>
            <p:cNvSpPr/>
            <p:nvPr/>
          </p:nvSpPr>
          <p:spPr>
            <a:xfrm>
              <a:off x="5396992" y="4536769"/>
              <a:ext cx="4344890" cy="1095868"/>
            </a:xfrm>
            <a:prstGeom prst="roundRect">
              <a:avLst>
                <a:gd name="adj" fmla="val 10043"/>
              </a:avLst>
            </a:prstGeom>
            <a:solidFill>
              <a:schemeClr val="bg1"/>
            </a:solidFill>
            <a:ln>
              <a:noFill/>
            </a:ln>
            <a:effectLst>
              <a:outerShdw blurRad="381000" dist="127000" dir="5400000" sx="95000" sy="95000" algn="ctr" rotWithShape="0">
                <a:schemeClr val="accent1">
                  <a:lumMod val="50000"/>
                  <a:alpha val="24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8755" tIns="49378" rIns="98755" bIns="49378" rtlCol="0" anchor="ctr">
              <a:noAutofit/>
            </a:bodyPr>
            <a:lstStyle/>
            <a:p>
              <a:pPr algn="ctr"/>
              <a:endParaRPr lang="zh-CN" altLang="en-US" sz="1944">
                <a:gradFill>
                  <a:gsLst>
                    <a:gs pos="0">
                      <a:srgbClr val="00BCF6"/>
                    </a:gs>
                    <a:gs pos="100000">
                      <a:schemeClr val="accent1"/>
                    </a:gs>
                  </a:gsLst>
                  <a:lin ang="2700000" scaled="0"/>
                </a:gradFill>
              </a:endParaRPr>
            </a:p>
          </p:txBody>
        </p:sp>
        <p:cxnSp>
          <p:nvCxnSpPr>
            <p:cNvPr id="146" name="直接连接符 145">
              <a:extLst>
                <a:ext uri="{FF2B5EF4-FFF2-40B4-BE49-F238E27FC236}">
                  <a16:creationId xmlns:a16="http://schemas.microsoft.com/office/drawing/2014/main" id="{1CBFD279-1FE0-EF38-C177-685B8680629B}"/>
                </a:ext>
              </a:extLst>
            </p:cNvPr>
            <p:cNvCxnSpPr>
              <a:cxnSpLocks/>
            </p:cNvCxnSpPr>
            <p:nvPr/>
          </p:nvCxnSpPr>
          <p:spPr>
            <a:xfrm>
              <a:off x="9741882" y="4743825"/>
              <a:ext cx="0" cy="681756"/>
            </a:xfrm>
            <a:prstGeom prst="line">
              <a:avLst/>
            </a:prstGeom>
            <a:ln w="31750" cap="rnd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8" name="文本框 147">
            <a:extLst>
              <a:ext uri="{FF2B5EF4-FFF2-40B4-BE49-F238E27FC236}">
                <a16:creationId xmlns:a16="http://schemas.microsoft.com/office/drawing/2014/main" id="{5CC81640-D3CD-F0B1-6CE1-42616F4F268E}"/>
              </a:ext>
            </a:extLst>
          </p:cNvPr>
          <p:cNvSpPr txBox="1"/>
          <p:nvPr/>
        </p:nvSpPr>
        <p:spPr>
          <a:xfrm>
            <a:off x="5615354" y="4584056"/>
            <a:ext cx="990600" cy="89054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altLang="zh-CN" sz="5400" b="1">
                <a:solidFill>
                  <a:schemeClr val="accent1"/>
                </a:solidFill>
                <a:latin typeface="+mj-lt"/>
                <a:ea typeface="+mj-ea"/>
              </a:rPr>
              <a:t>06</a:t>
            </a:r>
            <a:endParaRPr lang="zh-CN" altLang="en-US" sz="5400" b="1">
              <a:solidFill>
                <a:schemeClr val="accent1"/>
              </a:solidFill>
              <a:latin typeface="+mj-lt"/>
              <a:ea typeface="+mj-ea"/>
            </a:endParaRPr>
          </a:p>
        </p:txBody>
      </p:sp>
      <p:sp>
        <p:nvSpPr>
          <p:cNvPr id="149" name="文本框 148">
            <a:extLst>
              <a:ext uri="{FF2B5EF4-FFF2-40B4-BE49-F238E27FC236}">
                <a16:creationId xmlns:a16="http://schemas.microsoft.com/office/drawing/2014/main" id="{163F92E6-05B2-6037-6E3B-318E93ACDFF9}"/>
              </a:ext>
            </a:extLst>
          </p:cNvPr>
          <p:cNvSpPr txBox="1"/>
          <p:nvPr/>
        </p:nvSpPr>
        <p:spPr>
          <a:xfrm>
            <a:off x="6561053" y="4717153"/>
            <a:ext cx="2895056" cy="66881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lnSpc>
                <a:spcPct val="120000"/>
              </a:lnSpc>
              <a:defRPr/>
            </a:pPr>
            <a:r>
              <a:rPr lang="zh-CN" altLang="en-US" sz="1600" kern="0">
                <a:solidFill>
                  <a:schemeClr val="accent4">
                    <a:alpha val="65000"/>
                  </a:schemeClr>
                </a:solidFill>
                <a:latin typeface="+mn-ea"/>
              </a:rPr>
              <a:t>对开会中所交代的事项未能按时完成或完成得不达标</a:t>
            </a:r>
          </a:p>
        </p:txBody>
      </p:sp>
    </p:spTree>
    <p:extLst>
      <p:ext uri="{BB962C8B-B14F-4D97-AF65-F5344CB8AC3E}">
        <p14:creationId xmlns:p14="http://schemas.microsoft.com/office/powerpoint/2010/main" val="3755718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8" name="组合 517">
            <a:extLst>
              <a:ext uri="{FF2B5EF4-FFF2-40B4-BE49-F238E27FC236}">
                <a16:creationId xmlns:a16="http://schemas.microsoft.com/office/drawing/2014/main" id="{F0B527EC-FD6C-F466-7CCD-1B02A67E3016}"/>
              </a:ext>
            </a:extLst>
          </p:cNvPr>
          <p:cNvGrpSpPr/>
          <p:nvPr/>
        </p:nvGrpSpPr>
        <p:grpSpPr>
          <a:xfrm>
            <a:off x="868768" y="1397914"/>
            <a:ext cx="4911474" cy="4911474"/>
            <a:chOff x="868768" y="1389447"/>
            <a:chExt cx="4911474" cy="4911474"/>
          </a:xfrm>
        </p:grpSpPr>
        <p:grpSp>
          <p:nvGrpSpPr>
            <p:cNvPr id="511" name="组合 510">
              <a:extLst>
                <a:ext uri="{FF2B5EF4-FFF2-40B4-BE49-F238E27FC236}">
                  <a16:creationId xmlns:a16="http://schemas.microsoft.com/office/drawing/2014/main" id="{1F528994-F912-AF32-98E6-0A2925462A6F}"/>
                </a:ext>
              </a:extLst>
            </p:cNvPr>
            <p:cNvGrpSpPr/>
            <p:nvPr/>
          </p:nvGrpSpPr>
          <p:grpSpPr>
            <a:xfrm>
              <a:off x="868768" y="1389447"/>
              <a:ext cx="4911474" cy="4911474"/>
              <a:chOff x="773321" y="1359572"/>
              <a:chExt cx="4911474" cy="4911474"/>
            </a:xfrm>
          </p:grpSpPr>
          <p:sp>
            <p:nvSpPr>
              <p:cNvPr id="260" name="椭圆 259">
                <a:extLst>
                  <a:ext uri="{FF2B5EF4-FFF2-40B4-BE49-F238E27FC236}">
                    <a16:creationId xmlns:a16="http://schemas.microsoft.com/office/drawing/2014/main" id="{1252CF63-925A-DBB8-3200-8FE48689A749}"/>
                  </a:ext>
                </a:extLst>
              </p:cNvPr>
              <p:cNvSpPr/>
              <p:nvPr/>
            </p:nvSpPr>
            <p:spPr>
              <a:xfrm>
                <a:off x="773321" y="1359572"/>
                <a:ext cx="4911474" cy="4911474"/>
              </a:xfrm>
              <a:prstGeom prst="ellipse">
                <a:avLst/>
              </a:prstGeom>
              <a:noFill/>
              <a:ln>
                <a:solidFill>
                  <a:schemeClr val="accent1">
                    <a:alpha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noAutofit/>
              </a:bodyPr>
              <a:lstStyle/>
              <a:p>
                <a:pPr algn="ctr"/>
                <a:endParaRPr lang="zh-CN" altLang="en-US"/>
              </a:p>
            </p:txBody>
          </p:sp>
          <p:sp>
            <p:nvSpPr>
              <p:cNvPr id="235" name="椭圆 234">
                <a:extLst>
                  <a:ext uri="{FF2B5EF4-FFF2-40B4-BE49-F238E27FC236}">
                    <a16:creationId xmlns:a16="http://schemas.microsoft.com/office/drawing/2014/main" id="{56A0CCC2-B357-8682-6455-AAA365B91972}"/>
                  </a:ext>
                </a:extLst>
              </p:cNvPr>
              <p:cNvSpPr/>
              <p:nvPr/>
            </p:nvSpPr>
            <p:spPr>
              <a:xfrm>
                <a:off x="1260406" y="1846657"/>
                <a:ext cx="3937304" cy="3937304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  <a:effectLst>
                <a:outerShdw blurRad="584200" dist="266700" dir="5400000" algn="ctr" rotWithShape="0">
                  <a:schemeClr val="accent1">
                    <a:alpha val="31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8755" tIns="49378" rIns="98755" bIns="49378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zh-CN" altLang="en-US" sz="1944">
                  <a:gradFill>
                    <a:gsLst>
                      <a:gs pos="0">
                        <a:srgbClr val="00BCF6"/>
                      </a:gs>
                      <a:gs pos="100000">
                        <a:schemeClr val="accent1"/>
                      </a:gs>
                    </a:gsLst>
                    <a:lin ang="2700000" scaled="0"/>
                  </a:gradFill>
                </a:endParaRPr>
              </a:p>
            </p:txBody>
          </p:sp>
        </p:grpSp>
        <p:grpSp>
          <p:nvGrpSpPr>
            <p:cNvPr id="503" name="组合 502">
              <a:extLst>
                <a:ext uri="{FF2B5EF4-FFF2-40B4-BE49-F238E27FC236}">
                  <a16:creationId xmlns:a16="http://schemas.microsoft.com/office/drawing/2014/main" id="{F29AB7D5-BEDB-9A67-EC97-3F05E2B80997}"/>
                </a:ext>
              </a:extLst>
            </p:cNvPr>
            <p:cNvGrpSpPr/>
            <p:nvPr/>
          </p:nvGrpSpPr>
          <p:grpSpPr>
            <a:xfrm>
              <a:off x="1122187" y="1791434"/>
              <a:ext cx="3829760" cy="3632027"/>
              <a:chOff x="1123480" y="1746248"/>
              <a:chExt cx="3844621" cy="3646121"/>
            </a:xfrm>
          </p:grpSpPr>
          <p:sp>
            <p:nvSpPr>
              <p:cNvPr id="322" name="任意多边形: 形状 321">
                <a:extLst>
                  <a:ext uri="{FF2B5EF4-FFF2-40B4-BE49-F238E27FC236}">
                    <a16:creationId xmlns:a16="http://schemas.microsoft.com/office/drawing/2014/main" id="{06B769F1-243A-4F8D-6895-747326C80C11}"/>
                  </a:ext>
                </a:extLst>
              </p:cNvPr>
              <p:cNvSpPr/>
              <p:nvPr/>
            </p:nvSpPr>
            <p:spPr>
              <a:xfrm>
                <a:off x="4283473" y="4452786"/>
                <a:ext cx="684628" cy="888935"/>
              </a:xfrm>
              <a:custGeom>
                <a:avLst/>
                <a:gdLst>
                  <a:gd name="connsiteX0" fmla="*/ 565351 w 684628"/>
                  <a:gd name="connsiteY0" fmla="*/ 553573 h 888935"/>
                  <a:gd name="connsiteX1" fmla="*/ 636150 w 684628"/>
                  <a:gd name="connsiteY1" fmla="*/ -59 h 888935"/>
                  <a:gd name="connsiteX2" fmla="*/ 208270 w 684628"/>
                  <a:gd name="connsiteY2" fmla="*/ 449288 h 888935"/>
                  <a:gd name="connsiteX3" fmla="*/ 14288 w 684628"/>
                  <a:gd name="connsiteY3" fmla="*/ 592911 h 888935"/>
                  <a:gd name="connsiteX4" fmla="*/ 14170 w 684628"/>
                  <a:gd name="connsiteY4" fmla="*/ 742685 h 888935"/>
                  <a:gd name="connsiteX5" fmla="*/ 89139 w 684628"/>
                  <a:gd name="connsiteY5" fmla="*/ 876191 h 888935"/>
                  <a:gd name="connsiteX6" fmla="*/ 90659 w 684628"/>
                  <a:gd name="connsiteY6" fmla="*/ 888876 h 888935"/>
                  <a:gd name="connsiteX7" fmla="*/ 565351 w 684628"/>
                  <a:gd name="connsiteY7" fmla="*/ 553573 h 8889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684628" h="888935">
                    <a:moveTo>
                      <a:pt x="565351" y="553573"/>
                    </a:moveTo>
                    <a:cubicBezTo>
                      <a:pt x="682042" y="395905"/>
                      <a:pt x="726916" y="173824"/>
                      <a:pt x="636150" y="-59"/>
                    </a:cubicBezTo>
                    <a:cubicBezTo>
                      <a:pt x="551022" y="195525"/>
                      <a:pt x="399455" y="354696"/>
                      <a:pt x="208270" y="449288"/>
                    </a:cubicBezTo>
                    <a:cubicBezTo>
                      <a:pt x="134406" y="485504"/>
                      <a:pt x="48483" y="518091"/>
                      <a:pt x="14288" y="592911"/>
                    </a:cubicBezTo>
                    <a:cubicBezTo>
                      <a:pt x="-6983" y="639470"/>
                      <a:pt x="-2930" y="694440"/>
                      <a:pt x="14170" y="742685"/>
                    </a:cubicBezTo>
                    <a:cubicBezTo>
                      <a:pt x="31275" y="790929"/>
                      <a:pt x="60362" y="833860"/>
                      <a:pt x="89139" y="876191"/>
                    </a:cubicBezTo>
                    <a:lnTo>
                      <a:pt x="90659" y="888876"/>
                    </a:lnTo>
                    <a:cubicBezTo>
                      <a:pt x="271852" y="813751"/>
                      <a:pt x="448666" y="711240"/>
                      <a:pt x="565351" y="553573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5165" cap="flat">
                <a:noFill/>
                <a:prstDash val="solid"/>
                <a:miter/>
              </a:ln>
            </p:spPr>
            <p:txBody>
              <a:bodyPr rtlCol="0" anchor="ctr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323" name="任意多边形: 形状 322">
                <a:extLst>
                  <a:ext uri="{FF2B5EF4-FFF2-40B4-BE49-F238E27FC236}">
                    <a16:creationId xmlns:a16="http://schemas.microsoft.com/office/drawing/2014/main" id="{5E7DC65D-720B-2B3C-617F-1C2D9DA3D495}"/>
                  </a:ext>
                </a:extLst>
              </p:cNvPr>
              <p:cNvSpPr/>
              <p:nvPr/>
            </p:nvSpPr>
            <p:spPr>
              <a:xfrm>
                <a:off x="4376679" y="4449640"/>
                <a:ext cx="547883" cy="889339"/>
              </a:xfrm>
              <a:custGeom>
                <a:avLst/>
                <a:gdLst>
                  <a:gd name="connsiteX0" fmla="*/ 539071 w 547883"/>
                  <a:gd name="connsiteY0" fmla="*/ 4483 h 889339"/>
                  <a:gd name="connsiteX1" fmla="*/ 378380 w 547883"/>
                  <a:gd name="connsiteY1" fmla="*/ 451752 h 889339"/>
                  <a:gd name="connsiteX2" fmla="*/ 303819 w 547883"/>
                  <a:gd name="connsiteY2" fmla="*/ 524577 h 889339"/>
                  <a:gd name="connsiteX3" fmla="*/ 208436 w 547883"/>
                  <a:gd name="connsiteY3" fmla="*/ 555944 h 889339"/>
                  <a:gd name="connsiteX4" fmla="*/ 113471 w 547883"/>
                  <a:gd name="connsiteY4" fmla="*/ 566804 h 889339"/>
                  <a:gd name="connsiteX5" fmla="*/ 43578 w 547883"/>
                  <a:gd name="connsiteY5" fmla="*/ 631937 h 889339"/>
                  <a:gd name="connsiteX6" fmla="*/ 23113 w 547883"/>
                  <a:gd name="connsiteY6" fmla="*/ 750969 h 889339"/>
                  <a:gd name="connsiteX7" fmla="*/ 311 w 547883"/>
                  <a:gd name="connsiteY7" fmla="*/ 883250 h 889339"/>
                  <a:gd name="connsiteX8" fmla="*/ 8127 w 547883"/>
                  <a:gd name="connsiteY8" fmla="*/ 886946 h 889339"/>
                  <a:gd name="connsiteX9" fmla="*/ 42984 w 547883"/>
                  <a:gd name="connsiteY9" fmla="*/ 658398 h 889339"/>
                  <a:gd name="connsiteX10" fmla="*/ 108768 w 547883"/>
                  <a:gd name="connsiteY10" fmla="*/ 577701 h 889339"/>
                  <a:gd name="connsiteX11" fmla="*/ 204967 w 547883"/>
                  <a:gd name="connsiteY11" fmla="*/ 564840 h 889339"/>
                  <a:gd name="connsiteX12" fmla="*/ 299373 w 547883"/>
                  <a:gd name="connsiteY12" fmla="*/ 537644 h 889339"/>
                  <a:gd name="connsiteX13" fmla="*/ 376457 w 547883"/>
                  <a:gd name="connsiteY13" fmla="*/ 467953 h 889339"/>
                  <a:gd name="connsiteX14" fmla="*/ 493856 w 547883"/>
                  <a:gd name="connsiteY14" fmla="*/ 265271 h 889339"/>
                  <a:gd name="connsiteX15" fmla="*/ 547683 w 547883"/>
                  <a:gd name="connsiteY15" fmla="*/ 3728 h 889339"/>
                  <a:gd name="connsiteX16" fmla="*/ 539071 w 547883"/>
                  <a:gd name="connsiteY16" fmla="*/ 4483 h 88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547883" h="889339">
                    <a:moveTo>
                      <a:pt x="539071" y="4483"/>
                    </a:moveTo>
                    <a:cubicBezTo>
                      <a:pt x="533840" y="166756"/>
                      <a:pt x="477614" y="323255"/>
                      <a:pt x="378380" y="451752"/>
                    </a:cubicBezTo>
                    <a:cubicBezTo>
                      <a:pt x="357507" y="479795"/>
                      <a:pt x="332343" y="504370"/>
                      <a:pt x="303819" y="524577"/>
                    </a:cubicBezTo>
                    <a:cubicBezTo>
                      <a:pt x="275393" y="543361"/>
                      <a:pt x="242460" y="554191"/>
                      <a:pt x="208436" y="555944"/>
                    </a:cubicBezTo>
                    <a:cubicBezTo>
                      <a:pt x="176743" y="558218"/>
                      <a:pt x="144063" y="556869"/>
                      <a:pt x="113471" y="566804"/>
                    </a:cubicBezTo>
                    <a:cubicBezTo>
                      <a:pt x="81955" y="577561"/>
                      <a:pt x="56527" y="601257"/>
                      <a:pt x="43578" y="631937"/>
                    </a:cubicBezTo>
                    <a:cubicBezTo>
                      <a:pt x="26644" y="669321"/>
                      <a:pt x="24152" y="710556"/>
                      <a:pt x="23113" y="750969"/>
                    </a:cubicBezTo>
                    <a:cubicBezTo>
                      <a:pt x="21960" y="795838"/>
                      <a:pt x="21479" y="842459"/>
                      <a:pt x="311" y="883250"/>
                    </a:cubicBezTo>
                    <a:cubicBezTo>
                      <a:pt x="-2252" y="888192"/>
                      <a:pt x="5569" y="891883"/>
                      <a:pt x="8127" y="886946"/>
                    </a:cubicBezTo>
                    <a:cubicBezTo>
                      <a:pt x="44948" y="815983"/>
                      <a:pt x="21040" y="732995"/>
                      <a:pt x="42984" y="658398"/>
                    </a:cubicBezTo>
                    <a:cubicBezTo>
                      <a:pt x="53224" y="623588"/>
                      <a:pt x="74015" y="591653"/>
                      <a:pt x="108768" y="577701"/>
                    </a:cubicBezTo>
                    <a:cubicBezTo>
                      <a:pt x="139157" y="565501"/>
                      <a:pt x="172856" y="566866"/>
                      <a:pt x="204967" y="564840"/>
                    </a:cubicBezTo>
                    <a:cubicBezTo>
                      <a:pt x="238185" y="563620"/>
                      <a:pt x="270596" y="554279"/>
                      <a:pt x="299373" y="537644"/>
                    </a:cubicBezTo>
                    <a:cubicBezTo>
                      <a:pt x="328838" y="518952"/>
                      <a:pt x="354901" y="495391"/>
                      <a:pt x="376457" y="467953"/>
                    </a:cubicBezTo>
                    <a:cubicBezTo>
                      <a:pt x="425973" y="406966"/>
                      <a:pt x="465590" y="338566"/>
                      <a:pt x="493856" y="265271"/>
                    </a:cubicBezTo>
                    <a:cubicBezTo>
                      <a:pt x="526582" y="181798"/>
                      <a:pt x="544789" y="93342"/>
                      <a:pt x="547683" y="3728"/>
                    </a:cubicBezTo>
                    <a:cubicBezTo>
                      <a:pt x="547859" y="-1813"/>
                      <a:pt x="539247" y="-1028"/>
                      <a:pt x="539071" y="4483"/>
                    </a:cubicBezTo>
                    <a:close/>
                  </a:path>
                </a:pathLst>
              </a:custGeom>
              <a:solidFill>
                <a:srgbClr val="FFFFFF"/>
              </a:solidFill>
              <a:ln w="5165" cap="flat">
                <a:solidFill>
                  <a:schemeClr val="bg1"/>
                </a:solidFill>
                <a:prstDash val="solid"/>
                <a:miter/>
              </a:ln>
            </p:spPr>
            <p:txBody>
              <a:bodyPr rtlCol="0" anchor="ctr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324" name="任意多边形: 形状 323">
                <a:extLst>
                  <a:ext uri="{FF2B5EF4-FFF2-40B4-BE49-F238E27FC236}">
                    <a16:creationId xmlns:a16="http://schemas.microsoft.com/office/drawing/2014/main" id="{C87877E9-F7C0-9A57-26E4-B94B0C79FA64}"/>
                  </a:ext>
                </a:extLst>
              </p:cNvPr>
              <p:cNvSpPr/>
              <p:nvPr/>
            </p:nvSpPr>
            <p:spPr>
              <a:xfrm>
                <a:off x="4787411" y="4827665"/>
                <a:ext cx="150835" cy="49768"/>
              </a:xfrm>
              <a:custGeom>
                <a:avLst/>
                <a:gdLst>
                  <a:gd name="connsiteX0" fmla="*/ 2034 w 150835"/>
                  <a:gd name="connsiteY0" fmla="*/ 34229 h 49768"/>
                  <a:gd name="connsiteX1" fmla="*/ 149637 w 150835"/>
                  <a:gd name="connsiteY1" fmla="*/ 7137 h 49768"/>
                  <a:gd name="connsiteX2" fmla="*/ 143088 w 150835"/>
                  <a:gd name="connsiteY2" fmla="*/ 1492 h 49768"/>
                  <a:gd name="connsiteX3" fmla="*/ 5735 w 150835"/>
                  <a:gd name="connsiteY3" fmla="*/ 26418 h 49768"/>
                  <a:gd name="connsiteX4" fmla="*/ 2034 w 150835"/>
                  <a:gd name="connsiteY4" fmla="*/ 34229 h 497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50835" h="49768">
                    <a:moveTo>
                      <a:pt x="2034" y="34229"/>
                    </a:moveTo>
                    <a:cubicBezTo>
                      <a:pt x="51230" y="62572"/>
                      <a:pt x="113716" y="51101"/>
                      <a:pt x="149637" y="7137"/>
                    </a:cubicBezTo>
                    <a:cubicBezTo>
                      <a:pt x="153141" y="2815"/>
                      <a:pt x="146592" y="-2834"/>
                      <a:pt x="143088" y="1492"/>
                    </a:cubicBezTo>
                    <a:cubicBezTo>
                      <a:pt x="109699" y="42515"/>
                      <a:pt x="51406" y="53092"/>
                      <a:pt x="5735" y="26418"/>
                    </a:cubicBezTo>
                    <a:cubicBezTo>
                      <a:pt x="928" y="23617"/>
                      <a:pt x="-2742" y="31448"/>
                      <a:pt x="2034" y="34229"/>
                    </a:cubicBezTo>
                    <a:close/>
                  </a:path>
                </a:pathLst>
              </a:custGeom>
              <a:solidFill>
                <a:srgbClr val="FFFFFF"/>
              </a:solidFill>
              <a:ln w="5165" cap="flat">
                <a:solidFill>
                  <a:schemeClr val="bg1"/>
                </a:solidFill>
                <a:prstDash val="solid"/>
                <a:miter/>
              </a:ln>
            </p:spPr>
            <p:txBody>
              <a:bodyPr rtlCol="0" anchor="ctr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325" name="任意多边形: 形状 324">
                <a:extLst>
                  <a:ext uri="{FF2B5EF4-FFF2-40B4-BE49-F238E27FC236}">
                    <a16:creationId xmlns:a16="http://schemas.microsoft.com/office/drawing/2014/main" id="{84401BA5-9D5C-29A8-4B5B-99DE55522EB9}"/>
                  </a:ext>
                </a:extLst>
              </p:cNvPr>
              <p:cNvSpPr/>
              <p:nvPr/>
            </p:nvSpPr>
            <p:spPr>
              <a:xfrm>
                <a:off x="4584734" y="4838620"/>
                <a:ext cx="33766" cy="173743"/>
              </a:xfrm>
              <a:custGeom>
                <a:avLst/>
                <a:gdLst>
                  <a:gd name="connsiteX0" fmla="*/ 16602 w 33766"/>
                  <a:gd name="connsiteY0" fmla="*/ 167930 h 173743"/>
                  <a:gd name="connsiteX1" fmla="*/ 33066 w 33766"/>
                  <a:gd name="connsiteY1" fmla="*/ 5978 h 173743"/>
                  <a:gd name="connsiteX2" fmla="*/ 25250 w 33766"/>
                  <a:gd name="connsiteY2" fmla="*/ 2282 h 173743"/>
                  <a:gd name="connsiteX3" fmla="*/ 8460 w 33766"/>
                  <a:gd name="connsiteY3" fmla="*/ 170841 h 173743"/>
                  <a:gd name="connsiteX4" fmla="*/ 16602 w 33766"/>
                  <a:gd name="connsiteY4" fmla="*/ 167930 h 1737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3766" h="173743">
                    <a:moveTo>
                      <a:pt x="16602" y="167930"/>
                    </a:moveTo>
                    <a:cubicBezTo>
                      <a:pt x="1523" y="113798"/>
                      <a:pt x="7401" y="55970"/>
                      <a:pt x="33066" y="5978"/>
                    </a:cubicBezTo>
                    <a:cubicBezTo>
                      <a:pt x="35609" y="1026"/>
                      <a:pt x="27793" y="-2665"/>
                      <a:pt x="25250" y="2282"/>
                    </a:cubicBezTo>
                    <a:cubicBezTo>
                      <a:pt x="-1361" y="54352"/>
                      <a:pt x="-7352" y="114542"/>
                      <a:pt x="8460" y="170841"/>
                    </a:cubicBezTo>
                    <a:cubicBezTo>
                      <a:pt x="9970" y="176207"/>
                      <a:pt x="18101" y="173265"/>
                      <a:pt x="16602" y="167930"/>
                    </a:cubicBezTo>
                    <a:close/>
                  </a:path>
                </a:pathLst>
              </a:custGeom>
              <a:solidFill>
                <a:srgbClr val="FFFFFF"/>
              </a:solidFill>
              <a:ln w="5165" cap="flat">
                <a:solidFill>
                  <a:schemeClr val="bg1"/>
                </a:solidFill>
                <a:prstDash val="solid"/>
                <a:miter/>
              </a:ln>
            </p:spPr>
            <p:txBody>
              <a:bodyPr rtlCol="0" anchor="ctr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326" name="任意多边形: 形状 325">
                <a:extLst>
                  <a:ext uri="{FF2B5EF4-FFF2-40B4-BE49-F238E27FC236}">
                    <a16:creationId xmlns:a16="http://schemas.microsoft.com/office/drawing/2014/main" id="{9F4F970D-FDFC-D39D-2AD0-1896B162C43C}"/>
                  </a:ext>
                </a:extLst>
              </p:cNvPr>
              <p:cNvSpPr/>
              <p:nvPr/>
            </p:nvSpPr>
            <p:spPr>
              <a:xfrm>
                <a:off x="4840847" y="4583894"/>
                <a:ext cx="53623" cy="56189"/>
              </a:xfrm>
              <a:custGeom>
                <a:avLst/>
                <a:gdLst>
                  <a:gd name="connsiteX0" fmla="*/ 50960 w 53623"/>
                  <a:gd name="connsiteY0" fmla="*/ 47948 h 56189"/>
                  <a:gd name="connsiteX1" fmla="*/ 8107 w 53623"/>
                  <a:gd name="connsiteY1" fmla="*/ 2794 h 56189"/>
                  <a:gd name="connsiteX2" fmla="*/ -29 w 53623"/>
                  <a:gd name="connsiteY2" fmla="*/ 5705 h 56189"/>
                  <a:gd name="connsiteX3" fmla="*/ 47259 w 53623"/>
                  <a:gd name="connsiteY3" fmla="*/ 55759 h 56189"/>
                  <a:gd name="connsiteX4" fmla="*/ 53017 w 53623"/>
                  <a:gd name="connsiteY4" fmla="*/ 53701 h 56189"/>
                  <a:gd name="connsiteX5" fmla="*/ 50960 w 53623"/>
                  <a:gd name="connsiteY5" fmla="*/ 47948 h 5618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53623" h="56189">
                    <a:moveTo>
                      <a:pt x="50960" y="47948"/>
                    </a:moveTo>
                    <a:cubicBezTo>
                      <a:pt x="29988" y="41062"/>
                      <a:pt x="13886" y="24092"/>
                      <a:pt x="8107" y="2794"/>
                    </a:cubicBezTo>
                    <a:cubicBezTo>
                      <a:pt x="6665" y="-2587"/>
                      <a:pt x="-1461" y="360"/>
                      <a:pt x="-29" y="5705"/>
                    </a:cubicBezTo>
                    <a:cubicBezTo>
                      <a:pt x="6458" y="29199"/>
                      <a:pt x="24173" y="47948"/>
                      <a:pt x="47259" y="55759"/>
                    </a:cubicBezTo>
                    <a:cubicBezTo>
                      <a:pt x="49420" y="56700"/>
                      <a:pt x="51942" y="55800"/>
                      <a:pt x="53017" y="53701"/>
                    </a:cubicBezTo>
                    <a:cubicBezTo>
                      <a:pt x="54025" y="51546"/>
                      <a:pt x="53105" y="48977"/>
                      <a:pt x="50960" y="47948"/>
                    </a:cubicBezTo>
                    <a:close/>
                  </a:path>
                </a:pathLst>
              </a:custGeom>
              <a:solidFill>
                <a:srgbClr val="FFFFFF"/>
              </a:solidFill>
              <a:ln w="5165" cap="flat">
                <a:solidFill>
                  <a:schemeClr val="bg1"/>
                </a:solidFill>
                <a:prstDash val="solid"/>
                <a:miter/>
              </a:ln>
            </p:spPr>
            <p:txBody>
              <a:bodyPr rtlCol="0" anchor="ctr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327" name="任意多边形: 形状 326">
                <a:extLst>
                  <a:ext uri="{FF2B5EF4-FFF2-40B4-BE49-F238E27FC236}">
                    <a16:creationId xmlns:a16="http://schemas.microsoft.com/office/drawing/2014/main" id="{355F0790-91F7-ECCB-D72D-D01D83872C3A}"/>
                  </a:ext>
                </a:extLst>
              </p:cNvPr>
              <p:cNvSpPr/>
              <p:nvPr/>
            </p:nvSpPr>
            <p:spPr>
              <a:xfrm>
                <a:off x="4127121" y="4314405"/>
                <a:ext cx="419974" cy="1038176"/>
              </a:xfrm>
              <a:custGeom>
                <a:avLst/>
                <a:gdLst>
                  <a:gd name="connsiteX0" fmla="*/ 142954 w 419974"/>
                  <a:gd name="connsiteY0" fmla="*/ -59 h 1038176"/>
                  <a:gd name="connsiteX1" fmla="*/ 145322 w 419974"/>
                  <a:gd name="connsiteY1" fmla="*/ 10155 h 1038176"/>
                  <a:gd name="connsiteX2" fmla="*/ 165854 w 419974"/>
                  <a:gd name="connsiteY2" fmla="*/ 148784 h 1038176"/>
                  <a:gd name="connsiteX3" fmla="*/ 166588 w 419974"/>
                  <a:gd name="connsiteY3" fmla="*/ 159655 h 1038176"/>
                  <a:gd name="connsiteX4" fmla="*/ 123140 w 419974"/>
                  <a:gd name="connsiteY4" fmla="*/ 492147 h 1038176"/>
                  <a:gd name="connsiteX5" fmla="*/ 71794 w 419974"/>
                  <a:gd name="connsiteY5" fmla="*/ 616338 h 1038176"/>
                  <a:gd name="connsiteX6" fmla="*/ 1301 w 419974"/>
                  <a:gd name="connsiteY6" fmla="*/ 788893 h 1038176"/>
                  <a:gd name="connsiteX7" fmla="*/ -198 w 419974"/>
                  <a:gd name="connsiteY7" fmla="*/ 807610 h 1038176"/>
                  <a:gd name="connsiteX8" fmla="*/ 231416 w 419974"/>
                  <a:gd name="connsiteY8" fmla="*/ 1028125 h 1038176"/>
                  <a:gd name="connsiteX9" fmla="*/ 233700 w 419974"/>
                  <a:gd name="connsiteY9" fmla="*/ 1028890 h 1038176"/>
                  <a:gd name="connsiteX10" fmla="*/ 242545 w 419974"/>
                  <a:gd name="connsiteY10" fmla="*/ 1038118 h 1038176"/>
                  <a:gd name="connsiteX11" fmla="*/ 246112 w 419974"/>
                  <a:gd name="connsiteY11" fmla="*/ 1032044 h 1038176"/>
                  <a:gd name="connsiteX12" fmla="*/ 248143 w 419974"/>
                  <a:gd name="connsiteY12" fmla="*/ 1028539 h 1038176"/>
                  <a:gd name="connsiteX13" fmla="*/ 249482 w 419974"/>
                  <a:gd name="connsiteY13" fmla="*/ 1026285 h 1038176"/>
                  <a:gd name="connsiteX14" fmla="*/ 249875 w 419974"/>
                  <a:gd name="connsiteY14" fmla="*/ 1025551 h 1038176"/>
                  <a:gd name="connsiteX15" fmla="*/ 251064 w 419974"/>
                  <a:gd name="connsiteY15" fmla="*/ 1023561 h 1038176"/>
                  <a:gd name="connsiteX16" fmla="*/ 270893 w 419974"/>
                  <a:gd name="connsiteY16" fmla="*/ 988343 h 1038176"/>
                  <a:gd name="connsiteX17" fmla="*/ 270945 w 419974"/>
                  <a:gd name="connsiteY17" fmla="*/ 988188 h 1038176"/>
                  <a:gd name="connsiteX18" fmla="*/ 389801 w 419974"/>
                  <a:gd name="connsiteY18" fmla="*/ 704629 h 1038176"/>
                  <a:gd name="connsiteX19" fmla="*/ 392164 w 419974"/>
                  <a:gd name="connsiteY19" fmla="*/ 695588 h 1038176"/>
                  <a:gd name="connsiteX20" fmla="*/ 416547 w 419974"/>
                  <a:gd name="connsiteY20" fmla="*/ 560034 h 1038176"/>
                  <a:gd name="connsiteX21" fmla="*/ 419752 w 419974"/>
                  <a:gd name="connsiteY21" fmla="*/ 484610 h 1038176"/>
                  <a:gd name="connsiteX22" fmla="*/ 387501 w 419974"/>
                  <a:gd name="connsiteY22" fmla="*/ 293317 h 1038176"/>
                  <a:gd name="connsiteX23" fmla="*/ 151726 w 419974"/>
                  <a:gd name="connsiteY23" fmla="*/ 4268 h 1038176"/>
                  <a:gd name="connsiteX24" fmla="*/ 142954 w 419974"/>
                  <a:gd name="connsiteY24" fmla="*/ -59 h 10381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</a:cxnLst>
                <a:rect l="l" t="t" r="r" b="b"/>
                <a:pathLst>
                  <a:path w="419974" h="1038176">
                    <a:moveTo>
                      <a:pt x="142954" y="-59"/>
                    </a:moveTo>
                    <a:cubicBezTo>
                      <a:pt x="143755" y="3327"/>
                      <a:pt x="144562" y="6713"/>
                      <a:pt x="145322" y="10155"/>
                    </a:cubicBezTo>
                    <a:cubicBezTo>
                      <a:pt x="155908" y="55733"/>
                      <a:pt x="162778" y="102096"/>
                      <a:pt x="165854" y="148784"/>
                    </a:cubicBezTo>
                    <a:cubicBezTo>
                      <a:pt x="166149" y="152392"/>
                      <a:pt x="166397" y="156052"/>
                      <a:pt x="166588" y="159655"/>
                    </a:cubicBezTo>
                    <a:cubicBezTo>
                      <a:pt x="172806" y="272221"/>
                      <a:pt x="158074" y="384962"/>
                      <a:pt x="123140" y="492147"/>
                    </a:cubicBezTo>
                    <a:cubicBezTo>
                      <a:pt x="109199" y="534788"/>
                      <a:pt x="92037" y="576302"/>
                      <a:pt x="71794" y="616338"/>
                    </a:cubicBezTo>
                    <a:cubicBezTo>
                      <a:pt x="43839" y="671628"/>
                      <a:pt x="9133" y="729348"/>
                      <a:pt x="1301" y="788893"/>
                    </a:cubicBezTo>
                    <a:cubicBezTo>
                      <a:pt x="417" y="795096"/>
                      <a:pt x="-84" y="801345"/>
                      <a:pt x="-198" y="807610"/>
                    </a:cubicBezTo>
                    <a:lnTo>
                      <a:pt x="231416" y="1028125"/>
                    </a:lnTo>
                    <a:cubicBezTo>
                      <a:pt x="232191" y="1028358"/>
                      <a:pt x="232920" y="1028652"/>
                      <a:pt x="233700" y="1028890"/>
                    </a:cubicBezTo>
                    <a:lnTo>
                      <a:pt x="242545" y="1038118"/>
                    </a:lnTo>
                    <a:cubicBezTo>
                      <a:pt x="243734" y="1036127"/>
                      <a:pt x="244923" y="1034034"/>
                      <a:pt x="246112" y="1032044"/>
                    </a:cubicBezTo>
                    <a:cubicBezTo>
                      <a:pt x="246804" y="1030891"/>
                      <a:pt x="247450" y="1029692"/>
                      <a:pt x="248143" y="1028539"/>
                    </a:cubicBezTo>
                    <a:cubicBezTo>
                      <a:pt x="248588" y="1027753"/>
                      <a:pt x="249032" y="1026967"/>
                      <a:pt x="249482" y="1026285"/>
                    </a:cubicBezTo>
                    <a:cubicBezTo>
                      <a:pt x="249632" y="1026021"/>
                      <a:pt x="249777" y="1025763"/>
                      <a:pt x="249875" y="1025551"/>
                    </a:cubicBezTo>
                    <a:cubicBezTo>
                      <a:pt x="250325" y="1024874"/>
                      <a:pt x="250666" y="1024192"/>
                      <a:pt x="251064" y="1023561"/>
                    </a:cubicBezTo>
                    <a:cubicBezTo>
                      <a:pt x="257748" y="1011889"/>
                      <a:pt x="264354" y="1000149"/>
                      <a:pt x="270893" y="988343"/>
                    </a:cubicBezTo>
                    <a:cubicBezTo>
                      <a:pt x="270945" y="988291"/>
                      <a:pt x="270945" y="988291"/>
                      <a:pt x="270945" y="988188"/>
                    </a:cubicBezTo>
                    <a:cubicBezTo>
                      <a:pt x="320544" y="898098"/>
                      <a:pt x="363061" y="803082"/>
                      <a:pt x="389801" y="704629"/>
                    </a:cubicBezTo>
                    <a:cubicBezTo>
                      <a:pt x="390608" y="701667"/>
                      <a:pt x="391466" y="698653"/>
                      <a:pt x="392164" y="695588"/>
                    </a:cubicBezTo>
                    <a:cubicBezTo>
                      <a:pt x="403970" y="651142"/>
                      <a:pt x="412122" y="605808"/>
                      <a:pt x="416547" y="560034"/>
                    </a:cubicBezTo>
                    <a:cubicBezTo>
                      <a:pt x="418889" y="534964"/>
                      <a:pt x="419959" y="509789"/>
                      <a:pt x="419752" y="484610"/>
                    </a:cubicBezTo>
                    <a:cubicBezTo>
                      <a:pt x="419096" y="419550"/>
                      <a:pt x="408214" y="354996"/>
                      <a:pt x="387501" y="293317"/>
                    </a:cubicBezTo>
                    <a:cubicBezTo>
                      <a:pt x="346188" y="170366"/>
                      <a:pt x="266013" y="61998"/>
                      <a:pt x="151726" y="4268"/>
                    </a:cubicBezTo>
                    <a:cubicBezTo>
                      <a:pt x="148801" y="2794"/>
                      <a:pt x="145927" y="1368"/>
                      <a:pt x="142954" y="-59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5165" cap="flat">
                <a:noFill/>
                <a:prstDash val="solid"/>
                <a:miter/>
              </a:ln>
            </p:spPr>
            <p:txBody>
              <a:bodyPr rtlCol="0" anchor="ctr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328" name="任意多边形: 形状 327">
                <a:extLst>
                  <a:ext uri="{FF2B5EF4-FFF2-40B4-BE49-F238E27FC236}">
                    <a16:creationId xmlns:a16="http://schemas.microsoft.com/office/drawing/2014/main" id="{82DF6C36-19CA-B1CA-C5B0-DAF22236D578}"/>
                  </a:ext>
                </a:extLst>
              </p:cNvPr>
              <p:cNvSpPr/>
              <p:nvPr/>
            </p:nvSpPr>
            <p:spPr>
              <a:xfrm>
                <a:off x="4246607" y="4310413"/>
                <a:ext cx="171073" cy="1036785"/>
              </a:xfrm>
              <a:custGeom>
                <a:avLst/>
                <a:gdLst>
                  <a:gd name="connsiteX0" fmla="*/ 21188 w 171073"/>
                  <a:gd name="connsiteY0" fmla="*/ 7371 h 1036785"/>
                  <a:gd name="connsiteX1" fmla="*/ 162175 w 171073"/>
                  <a:gd name="connsiteY1" fmla="*/ 461236 h 1036785"/>
                  <a:gd name="connsiteX2" fmla="*/ 146486 w 171073"/>
                  <a:gd name="connsiteY2" fmla="*/ 564275 h 1036785"/>
                  <a:gd name="connsiteX3" fmla="*/ 89216 w 171073"/>
                  <a:gd name="connsiteY3" fmla="*/ 646750 h 1036785"/>
                  <a:gd name="connsiteX4" fmla="*/ 19932 w 171073"/>
                  <a:gd name="connsiteY4" fmla="*/ 712591 h 1036785"/>
                  <a:gd name="connsiteX5" fmla="*/ 3339 w 171073"/>
                  <a:gd name="connsiteY5" fmla="*/ 806676 h 1036785"/>
                  <a:gd name="connsiteX6" fmla="*/ 58665 w 171073"/>
                  <a:gd name="connsiteY6" fmla="*/ 914042 h 1036785"/>
                  <a:gd name="connsiteX7" fmla="*/ 120102 w 171073"/>
                  <a:gd name="connsiteY7" fmla="*/ 1033384 h 1036785"/>
                  <a:gd name="connsiteX8" fmla="*/ 128564 w 171073"/>
                  <a:gd name="connsiteY8" fmla="*/ 1031632 h 1036785"/>
                  <a:gd name="connsiteX9" fmla="*/ 18795 w 171073"/>
                  <a:gd name="connsiteY9" fmla="*/ 828165 h 1036785"/>
                  <a:gd name="connsiteX10" fmla="*/ 22734 w 171073"/>
                  <a:gd name="connsiteY10" fmla="*/ 724129 h 1036785"/>
                  <a:gd name="connsiteX11" fmla="*/ 91800 w 171073"/>
                  <a:gd name="connsiteY11" fmla="*/ 655941 h 1036785"/>
                  <a:gd name="connsiteX12" fmla="*/ 150807 w 171073"/>
                  <a:gd name="connsiteY12" fmla="*/ 577384 h 1036785"/>
                  <a:gd name="connsiteX13" fmla="*/ 170393 w 171073"/>
                  <a:gd name="connsiteY13" fmla="*/ 475328 h 1036785"/>
                  <a:gd name="connsiteX14" fmla="*/ 142102 w 171073"/>
                  <a:gd name="connsiteY14" fmla="*/ 242820 h 1036785"/>
                  <a:gd name="connsiteX15" fmla="*/ 27614 w 171073"/>
                  <a:gd name="connsiteY15" fmla="*/ 1587 h 1036785"/>
                  <a:gd name="connsiteX16" fmla="*/ 21188 w 171073"/>
                  <a:gd name="connsiteY16" fmla="*/ 7371 h 10367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171073" h="1036785">
                    <a:moveTo>
                      <a:pt x="21188" y="7371"/>
                    </a:moveTo>
                    <a:cubicBezTo>
                      <a:pt x="114710" y="140086"/>
                      <a:pt x="164040" y="298891"/>
                      <a:pt x="162175" y="461236"/>
                    </a:cubicBezTo>
                    <a:cubicBezTo>
                      <a:pt x="162392" y="496196"/>
                      <a:pt x="157098" y="530964"/>
                      <a:pt x="146486" y="564275"/>
                    </a:cubicBezTo>
                    <a:cubicBezTo>
                      <a:pt x="135103" y="596386"/>
                      <a:pt x="115325" y="624863"/>
                      <a:pt x="89216" y="646750"/>
                    </a:cubicBezTo>
                    <a:cubicBezTo>
                      <a:pt x="65277" y="667644"/>
                      <a:pt x="38371" y="686243"/>
                      <a:pt x="19932" y="712591"/>
                    </a:cubicBezTo>
                    <a:cubicBezTo>
                      <a:pt x="1245" y="740159"/>
                      <a:pt x="-4793" y="774384"/>
                      <a:pt x="3339" y="806676"/>
                    </a:cubicBezTo>
                    <a:cubicBezTo>
                      <a:pt x="12323" y="846723"/>
                      <a:pt x="35161" y="881150"/>
                      <a:pt x="58665" y="914042"/>
                    </a:cubicBezTo>
                    <a:cubicBezTo>
                      <a:pt x="84760" y="950557"/>
                      <a:pt x="112441" y="988076"/>
                      <a:pt x="120102" y="1033384"/>
                    </a:cubicBezTo>
                    <a:cubicBezTo>
                      <a:pt x="121027" y="1038874"/>
                      <a:pt x="129494" y="1037116"/>
                      <a:pt x="128564" y="1031632"/>
                    </a:cubicBezTo>
                    <a:cubicBezTo>
                      <a:pt x="115243" y="952801"/>
                      <a:pt x="46187" y="900938"/>
                      <a:pt x="18795" y="828165"/>
                    </a:cubicBezTo>
                    <a:cubicBezTo>
                      <a:pt x="6011" y="794203"/>
                      <a:pt x="3385" y="756188"/>
                      <a:pt x="22734" y="724129"/>
                    </a:cubicBezTo>
                    <a:cubicBezTo>
                      <a:pt x="39653" y="696091"/>
                      <a:pt x="67381" y="676887"/>
                      <a:pt x="91800" y="655941"/>
                    </a:cubicBezTo>
                    <a:cubicBezTo>
                      <a:pt x="117590" y="634964"/>
                      <a:pt x="137848" y="607991"/>
                      <a:pt x="150807" y="577384"/>
                    </a:cubicBezTo>
                    <a:cubicBezTo>
                      <a:pt x="163079" y="544725"/>
                      <a:pt x="169701" y="510215"/>
                      <a:pt x="170393" y="475328"/>
                    </a:cubicBezTo>
                    <a:cubicBezTo>
                      <a:pt x="173211" y="396822"/>
                      <a:pt x="163663" y="318358"/>
                      <a:pt x="142102" y="242820"/>
                    </a:cubicBezTo>
                    <a:cubicBezTo>
                      <a:pt x="117972" y="156467"/>
                      <a:pt x="79255" y="74881"/>
                      <a:pt x="27614" y="1587"/>
                    </a:cubicBezTo>
                    <a:cubicBezTo>
                      <a:pt x="24414" y="-2952"/>
                      <a:pt x="18009" y="2863"/>
                      <a:pt x="21188" y="7371"/>
                    </a:cubicBezTo>
                    <a:close/>
                  </a:path>
                </a:pathLst>
              </a:custGeom>
              <a:solidFill>
                <a:srgbClr val="FFFFFF"/>
              </a:solidFill>
              <a:ln w="5165" cap="flat">
                <a:solidFill>
                  <a:schemeClr val="bg1"/>
                </a:solidFill>
                <a:prstDash val="solid"/>
                <a:miter/>
              </a:ln>
            </p:spPr>
            <p:txBody>
              <a:bodyPr rtlCol="0" anchor="ctr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329" name="任意多边形: 形状 328">
                <a:extLst>
                  <a:ext uri="{FF2B5EF4-FFF2-40B4-BE49-F238E27FC236}">
                    <a16:creationId xmlns:a16="http://schemas.microsoft.com/office/drawing/2014/main" id="{1C52065F-6CAD-CE23-F352-272D2077034E}"/>
                  </a:ext>
                </a:extLst>
              </p:cNvPr>
              <p:cNvSpPr/>
              <p:nvPr/>
            </p:nvSpPr>
            <p:spPr>
              <a:xfrm>
                <a:off x="4407545" y="4604506"/>
                <a:ext cx="106652" cy="114998"/>
              </a:xfrm>
              <a:custGeom>
                <a:avLst/>
                <a:gdLst>
                  <a:gd name="connsiteX0" fmla="*/ 4912 w 106652"/>
                  <a:gd name="connsiteY0" fmla="*/ 114903 h 114998"/>
                  <a:gd name="connsiteX1" fmla="*/ 106452 w 106652"/>
                  <a:gd name="connsiteY1" fmla="*/ 4405 h 114998"/>
                  <a:gd name="connsiteX2" fmla="*/ 97824 w 106652"/>
                  <a:gd name="connsiteY2" fmla="*/ 3841 h 114998"/>
                  <a:gd name="connsiteX3" fmla="*/ 3160 w 106652"/>
                  <a:gd name="connsiteY3" fmla="*/ 106441 h 114998"/>
                  <a:gd name="connsiteX4" fmla="*/ 4912 w 106652"/>
                  <a:gd name="connsiteY4" fmla="*/ 114903 h 1149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06652" h="114998">
                    <a:moveTo>
                      <a:pt x="4912" y="114903"/>
                    </a:moveTo>
                    <a:cubicBezTo>
                      <a:pt x="61257" y="107914"/>
                      <a:pt x="104245" y="61137"/>
                      <a:pt x="106452" y="4405"/>
                    </a:cubicBezTo>
                    <a:cubicBezTo>
                      <a:pt x="106648" y="-1157"/>
                      <a:pt x="98021" y="-1721"/>
                      <a:pt x="97824" y="3841"/>
                    </a:cubicBezTo>
                    <a:cubicBezTo>
                      <a:pt x="95865" y="56697"/>
                      <a:pt x="55684" y="100243"/>
                      <a:pt x="3160" y="106441"/>
                    </a:cubicBezTo>
                    <a:cubicBezTo>
                      <a:pt x="-2361" y="107097"/>
                      <a:pt x="-578" y="115559"/>
                      <a:pt x="4912" y="114903"/>
                    </a:cubicBezTo>
                    <a:close/>
                  </a:path>
                </a:pathLst>
              </a:custGeom>
              <a:solidFill>
                <a:srgbClr val="FFFFFF"/>
              </a:solidFill>
              <a:ln w="5165" cap="flat">
                <a:solidFill>
                  <a:schemeClr val="bg1"/>
                </a:solidFill>
                <a:prstDash val="solid"/>
                <a:miter/>
              </a:ln>
            </p:spPr>
            <p:txBody>
              <a:bodyPr rtlCol="0" anchor="ctr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330" name="任意多边形: 形状 329">
                <a:extLst>
                  <a:ext uri="{FF2B5EF4-FFF2-40B4-BE49-F238E27FC236}">
                    <a16:creationId xmlns:a16="http://schemas.microsoft.com/office/drawing/2014/main" id="{E714F041-8AE8-B8DF-011A-AD194EC9649F}"/>
                  </a:ext>
                </a:extLst>
              </p:cNvPr>
              <p:cNvSpPr/>
              <p:nvPr/>
            </p:nvSpPr>
            <p:spPr>
              <a:xfrm>
                <a:off x="4256651" y="4805663"/>
                <a:ext cx="94666" cy="150661"/>
              </a:xfrm>
              <a:custGeom>
                <a:avLst/>
                <a:gdLst>
                  <a:gd name="connsiteX0" fmla="*/ 92705 w 94666"/>
                  <a:gd name="connsiteY0" fmla="*/ 142500 h 150661"/>
                  <a:gd name="connsiteX1" fmla="*/ 8343 w 94666"/>
                  <a:gd name="connsiteY1" fmla="*/ 3282 h 150661"/>
                  <a:gd name="connsiteX2" fmla="*/ -124 w 94666"/>
                  <a:gd name="connsiteY2" fmla="*/ 5034 h 150661"/>
                  <a:gd name="connsiteX3" fmla="*/ 87955 w 94666"/>
                  <a:gd name="connsiteY3" fmla="*/ 149727 h 150661"/>
                  <a:gd name="connsiteX4" fmla="*/ 92705 w 94666"/>
                  <a:gd name="connsiteY4" fmla="*/ 142500 h 1506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4666" h="150661">
                    <a:moveTo>
                      <a:pt x="92705" y="142500"/>
                    </a:moveTo>
                    <a:cubicBezTo>
                      <a:pt x="48074" y="108357"/>
                      <a:pt x="17948" y="58645"/>
                      <a:pt x="8343" y="3282"/>
                    </a:cubicBezTo>
                    <a:cubicBezTo>
                      <a:pt x="7392" y="-2208"/>
                      <a:pt x="-1070" y="-445"/>
                      <a:pt x="-124" y="5034"/>
                    </a:cubicBezTo>
                    <a:cubicBezTo>
                      <a:pt x="9982" y="62630"/>
                      <a:pt x="41431" y="114297"/>
                      <a:pt x="87955" y="149727"/>
                    </a:cubicBezTo>
                    <a:cubicBezTo>
                      <a:pt x="92395" y="153102"/>
                      <a:pt x="97115" y="145860"/>
                      <a:pt x="92705" y="142500"/>
                    </a:cubicBezTo>
                    <a:close/>
                  </a:path>
                </a:pathLst>
              </a:custGeom>
              <a:solidFill>
                <a:srgbClr val="FFFFFF"/>
              </a:solidFill>
              <a:ln w="5165" cap="flat">
                <a:solidFill>
                  <a:schemeClr val="bg1"/>
                </a:solidFill>
                <a:prstDash val="solid"/>
                <a:miter/>
              </a:ln>
            </p:spPr>
            <p:txBody>
              <a:bodyPr rtlCol="0" anchor="ctr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331" name="任意多边形: 形状 330">
                <a:extLst>
                  <a:ext uri="{FF2B5EF4-FFF2-40B4-BE49-F238E27FC236}">
                    <a16:creationId xmlns:a16="http://schemas.microsoft.com/office/drawing/2014/main" id="{F77DDBEB-5B89-0A2C-B329-B88F287E8ACF}"/>
                  </a:ext>
                </a:extLst>
              </p:cNvPr>
              <p:cNvSpPr/>
              <p:nvPr/>
            </p:nvSpPr>
            <p:spPr>
              <a:xfrm>
                <a:off x="4287995" y="4463005"/>
                <a:ext cx="73054" cy="23344"/>
              </a:xfrm>
              <a:custGeom>
                <a:avLst/>
                <a:gdLst>
                  <a:gd name="connsiteX0" fmla="*/ 67683 w 73054"/>
                  <a:gd name="connsiteY0" fmla="*/ 11092 h 23344"/>
                  <a:gd name="connsiteX1" fmla="*/ 6283 w 73054"/>
                  <a:gd name="connsiteY1" fmla="*/ 841 h 23344"/>
                  <a:gd name="connsiteX2" fmla="*/ 1537 w 73054"/>
                  <a:gd name="connsiteY2" fmla="*/ 8063 h 23344"/>
                  <a:gd name="connsiteX3" fmla="*/ 69436 w 73054"/>
                  <a:gd name="connsiteY3" fmla="*/ 19559 h 23344"/>
                  <a:gd name="connsiteX4" fmla="*/ 72790 w 73054"/>
                  <a:gd name="connsiteY4" fmla="*/ 14447 h 23344"/>
                  <a:gd name="connsiteX5" fmla="*/ 67683 w 73054"/>
                  <a:gd name="connsiteY5" fmla="*/ 11092 h 233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73054" h="23344">
                    <a:moveTo>
                      <a:pt x="67683" y="11092"/>
                    </a:moveTo>
                    <a:cubicBezTo>
                      <a:pt x="46794" y="18220"/>
                      <a:pt x="23724" y="14369"/>
                      <a:pt x="6283" y="841"/>
                    </a:cubicBezTo>
                    <a:cubicBezTo>
                      <a:pt x="1894" y="-2591"/>
                      <a:pt x="-2825" y="4656"/>
                      <a:pt x="1537" y="8063"/>
                    </a:cubicBezTo>
                    <a:cubicBezTo>
                      <a:pt x="20865" y="22914"/>
                      <a:pt x="46298" y="27220"/>
                      <a:pt x="69436" y="19559"/>
                    </a:cubicBezTo>
                    <a:cubicBezTo>
                      <a:pt x="71726" y="19006"/>
                      <a:pt x="73194" y="16773"/>
                      <a:pt x="72790" y="14447"/>
                    </a:cubicBezTo>
                    <a:cubicBezTo>
                      <a:pt x="72294" y="12121"/>
                      <a:pt x="70015" y="10621"/>
                      <a:pt x="67683" y="11092"/>
                    </a:cubicBezTo>
                    <a:close/>
                  </a:path>
                </a:pathLst>
              </a:custGeom>
              <a:solidFill>
                <a:srgbClr val="FFFFFF"/>
              </a:solidFill>
              <a:ln w="5165" cap="flat">
                <a:solidFill>
                  <a:schemeClr val="bg1"/>
                </a:solidFill>
                <a:prstDash val="solid"/>
                <a:miter/>
              </a:ln>
            </p:spPr>
            <p:txBody>
              <a:bodyPr rtlCol="0" anchor="ctr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332" name="任意多边形: 形状 331">
                <a:extLst>
                  <a:ext uri="{FF2B5EF4-FFF2-40B4-BE49-F238E27FC236}">
                    <a16:creationId xmlns:a16="http://schemas.microsoft.com/office/drawing/2014/main" id="{21A36B54-EBC1-FD89-E6DB-3D1F060ACC92}"/>
                  </a:ext>
                </a:extLst>
              </p:cNvPr>
              <p:cNvSpPr/>
              <p:nvPr/>
            </p:nvSpPr>
            <p:spPr>
              <a:xfrm>
                <a:off x="1123480" y="3565816"/>
                <a:ext cx="647446" cy="930325"/>
              </a:xfrm>
              <a:custGeom>
                <a:avLst/>
                <a:gdLst>
                  <a:gd name="connsiteX0" fmla="*/ 91838 w 647446"/>
                  <a:gd name="connsiteY0" fmla="*/ 557496 h 930325"/>
                  <a:gd name="connsiteX1" fmla="*/ 66266 w 647446"/>
                  <a:gd name="connsiteY1" fmla="*/ -59 h 930325"/>
                  <a:gd name="connsiteX2" fmla="*/ 456214 w 647446"/>
                  <a:gd name="connsiteY2" fmla="*/ 482573 h 930325"/>
                  <a:gd name="connsiteX3" fmla="*/ 637877 w 647446"/>
                  <a:gd name="connsiteY3" fmla="*/ 641486 h 930325"/>
                  <a:gd name="connsiteX4" fmla="*/ 625827 w 647446"/>
                  <a:gd name="connsiteY4" fmla="*/ 790774 h 930325"/>
                  <a:gd name="connsiteX5" fmla="*/ 540255 w 647446"/>
                  <a:gd name="connsiteY5" fmla="*/ 917746 h 930325"/>
                  <a:gd name="connsiteX6" fmla="*/ 537712 w 647446"/>
                  <a:gd name="connsiteY6" fmla="*/ 930266 h 930325"/>
                  <a:gd name="connsiteX7" fmla="*/ 91838 w 647446"/>
                  <a:gd name="connsiteY7" fmla="*/ 557496 h 9303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647446" h="930325">
                    <a:moveTo>
                      <a:pt x="91838" y="557496"/>
                    </a:moveTo>
                    <a:cubicBezTo>
                      <a:pt x="-11650" y="390865"/>
                      <a:pt x="-38334" y="165874"/>
                      <a:pt x="66266" y="-59"/>
                    </a:cubicBezTo>
                    <a:cubicBezTo>
                      <a:pt x="135219" y="201795"/>
                      <a:pt x="273346" y="372757"/>
                      <a:pt x="456214" y="482573"/>
                    </a:cubicBezTo>
                    <a:cubicBezTo>
                      <a:pt x="526888" y="524672"/>
                      <a:pt x="609880" y="564133"/>
                      <a:pt x="637877" y="641486"/>
                    </a:cubicBezTo>
                    <a:cubicBezTo>
                      <a:pt x="655297" y="689622"/>
                      <a:pt x="646794" y="744080"/>
                      <a:pt x="625827" y="790774"/>
                    </a:cubicBezTo>
                    <a:cubicBezTo>
                      <a:pt x="604861" y="837473"/>
                      <a:pt x="572382" y="877897"/>
                      <a:pt x="540255" y="917746"/>
                    </a:cubicBezTo>
                    <a:lnTo>
                      <a:pt x="537712" y="930266"/>
                    </a:lnTo>
                    <a:cubicBezTo>
                      <a:pt x="363224" y="840668"/>
                      <a:pt x="195327" y="724122"/>
                      <a:pt x="91838" y="557496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8405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333" name="任意多边形: 形状 332">
                <a:extLst>
                  <a:ext uri="{FF2B5EF4-FFF2-40B4-BE49-F238E27FC236}">
                    <a16:creationId xmlns:a16="http://schemas.microsoft.com/office/drawing/2014/main" id="{500E1F74-7498-E202-2839-A671F5B7813C}"/>
                  </a:ext>
                </a:extLst>
              </p:cNvPr>
              <p:cNvSpPr/>
              <p:nvPr/>
            </p:nvSpPr>
            <p:spPr>
              <a:xfrm>
                <a:off x="1184222" y="3562583"/>
                <a:ext cx="475388" cy="930276"/>
              </a:xfrm>
              <a:custGeom>
                <a:avLst/>
                <a:gdLst>
                  <a:gd name="connsiteX0" fmla="*/ 9271 w 475388"/>
                  <a:gd name="connsiteY0" fmla="*/ 4879 h 930276"/>
                  <a:gd name="connsiteX1" fmla="*/ 133080 w 475388"/>
                  <a:gd name="connsiteY1" fmla="*/ 463728 h 930276"/>
                  <a:gd name="connsiteX2" fmla="*/ 201474 w 475388"/>
                  <a:gd name="connsiteY2" fmla="*/ 542372 h 930276"/>
                  <a:gd name="connsiteX3" fmla="*/ 293993 w 475388"/>
                  <a:gd name="connsiteY3" fmla="*/ 581390 h 930276"/>
                  <a:gd name="connsiteX4" fmla="*/ 387764 w 475388"/>
                  <a:gd name="connsiteY4" fmla="*/ 599927 h 930276"/>
                  <a:gd name="connsiteX5" fmla="*/ 452131 w 475388"/>
                  <a:gd name="connsiteY5" fmla="*/ 670529 h 930276"/>
                  <a:gd name="connsiteX6" fmla="*/ 462852 w 475388"/>
                  <a:gd name="connsiteY6" fmla="*/ 790827 h 930276"/>
                  <a:gd name="connsiteX7" fmla="*/ 474829 w 475388"/>
                  <a:gd name="connsiteY7" fmla="*/ 924525 h 930276"/>
                  <a:gd name="connsiteX8" fmla="*/ 466739 w 475388"/>
                  <a:gd name="connsiteY8" fmla="*/ 927575 h 930276"/>
                  <a:gd name="connsiteX9" fmla="*/ 450575 w 475388"/>
                  <a:gd name="connsiteY9" fmla="*/ 696944 h 930276"/>
                  <a:gd name="connsiteX10" fmla="*/ 391568 w 475388"/>
                  <a:gd name="connsiteY10" fmla="*/ 611170 h 930276"/>
                  <a:gd name="connsiteX11" fmla="*/ 296728 w 475388"/>
                  <a:gd name="connsiteY11" fmla="*/ 590534 h 930276"/>
                  <a:gd name="connsiteX12" fmla="*/ 204844 w 475388"/>
                  <a:gd name="connsiteY12" fmla="*/ 555756 h 930276"/>
                  <a:gd name="connsiteX13" fmla="*/ 133679 w 475388"/>
                  <a:gd name="connsiteY13" fmla="*/ 480031 h 930276"/>
                  <a:gd name="connsiteX14" fmla="*/ 33143 w 475388"/>
                  <a:gd name="connsiteY14" fmla="*/ 268480 h 930276"/>
                  <a:gd name="connsiteX15" fmla="*/ 747 w 475388"/>
                  <a:gd name="connsiteY15" fmla="*/ 3432 h 930276"/>
                  <a:gd name="connsiteX16" fmla="*/ 9271 w 475388"/>
                  <a:gd name="connsiteY16" fmla="*/ 4879 h 9302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475388" h="930276">
                    <a:moveTo>
                      <a:pt x="9271" y="4879"/>
                    </a:moveTo>
                    <a:cubicBezTo>
                      <a:pt x="1295" y="167038"/>
                      <a:pt x="44618" y="327590"/>
                      <a:pt x="133080" y="463728"/>
                    </a:cubicBezTo>
                    <a:cubicBezTo>
                      <a:pt x="151606" y="493373"/>
                      <a:pt x="174687" y="519912"/>
                      <a:pt x="201474" y="542372"/>
                    </a:cubicBezTo>
                    <a:cubicBezTo>
                      <a:pt x="228277" y="563406"/>
                      <a:pt x="260223" y="576877"/>
                      <a:pt x="293993" y="581390"/>
                    </a:cubicBezTo>
                    <a:cubicBezTo>
                      <a:pt x="325397" y="586228"/>
                      <a:pt x="358082" y="587542"/>
                      <a:pt x="387764" y="599927"/>
                    </a:cubicBezTo>
                    <a:cubicBezTo>
                      <a:pt x="418298" y="613212"/>
                      <a:pt x="441715" y="638898"/>
                      <a:pt x="452131" y="670529"/>
                    </a:cubicBezTo>
                    <a:cubicBezTo>
                      <a:pt x="465969" y="709164"/>
                      <a:pt x="465106" y="750466"/>
                      <a:pt x="462852" y="790827"/>
                    </a:cubicBezTo>
                    <a:cubicBezTo>
                      <a:pt x="460355" y="835640"/>
                      <a:pt x="457052" y="882152"/>
                      <a:pt x="474829" y="924525"/>
                    </a:cubicBezTo>
                    <a:cubicBezTo>
                      <a:pt x="476985" y="929658"/>
                      <a:pt x="468890" y="932697"/>
                      <a:pt x="466739" y="927575"/>
                    </a:cubicBezTo>
                    <a:cubicBezTo>
                      <a:pt x="435807" y="853851"/>
                      <a:pt x="466383" y="773081"/>
                      <a:pt x="450575" y="696944"/>
                    </a:cubicBezTo>
                    <a:cubicBezTo>
                      <a:pt x="443199" y="661420"/>
                      <a:pt x="425070" y="627898"/>
                      <a:pt x="391568" y="611170"/>
                    </a:cubicBezTo>
                    <a:cubicBezTo>
                      <a:pt x="362269" y="596546"/>
                      <a:pt x="328565" y="595161"/>
                      <a:pt x="296728" y="590534"/>
                    </a:cubicBezTo>
                    <a:cubicBezTo>
                      <a:pt x="263722" y="586616"/>
                      <a:pt x="232174" y="574675"/>
                      <a:pt x="204844" y="555756"/>
                    </a:cubicBezTo>
                    <a:cubicBezTo>
                      <a:pt x="176998" y="534738"/>
                      <a:pt x="152930" y="509129"/>
                      <a:pt x="133679" y="480031"/>
                    </a:cubicBezTo>
                    <a:cubicBezTo>
                      <a:pt x="89286" y="415219"/>
                      <a:pt x="55360" y="343832"/>
                      <a:pt x="33143" y="268480"/>
                    </a:cubicBezTo>
                    <a:cubicBezTo>
                      <a:pt x="7307" y="182624"/>
                      <a:pt x="-3647" y="92984"/>
                      <a:pt x="747" y="3432"/>
                    </a:cubicBezTo>
                    <a:cubicBezTo>
                      <a:pt x="1021" y="-2110"/>
                      <a:pt x="9545" y="-626"/>
                      <a:pt x="9271" y="4879"/>
                    </a:cubicBezTo>
                    <a:close/>
                  </a:path>
                </a:pathLst>
              </a:custGeom>
              <a:solidFill>
                <a:srgbClr val="FFFFFF"/>
              </a:solidFill>
              <a:ln w="5165" cap="flat">
                <a:solidFill>
                  <a:schemeClr val="bg1"/>
                </a:solidFill>
                <a:prstDash val="solid"/>
                <a:miter/>
              </a:ln>
            </p:spPr>
            <p:txBody>
              <a:bodyPr rtlCol="0" anchor="ctr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334" name="任意多边形: 形状 333">
                <a:extLst>
                  <a:ext uri="{FF2B5EF4-FFF2-40B4-BE49-F238E27FC236}">
                    <a16:creationId xmlns:a16="http://schemas.microsoft.com/office/drawing/2014/main" id="{D51BC489-08BD-C09B-FDA3-474A31400217}"/>
                  </a:ext>
                </a:extLst>
              </p:cNvPr>
              <p:cNvSpPr/>
              <p:nvPr/>
            </p:nvSpPr>
            <p:spPr>
              <a:xfrm>
                <a:off x="1140729" y="3938312"/>
                <a:ext cx="148262" cy="57014"/>
              </a:xfrm>
              <a:custGeom>
                <a:avLst/>
                <a:gdLst>
                  <a:gd name="connsiteX0" fmla="*/ 145511 w 148262"/>
                  <a:gd name="connsiteY0" fmla="*/ 45838 h 57014"/>
                  <a:gd name="connsiteX1" fmla="*/ 596 w 148262"/>
                  <a:gd name="connsiteY1" fmla="*/ 6836 h 57014"/>
                  <a:gd name="connsiteX2" fmla="*/ 7585 w 148262"/>
                  <a:gd name="connsiteY2" fmla="*/ 1745 h 57014"/>
                  <a:gd name="connsiteX3" fmla="*/ 142461 w 148262"/>
                  <a:gd name="connsiteY3" fmla="*/ 37748 h 57014"/>
                  <a:gd name="connsiteX4" fmla="*/ 145511 w 148262"/>
                  <a:gd name="connsiteY4" fmla="*/ 45838 h 570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8262" h="57014">
                    <a:moveTo>
                      <a:pt x="145511" y="45838"/>
                    </a:moveTo>
                    <a:cubicBezTo>
                      <a:pt x="94175" y="70092"/>
                      <a:pt x="32827" y="53582"/>
                      <a:pt x="596" y="6836"/>
                    </a:cubicBezTo>
                    <a:cubicBezTo>
                      <a:pt x="-2547" y="2251"/>
                      <a:pt x="4442" y="-2851"/>
                      <a:pt x="7585" y="1745"/>
                    </a:cubicBezTo>
                    <a:cubicBezTo>
                      <a:pt x="37531" y="45342"/>
                      <a:pt x="94770" y="60628"/>
                      <a:pt x="142461" y="37748"/>
                    </a:cubicBezTo>
                    <a:cubicBezTo>
                      <a:pt x="147475" y="35350"/>
                      <a:pt x="150500" y="43455"/>
                      <a:pt x="145511" y="45838"/>
                    </a:cubicBezTo>
                    <a:close/>
                  </a:path>
                </a:pathLst>
              </a:custGeom>
              <a:solidFill>
                <a:srgbClr val="FFFFFF"/>
              </a:solidFill>
              <a:ln w="5165" cap="flat">
                <a:solidFill>
                  <a:schemeClr val="bg1"/>
                </a:solidFill>
                <a:prstDash val="solid"/>
                <a:miter/>
              </a:ln>
            </p:spPr>
            <p:txBody>
              <a:bodyPr rtlCol="0" anchor="ctr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335" name="任意多边形: 形状 334">
                <a:extLst>
                  <a:ext uri="{FF2B5EF4-FFF2-40B4-BE49-F238E27FC236}">
                    <a16:creationId xmlns:a16="http://schemas.microsoft.com/office/drawing/2014/main" id="{60044CBE-D847-A285-0686-FDC167DBB6B4}"/>
                  </a:ext>
                </a:extLst>
              </p:cNvPr>
              <p:cNvSpPr/>
              <p:nvPr/>
            </p:nvSpPr>
            <p:spPr>
              <a:xfrm>
                <a:off x="1458565" y="3975218"/>
                <a:ext cx="25986" cy="174575"/>
              </a:xfrm>
              <a:custGeom>
                <a:avLst/>
                <a:gdLst>
                  <a:gd name="connsiteX0" fmla="*/ 3409 w 25986"/>
                  <a:gd name="connsiteY0" fmla="*/ 168398 h 174575"/>
                  <a:gd name="connsiteX1" fmla="*/ 158 w 25986"/>
                  <a:gd name="connsiteY1" fmla="*/ 5639 h 174575"/>
                  <a:gd name="connsiteX2" fmla="*/ 8247 w 25986"/>
                  <a:gd name="connsiteY2" fmla="*/ 2589 h 174575"/>
                  <a:gd name="connsiteX3" fmla="*/ 11282 w 25986"/>
                  <a:gd name="connsiteY3" fmla="*/ 171960 h 174575"/>
                  <a:gd name="connsiteX4" fmla="*/ 3409 w 25986"/>
                  <a:gd name="connsiteY4" fmla="*/ 168398 h 1745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5986" h="174575">
                    <a:moveTo>
                      <a:pt x="3409" y="168398"/>
                    </a:moveTo>
                    <a:cubicBezTo>
                      <a:pt x="22835" y="115666"/>
                      <a:pt x="21677" y="57554"/>
                      <a:pt x="158" y="5639"/>
                    </a:cubicBezTo>
                    <a:cubicBezTo>
                      <a:pt x="-1977" y="501"/>
                      <a:pt x="6118" y="-2544"/>
                      <a:pt x="8247" y="2589"/>
                    </a:cubicBezTo>
                    <a:cubicBezTo>
                      <a:pt x="30537" y="56654"/>
                      <a:pt x="31623" y="117134"/>
                      <a:pt x="11282" y="171960"/>
                    </a:cubicBezTo>
                    <a:cubicBezTo>
                      <a:pt x="9343" y="177186"/>
                      <a:pt x="1476" y="173593"/>
                      <a:pt x="3409" y="168398"/>
                    </a:cubicBezTo>
                    <a:close/>
                  </a:path>
                </a:pathLst>
              </a:custGeom>
              <a:solidFill>
                <a:srgbClr val="FFFFFF"/>
              </a:solidFill>
              <a:ln w="5165" cap="flat">
                <a:solidFill>
                  <a:schemeClr val="bg1"/>
                </a:solidFill>
                <a:prstDash val="solid"/>
                <a:miter/>
              </a:ln>
            </p:spPr>
            <p:txBody>
              <a:bodyPr rtlCol="0" anchor="ctr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337" name="任意多边形: 形状 336">
                <a:extLst>
                  <a:ext uri="{FF2B5EF4-FFF2-40B4-BE49-F238E27FC236}">
                    <a16:creationId xmlns:a16="http://schemas.microsoft.com/office/drawing/2014/main" id="{6741F367-1882-411D-12ED-84E9B7B208BF}"/>
                  </a:ext>
                </a:extLst>
              </p:cNvPr>
              <p:cNvSpPr/>
              <p:nvPr/>
            </p:nvSpPr>
            <p:spPr>
              <a:xfrm>
                <a:off x="1530334" y="3480683"/>
                <a:ext cx="395598" cy="1026649"/>
              </a:xfrm>
              <a:custGeom>
                <a:avLst/>
                <a:gdLst>
                  <a:gd name="connsiteX0" fmla="*/ 318057 w 395598"/>
                  <a:gd name="connsiteY0" fmla="*/ -59 h 1026649"/>
                  <a:gd name="connsiteX1" fmla="*/ 314868 w 395598"/>
                  <a:gd name="connsiteY1" fmla="*/ 9928 h 1026649"/>
                  <a:gd name="connsiteX2" fmla="*/ 283134 w 395598"/>
                  <a:gd name="connsiteY2" fmla="*/ 146427 h 1026649"/>
                  <a:gd name="connsiteX3" fmla="*/ 281521 w 395598"/>
                  <a:gd name="connsiteY3" fmla="*/ 157205 h 1026649"/>
                  <a:gd name="connsiteX4" fmla="*/ 297804 w 395598"/>
                  <a:gd name="connsiteY4" fmla="*/ 492126 h 1026649"/>
                  <a:gd name="connsiteX5" fmla="*/ 338889 w 395598"/>
                  <a:gd name="connsiteY5" fmla="*/ 620080 h 1026649"/>
                  <a:gd name="connsiteX6" fmla="*/ 395120 w 395598"/>
                  <a:gd name="connsiteY6" fmla="*/ 797794 h 1026649"/>
                  <a:gd name="connsiteX7" fmla="*/ 395099 w 395598"/>
                  <a:gd name="connsiteY7" fmla="*/ 816569 h 1026649"/>
                  <a:gd name="connsiteX8" fmla="*/ 146334 w 395598"/>
                  <a:gd name="connsiteY8" fmla="*/ 1017529 h 1026649"/>
                  <a:gd name="connsiteX9" fmla="*/ 143988 w 395598"/>
                  <a:gd name="connsiteY9" fmla="*/ 1018113 h 1026649"/>
                  <a:gd name="connsiteX10" fmla="*/ 134424 w 395598"/>
                  <a:gd name="connsiteY10" fmla="*/ 1026590 h 1026649"/>
                  <a:gd name="connsiteX11" fmla="*/ 131364 w 395598"/>
                  <a:gd name="connsiteY11" fmla="*/ 1020242 h 1026649"/>
                  <a:gd name="connsiteX12" fmla="*/ 129622 w 395598"/>
                  <a:gd name="connsiteY12" fmla="*/ 1016582 h 1026649"/>
                  <a:gd name="connsiteX13" fmla="*/ 128475 w 395598"/>
                  <a:gd name="connsiteY13" fmla="*/ 1014231 h 1026649"/>
                  <a:gd name="connsiteX14" fmla="*/ 128139 w 395598"/>
                  <a:gd name="connsiteY14" fmla="*/ 1013471 h 1026649"/>
                  <a:gd name="connsiteX15" fmla="*/ 127115 w 395598"/>
                  <a:gd name="connsiteY15" fmla="*/ 1011387 h 1026649"/>
                  <a:gd name="connsiteX16" fmla="*/ 110212 w 395598"/>
                  <a:gd name="connsiteY16" fmla="*/ 974675 h 1026649"/>
                  <a:gd name="connsiteX17" fmla="*/ 110175 w 395598"/>
                  <a:gd name="connsiteY17" fmla="*/ 974515 h 1026649"/>
                  <a:gd name="connsiteX18" fmla="*/ 14756 w 395598"/>
                  <a:gd name="connsiteY18" fmla="*/ 682230 h 1026649"/>
                  <a:gd name="connsiteX19" fmla="*/ 13138 w 395598"/>
                  <a:gd name="connsiteY19" fmla="*/ 673034 h 1026649"/>
                  <a:gd name="connsiteX20" fmla="*/ -147 w 395598"/>
                  <a:gd name="connsiteY20" fmla="*/ 535946 h 1026649"/>
                  <a:gd name="connsiteX21" fmla="*/ 2784 w 395598"/>
                  <a:gd name="connsiteY21" fmla="*/ 460506 h 1026649"/>
                  <a:gd name="connsiteX22" fmla="*/ 50481 w 395598"/>
                  <a:gd name="connsiteY22" fmla="*/ 272469 h 1026649"/>
                  <a:gd name="connsiteX23" fmla="*/ 308959 w 395598"/>
                  <a:gd name="connsiteY23" fmla="*/ 3539 h 1026649"/>
                  <a:gd name="connsiteX24" fmla="*/ 318057 w 395598"/>
                  <a:gd name="connsiteY24" fmla="*/ -59 h 10266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</a:cxnLst>
                <a:rect l="l" t="t" r="r" b="b"/>
                <a:pathLst>
                  <a:path w="395598" h="1026649">
                    <a:moveTo>
                      <a:pt x="318057" y="-59"/>
                    </a:moveTo>
                    <a:cubicBezTo>
                      <a:pt x="316982" y="3249"/>
                      <a:pt x="315901" y="6558"/>
                      <a:pt x="314868" y="9928"/>
                    </a:cubicBezTo>
                    <a:cubicBezTo>
                      <a:pt x="300611" y="54492"/>
                      <a:pt x="289998" y="100147"/>
                      <a:pt x="283134" y="146427"/>
                    </a:cubicBezTo>
                    <a:cubicBezTo>
                      <a:pt x="282549" y="149999"/>
                      <a:pt x="282007" y="153628"/>
                      <a:pt x="281521" y="157205"/>
                    </a:cubicBezTo>
                    <a:cubicBezTo>
                      <a:pt x="266173" y="268892"/>
                      <a:pt x="271694" y="382455"/>
                      <a:pt x="297804" y="492126"/>
                    </a:cubicBezTo>
                    <a:cubicBezTo>
                      <a:pt x="308235" y="535759"/>
                      <a:pt x="321970" y="578535"/>
                      <a:pt x="338889" y="620080"/>
                    </a:cubicBezTo>
                    <a:cubicBezTo>
                      <a:pt x="362254" y="677459"/>
                      <a:pt x="392158" y="737810"/>
                      <a:pt x="395120" y="797794"/>
                    </a:cubicBezTo>
                    <a:cubicBezTo>
                      <a:pt x="395503" y="804044"/>
                      <a:pt x="395492" y="810319"/>
                      <a:pt x="395099" y="816569"/>
                    </a:cubicBezTo>
                    <a:lnTo>
                      <a:pt x="146334" y="1017529"/>
                    </a:lnTo>
                    <a:cubicBezTo>
                      <a:pt x="145538" y="1017704"/>
                      <a:pt x="144784" y="1017937"/>
                      <a:pt x="143988" y="1018113"/>
                    </a:cubicBezTo>
                    <a:lnTo>
                      <a:pt x="134424" y="1026590"/>
                    </a:lnTo>
                    <a:cubicBezTo>
                      <a:pt x="133401" y="1024507"/>
                      <a:pt x="132388" y="1022325"/>
                      <a:pt x="131364" y="1020242"/>
                    </a:cubicBezTo>
                    <a:cubicBezTo>
                      <a:pt x="130765" y="1019038"/>
                      <a:pt x="130222" y="1017787"/>
                      <a:pt x="129622" y="1016582"/>
                    </a:cubicBezTo>
                    <a:cubicBezTo>
                      <a:pt x="129245" y="1015766"/>
                      <a:pt x="128862" y="1014944"/>
                      <a:pt x="128475" y="1014231"/>
                    </a:cubicBezTo>
                    <a:cubicBezTo>
                      <a:pt x="128345" y="1013956"/>
                      <a:pt x="128221" y="1013683"/>
                      <a:pt x="128139" y="1013471"/>
                    </a:cubicBezTo>
                    <a:cubicBezTo>
                      <a:pt x="127746" y="1012752"/>
                      <a:pt x="127461" y="1012044"/>
                      <a:pt x="127115" y="1011387"/>
                    </a:cubicBezTo>
                    <a:cubicBezTo>
                      <a:pt x="121408" y="999209"/>
                      <a:pt x="115774" y="986973"/>
                      <a:pt x="110212" y="974675"/>
                    </a:cubicBezTo>
                    <a:cubicBezTo>
                      <a:pt x="110165" y="974618"/>
                      <a:pt x="110165" y="974618"/>
                      <a:pt x="110175" y="974515"/>
                    </a:cubicBezTo>
                    <a:cubicBezTo>
                      <a:pt x="68062" y="880693"/>
                      <a:pt x="33407" y="782534"/>
                      <a:pt x="14756" y="682230"/>
                    </a:cubicBezTo>
                    <a:cubicBezTo>
                      <a:pt x="14198" y="679217"/>
                      <a:pt x="13588" y="676141"/>
                      <a:pt x="13138" y="673034"/>
                    </a:cubicBezTo>
                    <a:cubicBezTo>
                      <a:pt x="4981" y="627777"/>
                      <a:pt x="541" y="581926"/>
                      <a:pt x="-147" y="535946"/>
                    </a:cubicBezTo>
                    <a:cubicBezTo>
                      <a:pt x="-441" y="510766"/>
                      <a:pt x="536" y="485587"/>
                      <a:pt x="2784" y="460506"/>
                    </a:cubicBezTo>
                    <a:cubicBezTo>
                      <a:pt x="8729" y="395714"/>
                      <a:pt x="24821" y="332262"/>
                      <a:pt x="50481" y="272469"/>
                    </a:cubicBezTo>
                    <a:cubicBezTo>
                      <a:pt x="101646" y="153287"/>
                      <a:pt x="190361" y="51794"/>
                      <a:pt x="308959" y="3539"/>
                    </a:cubicBezTo>
                    <a:cubicBezTo>
                      <a:pt x="311993" y="2308"/>
                      <a:pt x="314976" y="1114"/>
                      <a:pt x="318057" y="-59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8405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338" name="任意多边形: 形状 337">
                <a:extLst>
                  <a:ext uri="{FF2B5EF4-FFF2-40B4-BE49-F238E27FC236}">
                    <a16:creationId xmlns:a16="http://schemas.microsoft.com/office/drawing/2014/main" id="{3B988C61-1090-FFED-7007-09A4329C5D65}"/>
                  </a:ext>
                </a:extLst>
              </p:cNvPr>
              <p:cNvSpPr/>
              <p:nvPr/>
            </p:nvSpPr>
            <p:spPr>
              <a:xfrm>
                <a:off x="1660167" y="3476588"/>
                <a:ext cx="191499" cy="1025314"/>
              </a:xfrm>
              <a:custGeom>
                <a:avLst/>
                <a:gdLst>
                  <a:gd name="connsiteX0" fmla="*/ 190214 w 191499"/>
                  <a:gd name="connsiteY0" fmla="*/ 7644 h 1025314"/>
                  <a:gd name="connsiteX1" fmla="*/ 12816 w 191499"/>
                  <a:gd name="connsiteY1" fmla="*/ 448550 h 1025314"/>
                  <a:gd name="connsiteX2" fmla="*/ 20073 w 191499"/>
                  <a:gd name="connsiteY2" fmla="*/ 552525 h 1025314"/>
                  <a:gd name="connsiteX3" fmla="*/ 70453 w 191499"/>
                  <a:gd name="connsiteY3" fmla="*/ 639378 h 1025314"/>
                  <a:gd name="connsiteX4" fmla="*/ 134159 w 191499"/>
                  <a:gd name="connsiteY4" fmla="*/ 710637 h 1025314"/>
                  <a:gd name="connsiteX5" fmla="*/ 143044 w 191499"/>
                  <a:gd name="connsiteY5" fmla="*/ 805761 h 1025314"/>
                  <a:gd name="connsiteX6" fmla="*/ 79183 w 191499"/>
                  <a:gd name="connsiteY6" fmla="*/ 908267 h 1025314"/>
                  <a:gd name="connsiteX7" fmla="*/ 8251 w 191499"/>
                  <a:gd name="connsiteY7" fmla="*/ 1022229 h 1025314"/>
                  <a:gd name="connsiteX8" fmla="*/ -46 w 191499"/>
                  <a:gd name="connsiteY8" fmla="*/ 1019794 h 1025314"/>
                  <a:gd name="connsiteX9" fmla="*/ 125898 w 191499"/>
                  <a:gd name="connsiteY9" fmla="*/ 825916 h 1025314"/>
                  <a:gd name="connsiteX10" fmla="*/ 130426 w 191499"/>
                  <a:gd name="connsiteY10" fmla="*/ 721906 h 1025314"/>
                  <a:gd name="connsiteX11" fmla="*/ 67129 w 191499"/>
                  <a:gd name="connsiteY11" fmla="*/ 648332 h 1025314"/>
                  <a:gd name="connsiteX12" fmla="*/ 14702 w 191499"/>
                  <a:gd name="connsiteY12" fmla="*/ 565236 h 1025314"/>
                  <a:gd name="connsiteX13" fmla="*/ 3475 w 191499"/>
                  <a:gd name="connsiteY13" fmla="*/ 461929 h 1025314"/>
                  <a:gd name="connsiteX14" fmla="*/ 50567 w 191499"/>
                  <a:gd name="connsiteY14" fmla="*/ 232486 h 1025314"/>
                  <a:gd name="connsiteX15" fmla="*/ 184285 w 191499"/>
                  <a:gd name="connsiteY15" fmla="*/ 1359 h 1025314"/>
                  <a:gd name="connsiteX16" fmla="*/ 190214 w 191499"/>
                  <a:gd name="connsiteY16" fmla="*/ 7644 h 10253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191499" h="1025314">
                    <a:moveTo>
                      <a:pt x="190214" y="7644"/>
                    </a:moveTo>
                    <a:cubicBezTo>
                      <a:pt x="86214" y="132317"/>
                      <a:pt x="24141" y="286593"/>
                      <a:pt x="12816" y="448550"/>
                    </a:cubicBezTo>
                    <a:cubicBezTo>
                      <a:pt x="9755" y="483376"/>
                      <a:pt x="12206" y="518465"/>
                      <a:pt x="20073" y="552525"/>
                    </a:cubicBezTo>
                    <a:cubicBezTo>
                      <a:pt x="28809" y="585453"/>
                      <a:pt x="46209" y="615445"/>
                      <a:pt x="70453" y="639378"/>
                    </a:cubicBezTo>
                    <a:cubicBezTo>
                      <a:pt x="92613" y="662149"/>
                      <a:pt x="117917" y="682878"/>
                      <a:pt x="134159" y="710637"/>
                    </a:cubicBezTo>
                    <a:cubicBezTo>
                      <a:pt x="150545" y="739626"/>
                      <a:pt x="153776" y="774234"/>
                      <a:pt x="143044" y="805761"/>
                    </a:cubicBezTo>
                    <a:cubicBezTo>
                      <a:pt x="130840" y="844939"/>
                      <a:pt x="105278" y="877397"/>
                      <a:pt x="79183" y="908267"/>
                    </a:cubicBezTo>
                    <a:cubicBezTo>
                      <a:pt x="50205" y="942545"/>
                      <a:pt x="19567" y="977690"/>
                      <a:pt x="8251" y="1022229"/>
                    </a:cubicBezTo>
                    <a:cubicBezTo>
                      <a:pt x="6876" y="1027625"/>
                      <a:pt x="-1415" y="1025180"/>
                      <a:pt x="-46" y="1019794"/>
                    </a:cubicBezTo>
                    <a:cubicBezTo>
                      <a:pt x="19639" y="942307"/>
                      <a:pt x="92680" y="896228"/>
                      <a:pt x="125898" y="825916"/>
                    </a:cubicBezTo>
                    <a:cubicBezTo>
                      <a:pt x="141401" y="793112"/>
                      <a:pt x="147108" y="755434"/>
                      <a:pt x="130426" y="721906"/>
                    </a:cubicBezTo>
                    <a:cubicBezTo>
                      <a:pt x="115844" y="692586"/>
                      <a:pt x="89765" y="671190"/>
                      <a:pt x="67129" y="648332"/>
                    </a:cubicBezTo>
                    <a:cubicBezTo>
                      <a:pt x="43133" y="625329"/>
                      <a:pt x="25134" y="596799"/>
                      <a:pt x="14702" y="565236"/>
                    </a:cubicBezTo>
                    <a:cubicBezTo>
                      <a:pt x="5129" y="531688"/>
                      <a:pt x="1329" y="496754"/>
                      <a:pt x="3475" y="461929"/>
                    </a:cubicBezTo>
                    <a:cubicBezTo>
                      <a:pt x="7047" y="383454"/>
                      <a:pt x="22942" y="306029"/>
                      <a:pt x="50567" y="232486"/>
                    </a:cubicBezTo>
                    <a:cubicBezTo>
                      <a:pt x="81634" y="148383"/>
                      <a:pt x="126854" y="70213"/>
                      <a:pt x="184285" y="1359"/>
                    </a:cubicBezTo>
                    <a:cubicBezTo>
                      <a:pt x="187836" y="-2906"/>
                      <a:pt x="193750" y="3411"/>
                      <a:pt x="190214" y="7644"/>
                    </a:cubicBezTo>
                    <a:close/>
                  </a:path>
                </a:pathLst>
              </a:custGeom>
              <a:solidFill>
                <a:srgbClr val="FFFFFF"/>
              </a:solidFill>
              <a:ln w="5165" cap="flat">
                <a:solidFill>
                  <a:schemeClr val="bg1"/>
                </a:solidFill>
                <a:prstDash val="solid"/>
                <a:miter/>
              </a:ln>
            </p:spPr>
            <p:txBody>
              <a:bodyPr rtlCol="0" anchor="ctr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340" name="任意多边形: 形状 339">
                <a:extLst>
                  <a:ext uri="{FF2B5EF4-FFF2-40B4-BE49-F238E27FC236}">
                    <a16:creationId xmlns:a16="http://schemas.microsoft.com/office/drawing/2014/main" id="{995E7551-FD53-39BC-4079-369314A3E5A6}"/>
                  </a:ext>
                </a:extLst>
              </p:cNvPr>
              <p:cNvSpPr/>
              <p:nvPr/>
            </p:nvSpPr>
            <p:spPr>
              <a:xfrm>
                <a:off x="1716008" y="3971031"/>
                <a:ext cx="105903" cy="143205"/>
              </a:xfrm>
              <a:custGeom>
                <a:avLst/>
                <a:gdLst>
                  <a:gd name="connsiteX0" fmla="*/ 1855 w 105903"/>
                  <a:gd name="connsiteY0" fmla="*/ 134871 h 143205"/>
                  <a:gd name="connsiteX1" fmla="*/ 97253 w 105903"/>
                  <a:gd name="connsiteY1" fmla="*/ 2962 h 143205"/>
                  <a:gd name="connsiteX2" fmla="*/ 105550 w 105903"/>
                  <a:gd name="connsiteY2" fmla="*/ 5396 h 143205"/>
                  <a:gd name="connsiteX3" fmla="*/ 6000 w 105903"/>
                  <a:gd name="connsiteY3" fmla="*/ 142459 h 143205"/>
                  <a:gd name="connsiteX4" fmla="*/ 1855 w 105903"/>
                  <a:gd name="connsiteY4" fmla="*/ 134871 h 14320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05903" h="143205">
                    <a:moveTo>
                      <a:pt x="1855" y="134871"/>
                    </a:moveTo>
                    <a:cubicBezTo>
                      <a:pt x="49117" y="104465"/>
                      <a:pt x="83177" y="57368"/>
                      <a:pt x="97253" y="2962"/>
                    </a:cubicBezTo>
                    <a:cubicBezTo>
                      <a:pt x="98644" y="-2425"/>
                      <a:pt x="106940" y="15"/>
                      <a:pt x="105550" y="5396"/>
                    </a:cubicBezTo>
                    <a:cubicBezTo>
                      <a:pt x="90797" y="61984"/>
                      <a:pt x="55248" y="110927"/>
                      <a:pt x="6000" y="142459"/>
                    </a:cubicBezTo>
                    <a:cubicBezTo>
                      <a:pt x="1307" y="145457"/>
                      <a:pt x="-2813" y="137859"/>
                      <a:pt x="1855" y="134871"/>
                    </a:cubicBezTo>
                    <a:close/>
                  </a:path>
                </a:pathLst>
              </a:custGeom>
              <a:solidFill>
                <a:srgbClr val="FFFFFF"/>
              </a:solidFill>
              <a:ln w="5165" cap="flat">
                <a:solidFill>
                  <a:schemeClr val="bg1"/>
                </a:solidFill>
                <a:prstDash val="solid"/>
                <a:miter/>
              </a:ln>
            </p:spPr>
            <p:txBody>
              <a:bodyPr rtlCol="0" anchor="ctr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345" name="任意多边形: 形状 344">
                <a:extLst>
                  <a:ext uri="{FF2B5EF4-FFF2-40B4-BE49-F238E27FC236}">
                    <a16:creationId xmlns:a16="http://schemas.microsoft.com/office/drawing/2014/main" id="{0E009162-F3B4-AE5B-74F0-A1EA38AFDFCF}"/>
                  </a:ext>
                </a:extLst>
              </p:cNvPr>
              <p:cNvSpPr/>
              <p:nvPr/>
            </p:nvSpPr>
            <p:spPr>
              <a:xfrm>
                <a:off x="2488681" y="1760728"/>
                <a:ext cx="482590" cy="3380995"/>
              </a:xfrm>
              <a:custGeom>
                <a:avLst/>
                <a:gdLst>
                  <a:gd name="connsiteX0" fmla="*/ 241098 w 482590"/>
                  <a:gd name="connsiteY0" fmla="*/ 3647 h 3380995"/>
                  <a:gd name="connsiteX1" fmla="*/ 482393 w 482590"/>
                  <a:gd name="connsiteY1" fmla="*/ 3338104 h 3380995"/>
                  <a:gd name="connsiteX2" fmla="*/ -198 w 482590"/>
                  <a:gd name="connsiteY2" fmla="*/ 3380937 h 3380995"/>
                  <a:gd name="connsiteX3" fmla="*/ -198 w 482590"/>
                  <a:gd name="connsiteY3" fmla="*/ 46070 h 3380995"/>
                  <a:gd name="connsiteX4" fmla="*/ 241098 w 482590"/>
                  <a:gd name="connsiteY4" fmla="*/ 3647 h 33809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82590" h="3380995">
                    <a:moveTo>
                      <a:pt x="241098" y="3647"/>
                    </a:moveTo>
                    <a:lnTo>
                      <a:pt x="482393" y="3338104"/>
                    </a:lnTo>
                    <a:lnTo>
                      <a:pt x="-198" y="3380937"/>
                    </a:lnTo>
                    <a:lnTo>
                      <a:pt x="-198" y="46070"/>
                    </a:lnTo>
                    <a:cubicBezTo>
                      <a:pt x="57305" y="1151"/>
                      <a:pt x="139853" y="-5876"/>
                      <a:pt x="241098" y="3647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8405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346" name="任意多边形: 形状 345">
                <a:extLst>
                  <a:ext uri="{FF2B5EF4-FFF2-40B4-BE49-F238E27FC236}">
                    <a16:creationId xmlns:a16="http://schemas.microsoft.com/office/drawing/2014/main" id="{8216BCBB-A2C8-F357-F1B4-91A962FFF224}"/>
                  </a:ext>
                </a:extLst>
              </p:cNvPr>
              <p:cNvSpPr/>
              <p:nvPr/>
            </p:nvSpPr>
            <p:spPr>
              <a:xfrm>
                <a:off x="3679753" y="1760728"/>
                <a:ext cx="482590" cy="3380995"/>
              </a:xfrm>
              <a:custGeom>
                <a:avLst/>
                <a:gdLst>
                  <a:gd name="connsiteX0" fmla="*/ 241097 w 482590"/>
                  <a:gd name="connsiteY0" fmla="*/ 3647 h 3380995"/>
                  <a:gd name="connsiteX1" fmla="*/ -198 w 482590"/>
                  <a:gd name="connsiteY1" fmla="*/ 3338104 h 3380995"/>
                  <a:gd name="connsiteX2" fmla="*/ 482393 w 482590"/>
                  <a:gd name="connsiteY2" fmla="*/ 3380937 h 3380995"/>
                  <a:gd name="connsiteX3" fmla="*/ 482393 w 482590"/>
                  <a:gd name="connsiteY3" fmla="*/ 46070 h 3380995"/>
                  <a:gd name="connsiteX4" fmla="*/ 241097 w 482590"/>
                  <a:gd name="connsiteY4" fmla="*/ 3647 h 33809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82590" h="3380995">
                    <a:moveTo>
                      <a:pt x="241097" y="3647"/>
                    </a:moveTo>
                    <a:lnTo>
                      <a:pt x="-198" y="3338104"/>
                    </a:lnTo>
                    <a:lnTo>
                      <a:pt x="482393" y="3380937"/>
                    </a:lnTo>
                    <a:lnTo>
                      <a:pt x="482393" y="46070"/>
                    </a:lnTo>
                    <a:cubicBezTo>
                      <a:pt x="424885" y="1151"/>
                      <a:pt x="342337" y="-5876"/>
                      <a:pt x="241097" y="3647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8405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347" name="任意多边形: 形状 346">
                <a:extLst>
                  <a:ext uri="{FF2B5EF4-FFF2-40B4-BE49-F238E27FC236}">
                    <a16:creationId xmlns:a16="http://schemas.microsoft.com/office/drawing/2014/main" id="{3E8352FC-2F17-5043-EB21-97C2028FF464}"/>
                  </a:ext>
                </a:extLst>
              </p:cNvPr>
              <p:cNvSpPr/>
              <p:nvPr/>
            </p:nvSpPr>
            <p:spPr>
              <a:xfrm>
                <a:off x="2463003" y="1746248"/>
                <a:ext cx="1719864" cy="3533276"/>
              </a:xfrm>
              <a:custGeom>
                <a:avLst/>
                <a:gdLst>
                  <a:gd name="connsiteX0" fmla="*/ 1710495 w 1719864"/>
                  <a:gd name="connsiteY0" fmla="*/ 62004 h 3533276"/>
                  <a:gd name="connsiteX1" fmla="*/ 1626867 w 1719864"/>
                  <a:gd name="connsiteY1" fmla="*/ -59 h 3533276"/>
                  <a:gd name="connsiteX2" fmla="*/ 92613 w 1719864"/>
                  <a:gd name="connsiteY2" fmla="*/ -59 h 3533276"/>
                  <a:gd name="connsiteX3" fmla="*/ -185 w 1719864"/>
                  <a:gd name="connsiteY3" fmla="*/ 109490 h 3533276"/>
                  <a:gd name="connsiteX4" fmla="*/ -185 w 1719864"/>
                  <a:gd name="connsiteY4" fmla="*/ 3423666 h 3533276"/>
                  <a:gd name="connsiteX5" fmla="*/ 31792 w 1719864"/>
                  <a:gd name="connsiteY5" fmla="*/ 3506348 h 3533276"/>
                  <a:gd name="connsiteX6" fmla="*/ 71972 w 1719864"/>
                  <a:gd name="connsiteY6" fmla="*/ 3530442 h 3533276"/>
                  <a:gd name="connsiteX7" fmla="*/ 92613 w 1719864"/>
                  <a:gd name="connsiteY7" fmla="*/ 3533217 h 3533276"/>
                  <a:gd name="connsiteX8" fmla="*/ 1626867 w 1719864"/>
                  <a:gd name="connsiteY8" fmla="*/ 3533217 h 3533276"/>
                  <a:gd name="connsiteX9" fmla="*/ 1647508 w 1719864"/>
                  <a:gd name="connsiteY9" fmla="*/ 3530442 h 3533276"/>
                  <a:gd name="connsiteX10" fmla="*/ 1719666 w 1719864"/>
                  <a:gd name="connsiteY10" fmla="*/ 3423666 h 3533276"/>
                  <a:gd name="connsiteX11" fmla="*/ 1719666 w 1719864"/>
                  <a:gd name="connsiteY11" fmla="*/ 109491 h 3533276"/>
                  <a:gd name="connsiteX12" fmla="*/ 1710495 w 1719864"/>
                  <a:gd name="connsiteY12" fmla="*/ 62004 h 3533276"/>
                  <a:gd name="connsiteX13" fmla="*/ 1688883 w 1719864"/>
                  <a:gd name="connsiteY13" fmla="*/ 3423666 h 3533276"/>
                  <a:gd name="connsiteX14" fmla="*/ 1626867 w 1719864"/>
                  <a:gd name="connsiteY14" fmla="*/ 3496883 h 3533276"/>
                  <a:gd name="connsiteX15" fmla="*/ 92613 w 1719864"/>
                  <a:gd name="connsiteY15" fmla="*/ 3496883 h 3533276"/>
                  <a:gd name="connsiteX16" fmla="*/ 32945 w 1719864"/>
                  <a:gd name="connsiteY16" fmla="*/ 3443578 h 3533276"/>
                  <a:gd name="connsiteX17" fmla="*/ 30593 w 1719864"/>
                  <a:gd name="connsiteY17" fmla="*/ 3423666 h 3533276"/>
                  <a:gd name="connsiteX18" fmla="*/ 30593 w 1719864"/>
                  <a:gd name="connsiteY18" fmla="*/ 109491 h 3533276"/>
                  <a:gd name="connsiteX19" fmla="*/ 92613 w 1719864"/>
                  <a:gd name="connsiteY19" fmla="*/ 36331 h 3533276"/>
                  <a:gd name="connsiteX20" fmla="*/ 1626867 w 1719864"/>
                  <a:gd name="connsiteY20" fmla="*/ 36331 h 3533276"/>
                  <a:gd name="connsiteX21" fmla="*/ 1645296 w 1719864"/>
                  <a:gd name="connsiteY21" fmla="*/ 39649 h 3533276"/>
                  <a:gd name="connsiteX22" fmla="*/ 1688883 w 1719864"/>
                  <a:gd name="connsiteY22" fmla="*/ 109490 h 35332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</a:cxnLst>
                <a:rect l="l" t="t" r="r" b="b"/>
                <a:pathLst>
                  <a:path w="1719864" h="3533276">
                    <a:moveTo>
                      <a:pt x="1710495" y="62004"/>
                    </a:moveTo>
                    <a:cubicBezTo>
                      <a:pt x="1695520" y="25288"/>
                      <a:pt x="1663683" y="-59"/>
                      <a:pt x="1626867" y="-59"/>
                    </a:cubicBezTo>
                    <a:lnTo>
                      <a:pt x="92613" y="-59"/>
                    </a:lnTo>
                    <a:cubicBezTo>
                      <a:pt x="41422" y="-59"/>
                      <a:pt x="-185" y="49059"/>
                      <a:pt x="-185" y="109490"/>
                    </a:cubicBezTo>
                    <a:lnTo>
                      <a:pt x="-185" y="3423666"/>
                    </a:lnTo>
                    <a:cubicBezTo>
                      <a:pt x="-635" y="3454330"/>
                      <a:pt x="10831" y="3483965"/>
                      <a:pt x="31792" y="3506348"/>
                    </a:cubicBezTo>
                    <a:cubicBezTo>
                      <a:pt x="42761" y="3517865"/>
                      <a:pt x="56646" y="3526193"/>
                      <a:pt x="71972" y="3530442"/>
                    </a:cubicBezTo>
                    <a:cubicBezTo>
                      <a:pt x="78692" y="3532303"/>
                      <a:pt x="85640" y="3533233"/>
                      <a:pt x="92613" y="3533217"/>
                    </a:cubicBezTo>
                    <a:lnTo>
                      <a:pt x="1626867" y="3533217"/>
                    </a:lnTo>
                    <a:cubicBezTo>
                      <a:pt x="1633841" y="3533238"/>
                      <a:pt x="1640783" y="3532303"/>
                      <a:pt x="1647508" y="3530442"/>
                    </a:cubicBezTo>
                    <a:cubicBezTo>
                      <a:pt x="1688795" y="3519348"/>
                      <a:pt x="1719666" y="3475725"/>
                      <a:pt x="1719666" y="3423666"/>
                    </a:cubicBezTo>
                    <a:lnTo>
                      <a:pt x="1719666" y="109491"/>
                    </a:lnTo>
                    <a:cubicBezTo>
                      <a:pt x="1719707" y="93218"/>
                      <a:pt x="1716595" y="77091"/>
                      <a:pt x="1710495" y="62004"/>
                    </a:cubicBezTo>
                    <a:close/>
                    <a:moveTo>
                      <a:pt x="1688883" y="3423666"/>
                    </a:moveTo>
                    <a:cubicBezTo>
                      <a:pt x="1688883" y="3464027"/>
                      <a:pt x="1661057" y="3496883"/>
                      <a:pt x="1626867" y="3496883"/>
                    </a:cubicBezTo>
                    <a:lnTo>
                      <a:pt x="92613" y="3496883"/>
                    </a:lnTo>
                    <a:cubicBezTo>
                      <a:pt x="64276" y="3496883"/>
                      <a:pt x="40269" y="3474309"/>
                      <a:pt x="32945" y="3443578"/>
                    </a:cubicBezTo>
                    <a:cubicBezTo>
                      <a:pt x="31378" y="3437054"/>
                      <a:pt x="30587" y="3430375"/>
                      <a:pt x="30593" y="3423666"/>
                    </a:cubicBezTo>
                    <a:lnTo>
                      <a:pt x="30593" y="109491"/>
                    </a:lnTo>
                    <a:cubicBezTo>
                      <a:pt x="30593" y="69130"/>
                      <a:pt x="58424" y="36331"/>
                      <a:pt x="92613" y="36331"/>
                    </a:cubicBezTo>
                    <a:lnTo>
                      <a:pt x="1626867" y="36331"/>
                    </a:lnTo>
                    <a:cubicBezTo>
                      <a:pt x="1633158" y="36326"/>
                      <a:pt x="1639398" y="37450"/>
                      <a:pt x="1645296" y="39649"/>
                    </a:cubicBezTo>
                    <a:cubicBezTo>
                      <a:pt x="1670501" y="48896"/>
                      <a:pt x="1688883" y="76691"/>
                      <a:pt x="1688883" y="109490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8405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348" name="任意多边形: 形状 347">
                <a:extLst>
                  <a:ext uri="{FF2B5EF4-FFF2-40B4-BE49-F238E27FC236}">
                    <a16:creationId xmlns:a16="http://schemas.microsoft.com/office/drawing/2014/main" id="{B46983C4-C10C-9B44-DEEB-B298F00C82BB}"/>
                  </a:ext>
                </a:extLst>
              </p:cNvPr>
              <p:cNvSpPr/>
              <p:nvPr/>
            </p:nvSpPr>
            <p:spPr>
              <a:xfrm>
                <a:off x="2478414" y="2753642"/>
                <a:ext cx="1689062" cy="30803"/>
              </a:xfrm>
              <a:custGeom>
                <a:avLst/>
                <a:gdLst>
                  <a:gd name="connsiteX0" fmla="*/ 0 w 1689062"/>
                  <a:gd name="connsiteY0" fmla="*/ 0 h 30803"/>
                  <a:gd name="connsiteX1" fmla="*/ 1689063 w 1689062"/>
                  <a:gd name="connsiteY1" fmla="*/ 0 h 30803"/>
                  <a:gd name="connsiteX2" fmla="*/ 1689063 w 1689062"/>
                  <a:gd name="connsiteY2" fmla="*/ 30804 h 30803"/>
                  <a:gd name="connsiteX3" fmla="*/ 0 w 1689062"/>
                  <a:gd name="connsiteY3" fmla="*/ 30804 h 3080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689062" h="30803">
                    <a:moveTo>
                      <a:pt x="0" y="0"/>
                    </a:moveTo>
                    <a:lnTo>
                      <a:pt x="1689063" y="0"/>
                    </a:lnTo>
                    <a:lnTo>
                      <a:pt x="1689063" y="30804"/>
                    </a:lnTo>
                    <a:lnTo>
                      <a:pt x="0" y="30804"/>
                    </a:lnTo>
                    <a:close/>
                  </a:path>
                </a:pathLst>
              </a:custGeom>
              <a:solidFill>
                <a:schemeClr val="accent3"/>
              </a:solidFill>
              <a:ln w="8405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349" name="任意多边形: 形状 348">
                <a:extLst>
                  <a:ext uri="{FF2B5EF4-FFF2-40B4-BE49-F238E27FC236}">
                    <a16:creationId xmlns:a16="http://schemas.microsoft.com/office/drawing/2014/main" id="{CB41C024-8DC0-E1A2-CAAC-34EABE0D140F}"/>
                  </a:ext>
                </a:extLst>
              </p:cNvPr>
              <p:cNvSpPr/>
              <p:nvPr/>
            </p:nvSpPr>
            <p:spPr>
              <a:xfrm>
                <a:off x="2478414" y="2117770"/>
                <a:ext cx="1689062" cy="30803"/>
              </a:xfrm>
              <a:custGeom>
                <a:avLst/>
                <a:gdLst>
                  <a:gd name="connsiteX0" fmla="*/ 0 w 1689062"/>
                  <a:gd name="connsiteY0" fmla="*/ 0 h 30803"/>
                  <a:gd name="connsiteX1" fmla="*/ 1689063 w 1689062"/>
                  <a:gd name="connsiteY1" fmla="*/ 0 h 30803"/>
                  <a:gd name="connsiteX2" fmla="*/ 1689063 w 1689062"/>
                  <a:gd name="connsiteY2" fmla="*/ 30804 h 30803"/>
                  <a:gd name="connsiteX3" fmla="*/ 0 w 1689062"/>
                  <a:gd name="connsiteY3" fmla="*/ 30804 h 3080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689062" h="30803">
                    <a:moveTo>
                      <a:pt x="0" y="0"/>
                    </a:moveTo>
                    <a:lnTo>
                      <a:pt x="1689063" y="0"/>
                    </a:lnTo>
                    <a:lnTo>
                      <a:pt x="1689063" y="30804"/>
                    </a:lnTo>
                    <a:lnTo>
                      <a:pt x="0" y="30804"/>
                    </a:lnTo>
                    <a:close/>
                  </a:path>
                </a:pathLst>
              </a:custGeom>
              <a:solidFill>
                <a:schemeClr val="accent3"/>
              </a:solidFill>
              <a:ln w="8405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350" name="任意多边形: 形状 349">
                <a:extLst>
                  <a:ext uri="{FF2B5EF4-FFF2-40B4-BE49-F238E27FC236}">
                    <a16:creationId xmlns:a16="http://schemas.microsoft.com/office/drawing/2014/main" id="{94ED695E-4E83-EF42-D082-7245FCC280D4}"/>
                  </a:ext>
                </a:extLst>
              </p:cNvPr>
              <p:cNvSpPr/>
              <p:nvPr/>
            </p:nvSpPr>
            <p:spPr>
              <a:xfrm>
                <a:off x="2478414" y="3267036"/>
                <a:ext cx="1689062" cy="30803"/>
              </a:xfrm>
              <a:custGeom>
                <a:avLst/>
                <a:gdLst>
                  <a:gd name="connsiteX0" fmla="*/ 0 w 1689062"/>
                  <a:gd name="connsiteY0" fmla="*/ 0 h 30803"/>
                  <a:gd name="connsiteX1" fmla="*/ 1689063 w 1689062"/>
                  <a:gd name="connsiteY1" fmla="*/ 0 h 30803"/>
                  <a:gd name="connsiteX2" fmla="*/ 1689063 w 1689062"/>
                  <a:gd name="connsiteY2" fmla="*/ 30804 h 30803"/>
                  <a:gd name="connsiteX3" fmla="*/ 0 w 1689062"/>
                  <a:gd name="connsiteY3" fmla="*/ 30804 h 3080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689062" h="30803">
                    <a:moveTo>
                      <a:pt x="0" y="0"/>
                    </a:moveTo>
                    <a:lnTo>
                      <a:pt x="1689063" y="0"/>
                    </a:lnTo>
                    <a:lnTo>
                      <a:pt x="1689063" y="30804"/>
                    </a:lnTo>
                    <a:lnTo>
                      <a:pt x="0" y="30804"/>
                    </a:lnTo>
                    <a:close/>
                  </a:path>
                </a:pathLst>
              </a:custGeom>
              <a:solidFill>
                <a:schemeClr val="accent3"/>
              </a:solidFill>
              <a:ln w="8405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351" name="任意多边形: 形状 350">
                <a:extLst>
                  <a:ext uri="{FF2B5EF4-FFF2-40B4-BE49-F238E27FC236}">
                    <a16:creationId xmlns:a16="http://schemas.microsoft.com/office/drawing/2014/main" id="{BDB081E0-8944-5EDA-5F5D-1CB5709A7E06}"/>
                  </a:ext>
                </a:extLst>
              </p:cNvPr>
              <p:cNvSpPr/>
              <p:nvPr/>
            </p:nvSpPr>
            <p:spPr>
              <a:xfrm>
                <a:off x="2995727" y="1760072"/>
                <a:ext cx="30803" cy="1943348"/>
              </a:xfrm>
              <a:custGeom>
                <a:avLst/>
                <a:gdLst>
                  <a:gd name="connsiteX0" fmla="*/ 0 w 30803"/>
                  <a:gd name="connsiteY0" fmla="*/ 0 h 1943348"/>
                  <a:gd name="connsiteX1" fmla="*/ 30804 w 30803"/>
                  <a:gd name="connsiteY1" fmla="*/ 0 h 1943348"/>
                  <a:gd name="connsiteX2" fmla="*/ 30804 w 30803"/>
                  <a:gd name="connsiteY2" fmla="*/ 1943348 h 1943348"/>
                  <a:gd name="connsiteX3" fmla="*/ 0 w 30803"/>
                  <a:gd name="connsiteY3" fmla="*/ 1943348 h 19433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0803" h="1943348">
                    <a:moveTo>
                      <a:pt x="0" y="0"/>
                    </a:moveTo>
                    <a:lnTo>
                      <a:pt x="30804" y="0"/>
                    </a:lnTo>
                    <a:lnTo>
                      <a:pt x="30804" y="1943348"/>
                    </a:lnTo>
                    <a:lnTo>
                      <a:pt x="0" y="1943348"/>
                    </a:lnTo>
                    <a:close/>
                  </a:path>
                </a:pathLst>
              </a:custGeom>
              <a:solidFill>
                <a:schemeClr val="accent3"/>
              </a:solidFill>
              <a:ln w="8405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352" name="任意多边形: 形状 351">
                <a:extLst>
                  <a:ext uri="{FF2B5EF4-FFF2-40B4-BE49-F238E27FC236}">
                    <a16:creationId xmlns:a16="http://schemas.microsoft.com/office/drawing/2014/main" id="{D7FFC41F-2B3A-BC32-880C-F850064639DA}"/>
                  </a:ext>
                </a:extLst>
              </p:cNvPr>
              <p:cNvSpPr/>
              <p:nvPr/>
            </p:nvSpPr>
            <p:spPr>
              <a:xfrm>
                <a:off x="3619361" y="1760072"/>
                <a:ext cx="30803" cy="1943348"/>
              </a:xfrm>
              <a:custGeom>
                <a:avLst/>
                <a:gdLst>
                  <a:gd name="connsiteX0" fmla="*/ 0 w 30803"/>
                  <a:gd name="connsiteY0" fmla="*/ 0 h 1943348"/>
                  <a:gd name="connsiteX1" fmla="*/ 30804 w 30803"/>
                  <a:gd name="connsiteY1" fmla="*/ 0 h 1943348"/>
                  <a:gd name="connsiteX2" fmla="*/ 30804 w 30803"/>
                  <a:gd name="connsiteY2" fmla="*/ 1943348 h 1943348"/>
                  <a:gd name="connsiteX3" fmla="*/ 0 w 30803"/>
                  <a:gd name="connsiteY3" fmla="*/ 1943348 h 19433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0803" h="1943348">
                    <a:moveTo>
                      <a:pt x="0" y="0"/>
                    </a:moveTo>
                    <a:lnTo>
                      <a:pt x="30804" y="0"/>
                    </a:lnTo>
                    <a:lnTo>
                      <a:pt x="30804" y="1943348"/>
                    </a:lnTo>
                    <a:lnTo>
                      <a:pt x="0" y="1943348"/>
                    </a:lnTo>
                    <a:close/>
                  </a:path>
                </a:pathLst>
              </a:custGeom>
              <a:solidFill>
                <a:schemeClr val="accent3"/>
              </a:solidFill>
              <a:ln w="8405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353" name="任意多边形: 形状 352">
                <a:extLst>
                  <a:ext uri="{FF2B5EF4-FFF2-40B4-BE49-F238E27FC236}">
                    <a16:creationId xmlns:a16="http://schemas.microsoft.com/office/drawing/2014/main" id="{DD062DB0-90BA-0181-FF40-9F82DB2B2AD6}"/>
                  </a:ext>
                </a:extLst>
              </p:cNvPr>
              <p:cNvSpPr/>
              <p:nvPr/>
            </p:nvSpPr>
            <p:spPr>
              <a:xfrm>
                <a:off x="2198618" y="5087012"/>
                <a:ext cx="2300016" cy="277247"/>
              </a:xfrm>
              <a:custGeom>
                <a:avLst/>
                <a:gdLst>
                  <a:gd name="connsiteX0" fmla="*/ 2161174 w 2300016"/>
                  <a:gd name="connsiteY0" fmla="*/ -59 h 277247"/>
                  <a:gd name="connsiteX1" fmla="*/ 138405 w 2300016"/>
                  <a:gd name="connsiteY1" fmla="*/ -59 h 277247"/>
                  <a:gd name="connsiteX2" fmla="*/ -198 w 2300016"/>
                  <a:gd name="connsiteY2" fmla="*/ 138544 h 277247"/>
                  <a:gd name="connsiteX3" fmla="*/ 9805 w 2300016"/>
                  <a:gd name="connsiteY3" fmla="*/ 190102 h 277247"/>
                  <a:gd name="connsiteX4" fmla="*/ 138405 w 2300016"/>
                  <a:gd name="connsiteY4" fmla="*/ 277188 h 277247"/>
                  <a:gd name="connsiteX5" fmla="*/ 2161174 w 2300016"/>
                  <a:gd name="connsiteY5" fmla="*/ 277188 h 277247"/>
                  <a:gd name="connsiteX6" fmla="*/ 2280791 w 2300016"/>
                  <a:gd name="connsiteY6" fmla="*/ 208535 h 277247"/>
                  <a:gd name="connsiteX7" fmla="*/ 2289821 w 2300016"/>
                  <a:gd name="connsiteY7" fmla="*/ 190102 h 277247"/>
                  <a:gd name="connsiteX8" fmla="*/ 2299819 w 2300016"/>
                  <a:gd name="connsiteY8" fmla="*/ 138544 h 277247"/>
                  <a:gd name="connsiteX9" fmla="*/ 2161174 w 2300016"/>
                  <a:gd name="connsiteY9" fmla="*/ -59 h 2772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2300016" h="277247">
                    <a:moveTo>
                      <a:pt x="2161174" y="-59"/>
                    </a:moveTo>
                    <a:lnTo>
                      <a:pt x="138405" y="-59"/>
                    </a:lnTo>
                    <a:cubicBezTo>
                      <a:pt x="61895" y="29"/>
                      <a:pt x="-105" y="62034"/>
                      <a:pt x="-198" y="138544"/>
                    </a:cubicBezTo>
                    <a:cubicBezTo>
                      <a:pt x="-213" y="156212"/>
                      <a:pt x="3183" y="173721"/>
                      <a:pt x="9805" y="190102"/>
                    </a:cubicBezTo>
                    <a:cubicBezTo>
                      <a:pt x="30854" y="242678"/>
                      <a:pt x="81771" y="277157"/>
                      <a:pt x="138405" y="277188"/>
                    </a:cubicBezTo>
                    <a:lnTo>
                      <a:pt x="2161174" y="277188"/>
                    </a:lnTo>
                    <a:cubicBezTo>
                      <a:pt x="2210411" y="277173"/>
                      <a:pt x="2255942" y="251042"/>
                      <a:pt x="2280791" y="208535"/>
                    </a:cubicBezTo>
                    <a:cubicBezTo>
                      <a:pt x="2284270" y="202632"/>
                      <a:pt x="2287289" y="196471"/>
                      <a:pt x="2289821" y="190102"/>
                    </a:cubicBezTo>
                    <a:cubicBezTo>
                      <a:pt x="2296443" y="173721"/>
                      <a:pt x="2299839" y="156212"/>
                      <a:pt x="2299819" y="138544"/>
                    </a:cubicBezTo>
                    <a:cubicBezTo>
                      <a:pt x="2299710" y="62023"/>
                      <a:pt x="2237689" y="29"/>
                      <a:pt x="2161174" y="-59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5165" cap="flat">
                <a:noFill/>
                <a:prstDash val="solid"/>
                <a:miter/>
              </a:ln>
            </p:spPr>
            <p:txBody>
              <a:bodyPr rtlCol="0" anchor="ctr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354" name="任意多边形: 形状 353">
                <a:extLst>
                  <a:ext uri="{FF2B5EF4-FFF2-40B4-BE49-F238E27FC236}">
                    <a16:creationId xmlns:a16="http://schemas.microsoft.com/office/drawing/2014/main" id="{D3AE36FB-C337-52BB-E1FB-FC8D362CC0DC}"/>
                  </a:ext>
                </a:extLst>
              </p:cNvPr>
              <p:cNvSpPr/>
              <p:nvPr/>
            </p:nvSpPr>
            <p:spPr>
              <a:xfrm>
                <a:off x="2488681" y="3631546"/>
                <a:ext cx="1678796" cy="102678"/>
              </a:xfrm>
              <a:custGeom>
                <a:avLst/>
                <a:gdLst>
                  <a:gd name="connsiteX0" fmla="*/ 0 w 1678796"/>
                  <a:gd name="connsiteY0" fmla="*/ 0 h 102678"/>
                  <a:gd name="connsiteX1" fmla="*/ 1678797 w 1678796"/>
                  <a:gd name="connsiteY1" fmla="*/ 0 h 102678"/>
                  <a:gd name="connsiteX2" fmla="*/ 1678797 w 1678796"/>
                  <a:gd name="connsiteY2" fmla="*/ 102679 h 102678"/>
                  <a:gd name="connsiteX3" fmla="*/ 0 w 1678796"/>
                  <a:gd name="connsiteY3" fmla="*/ 102679 h 10267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678796" h="102678">
                    <a:moveTo>
                      <a:pt x="0" y="0"/>
                    </a:moveTo>
                    <a:lnTo>
                      <a:pt x="1678797" y="0"/>
                    </a:lnTo>
                    <a:lnTo>
                      <a:pt x="1678797" y="102679"/>
                    </a:lnTo>
                    <a:lnTo>
                      <a:pt x="0" y="102679"/>
                    </a:lnTo>
                    <a:close/>
                  </a:path>
                </a:pathLst>
              </a:custGeom>
              <a:solidFill>
                <a:schemeClr val="accent3"/>
              </a:solidFill>
              <a:ln w="8405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355" name="任意多边形: 形状 354">
                <a:extLst>
                  <a:ext uri="{FF2B5EF4-FFF2-40B4-BE49-F238E27FC236}">
                    <a16:creationId xmlns:a16="http://schemas.microsoft.com/office/drawing/2014/main" id="{B5FFC583-2070-08C3-A1C7-E6ADD4A38261}"/>
                  </a:ext>
                </a:extLst>
              </p:cNvPr>
              <p:cNvSpPr/>
              <p:nvPr/>
            </p:nvSpPr>
            <p:spPr>
              <a:xfrm>
                <a:off x="3256206" y="3600743"/>
                <a:ext cx="143751" cy="56473"/>
              </a:xfrm>
              <a:custGeom>
                <a:avLst/>
                <a:gdLst>
                  <a:gd name="connsiteX0" fmla="*/ 56474 w 143751"/>
                  <a:gd name="connsiteY0" fmla="*/ 0 h 56473"/>
                  <a:gd name="connsiteX1" fmla="*/ 87278 w 143751"/>
                  <a:gd name="connsiteY1" fmla="*/ 0 h 56473"/>
                  <a:gd name="connsiteX2" fmla="*/ 143752 w 143751"/>
                  <a:gd name="connsiteY2" fmla="*/ 56474 h 56473"/>
                  <a:gd name="connsiteX3" fmla="*/ 143752 w 143751"/>
                  <a:gd name="connsiteY3" fmla="*/ 56474 h 56473"/>
                  <a:gd name="connsiteX4" fmla="*/ 143752 w 143751"/>
                  <a:gd name="connsiteY4" fmla="*/ 56474 h 56473"/>
                  <a:gd name="connsiteX5" fmla="*/ 0 w 143751"/>
                  <a:gd name="connsiteY5" fmla="*/ 56474 h 56473"/>
                  <a:gd name="connsiteX6" fmla="*/ 0 w 143751"/>
                  <a:gd name="connsiteY6" fmla="*/ 56474 h 56473"/>
                  <a:gd name="connsiteX7" fmla="*/ 0 w 143751"/>
                  <a:gd name="connsiteY7" fmla="*/ 56474 h 56473"/>
                  <a:gd name="connsiteX8" fmla="*/ 56474 w 143751"/>
                  <a:gd name="connsiteY8" fmla="*/ 0 h 5647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43751" h="56473">
                    <a:moveTo>
                      <a:pt x="56474" y="0"/>
                    </a:moveTo>
                    <a:lnTo>
                      <a:pt x="87278" y="0"/>
                    </a:lnTo>
                    <a:cubicBezTo>
                      <a:pt x="118464" y="0"/>
                      <a:pt x="143752" y="25283"/>
                      <a:pt x="143752" y="56474"/>
                    </a:cubicBezTo>
                    <a:lnTo>
                      <a:pt x="143752" y="56474"/>
                    </a:lnTo>
                    <a:lnTo>
                      <a:pt x="143752" y="56474"/>
                    </a:lnTo>
                    <a:lnTo>
                      <a:pt x="0" y="56474"/>
                    </a:lnTo>
                    <a:lnTo>
                      <a:pt x="0" y="56474"/>
                    </a:lnTo>
                    <a:lnTo>
                      <a:pt x="0" y="56474"/>
                    </a:lnTo>
                    <a:cubicBezTo>
                      <a:pt x="0" y="25283"/>
                      <a:pt x="25283" y="0"/>
                      <a:pt x="56474" y="0"/>
                    </a:cubicBezTo>
                    <a:close/>
                  </a:path>
                </a:pathLst>
              </a:custGeom>
              <a:solidFill>
                <a:srgbClr val="CCCCCC"/>
              </a:solidFill>
              <a:ln w="5165" cap="flat">
                <a:noFill/>
                <a:prstDash val="solid"/>
                <a:miter/>
              </a:ln>
            </p:spPr>
            <p:txBody>
              <a:bodyPr rtlCol="0" anchor="ctr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356" name="任意多边形: 形状 355">
                <a:extLst>
                  <a:ext uri="{FF2B5EF4-FFF2-40B4-BE49-F238E27FC236}">
                    <a16:creationId xmlns:a16="http://schemas.microsoft.com/office/drawing/2014/main" id="{3503A0BB-ACA2-543F-CAF1-76C1BD003638}"/>
                  </a:ext>
                </a:extLst>
              </p:cNvPr>
              <p:cNvSpPr/>
              <p:nvPr/>
            </p:nvSpPr>
            <p:spPr>
              <a:xfrm>
                <a:off x="3039537" y="3284809"/>
                <a:ext cx="636312" cy="636312"/>
              </a:xfrm>
              <a:custGeom>
                <a:avLst/>
                <a:gdLst>
                  <a:gd name="connsiteX0" fmla="*/ 636313 w 636312"/>
                  <a:gd name="connsiteY0" fmla="*/ 318156 h 636312"/>
                  <a:gd name="connsiteX1" fmla="*/ 318157 w 636312"/>
                  <a:gd name="connsiteY1" fmla="*/ 636313 h 636312"/>
                  <a:gd name="connsiteX2" fmla="*/ 0 w 636312"/>
                  <a:gd name="connsiteY2" fmla="*/ 318156 h 636312"/>
                  <a:gd name="connsiteX3" fmla="*/ 318157 w 636312"/>
                  <a:gd name="connsiteY3" fmla="*/ 0 h 636312"/>
                  <a:gd name="connsiteX4" fmla="*/ 636313 w 636312"/>
                  <a:gd name="connsiteY4" fmla="*/ 318156 h 6363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36312" h="636312">
                    <a:moveTo>
                      <a:pt x="636313" y="318156"/>
                    </a:moveTo>
                    <a:cubicBezTo>
                      <a:pt x="636313" y="493869"/>
                      <a:pt x="493870" y="636313"/>
                      <a:pt x="318157" y="636313"/>
                    </a:cubicBezTo>
                    <a:cubicBezTo>
                      <a:pt x="142443" y="636313"/>
                      <a:pt x="0" y="493869"/>
                      <a:pt x="0" y="318156"/>
                    </a:cubicBezTo>
                    <a:cubicBezTo>
                      <a:pt x="0" y="142443"/>
                      <a:pt x="142443" y="0"/>
                      <a:pt x="318157" y="0"/>
                    </a:cubicBezTo>
                    <a:cubicBezTo>
                      <a:pt x="493870" y="0"/>
                      <a:pt x="636313" y="142443"/>
                      <a:pt x="636313" y="318156"/>
                    </a:cubicBezTo>
                    <a:close/>
                  </a:path>
                </a:pathLst>
              </a:custGeom>
              <a:solidFill>
                <a:schemeClr val="accent1">
                  <a:lumMod val="40000"/>
                  <a:lumOff val="60000"/>
                </a:schemeClr>
              </a:solidFill>
              <a:ln w="5165" cap="flat">
                <a:noFill/>
                <a:prstDash val="solid"/>
                <a:miter/>
              </a:ln>
            </p:spPr>
            <p:txBody>
              <a:bodyPr rtlCol="0" anchor="ctr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357" name="任意多边形: 形状 356">
                <a:extLst>
                  <a:ext uri="{FF2B5EF4-FFF2-40B4-BE49-F238E27FC236}">
                    <a16:creationId xmlns:a16="http://schemas.microsoft.com/office/drawing/2014/main" id="{E8E6D226-46DC-F877-3E73-4039BB17D526}"/>
                  </a:ext>
                </a:extLst>
              </p:cNvPr>
              <p:cNvSpPr/>
              <p:nvPr/>
            </p:nvSpPr>
            <p:spPr>
              <a:xfrm>
                <a:off x="2960162" y="3097699"/>
                <a:ext cx="751963" cy="594577"/>
              </a:xfrm>
              <a:custGeom>
                <a:avLst/>
                <a:gdLst>
                  <a:gd name="connsiteX0" fmla="*/ 42418 w 751963"/>
                  <a:gd name="connsiteY0" fmla="*/ 199143 h 594577"/>
                  <a:gd name="connsiteX1" fmla="*/ 145751 w 751963"/>
                  <a:gd name="connsiteY1" fmla="*/ 105683 h 594577"/>
                  <a:gd name="connsiteX2" fmla="*/ 456516 w 751963"/>
                  <a:gd name="connsiteY2" fmla="*/ 25565 h 594577"/>
                  <a:gd name="connsiteX3" fmla="*/ 607665 w 751963"/>
                  <a:gd name="connsiteY3" fmla="*/ 100679 h 594577"/>
                  <a:gd name="connsiteX4" fmla="*/ 698391 w 751963"/>
                  <a:gd name="connsiteY4" fmla="*/ 129751 h 594577"/>
                  <a:gd name="connsiteX5" fmla="*/ 745674 w 751963"/>
                  <a:gd name="connsiteY5" fmla="*/ 404584 h 594577"/>
                  <a:gd name="connsiteX6" fmla="*/ 704020 w 751963"/>
                  <a:gd name="connsiteY6" fmla="*/ 560680 h 594577"/>
                  <a:gd name="connsiteX7" fmla="*/ 536872 w 751963"/>
                  <a:gd name="connsiteY7" fmla="*/ 293523 h 594577"/>
                  <a:gd name="connsiteX8" fmla="*/ 125958 w 751963"/>
                  <a:gd name="connsiteY8" fmla="*/ 398035 h 594577"/>
                  <a:gd name="connsiteX9" fmla="*/ 92715 w 751963"/>
                  <a:gd name="connsiteY9" fmla="*/ 594518 h 594577"/>
                  <a:gd name="connsiteX10" fmla="*/ 8771 w 751963"/>
                  <a:gd name="connsiteY10" fmla="*/ 363928 h 594577"/>
                  <a:gd name="connsiteX11" fmla="*/ 42418 w 751963"/>
                  <a:gd name="connsiteY11" fmla="*/ 199143 h 59457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751963" h="594577">
                    <a:moveTo>
                      <a:pt x="42418" y="199143"/>
                    </a:moveTo>
                    <a:cubicBezTo>
                      <a:pt x="44827" y="162607"/>
                      <a:pt x="68988" y="125217"/>
                      <a:pt x="145751" y="105683"/>
                    </a:cubicBezTo>
                    <a:cubicBezTo>
                      <a:pt x="145751" y="105683"/>
                      <a:pt x="277495" y="-62783"/>
                      <a:pt x="456516" y="25565"/>
                    </a:cubicBezTo>
                    <a:cubicBezTo>
                      <a:pt x="456516" y="25565"/>
                      <a:pt x="543308" y="10631"/>
                      <a:pt x="607665" y="100679"/>
                    </a:cubicBezTo>
                    <a:cubicBezTo>
                      <a:pt x="607665" y="100679"/>
                      <a:pt x="671469" y="63047"/>
                      <a:pt x="698391" y="129751"/>
                    </a:cubicBezTo>
                    <a:cubicBezTo>
                      <a:pt x="698391" y="129751"/>
                      <a:pt x="773226" y="265806"/>
                      <a:pt x="745674" y="404584"/>
                    </a:cubicBezTo>
                    <a:cubicBezTo>
                      <a:pt x="718122" y="543358"/>
                      <a:pt x="704020" y="560680"/>
                      <a:pt x="704020" y="560680"/>
                    </a:cubicBezTo>
                    <a:cubicBezTo>
                      <a:pt x="704020" y="560680"/>
                      <a:pt x="739140" y="273621"/>
                      <a:pt x="536872" y="293523"/>
                    </a:cubicBezTo>
                    <a:cubicBezTo>
                      <a:pt x="334610" y="313430"/>
                      <a:pt x="171768" y="242301"/>
                      <a:pt x="125958" y="398035"/>
                    </a:cubicBezTo>
                    <a:cubicBezTo>
                      <a:pt x="87928" y="527354"/>
                      <a:pt x="92715" y="594518"/>
                      <a:pt x="92715" y="594518"/>
                    </a:cubicBezTo>
                    <a:cubicBezTo>
                      <a:pt x="92715" y="594518"/>
                      <a:pt x="-34475" y="465509"/>
                      <a:pt x="8771" y="363928"/>
                    </a:cubicBezTo>
                    <a:cubicBezTo>
                      <a:pt x="30891" y="311972"/>
                      <a:pt x="38712" y="255488"/>
                      <a:pt x="42418" y="199143"/>
                    </a:cubicBezTo>
                    <a:close/>
                  </a:path>
                </a:pathLst>
              </a:custGeom>
              <a:solidFill>
                <a:schemeClr val="tx1"/>
              </a:solidFill>
              <a:ln w="5165" cap="flat">
                <a:noFill/>
                <a:prstDash val="solid"/>
                <a:miter/>
              </a:ln>
            </p:spPr>
            <p:txBody>
              <a:bodyPr rtlCol="0" anchor="ctr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358" name="任意多边形: 形状 357">
                <a:extLst>
                  <a:ext uri="{FF2B5EF4-FFF2-40B4-BE49-F238E27FC236}">
                    <a16:creationId xmlns:a16="http://schemas.microsoft.com/office/drawing/2014/main" id="{70F5F974-E074-E0EB-3D1D-C34D70709045}"/>
                  </a:ext>
                </a:extLst>
              </p:cNvPr>
              <p:cNvSpPr/>
              <p:nvPr/>
            </p:nvSpPr>
            <p:spPr>
              <a:xfrm>
                <a:off x="2492501" y="4047757"/>
                <a:ext cx="1759809" cy="1293928"/>
              </a:xfrm>
              <a:custGeom>
                <a:avLst/>
                <a:gdLst>
                  <a:gd name="connsiteX0" fmla="*/ -198 w 1759809"/>
                  <a:gd name="connsiteY0" fmla="*/ 1293869 h 1293928"/>
                  <a:gd name="connsiteX1" fmla="*/ 1759611 w 1759809"/>
                  <a:gd name="connsiteY1" fmla="*/ 1293869 h 1293928"/>
                  <a:gd name="connsiteX2" fmla="*/ 1740165 w 1759809"/>
                  <a:gd name="connsiteY2" fmla="*/ 612722 h 1293928"/>
                  <a:gd name="connsiteX3" fmla="*/ 1618279 w 1759809"/>
                  <a:gd name="connsiteY3" fmla="*/ 301208 h 1293928"/>
                  <a:gd name="connsiteX4" fmla="*/ 1574650 w 1759809"/>
                  <a:gd name="connsiteY4" fmla="*/ 277093 h 1293928"/>
                  <a:gd name="connsiteX5" fmla="*/ 1210306 w 1759809"/>
                  <a:gd name="connsiteY5" fmla="*/ 163421 h 1293928"/>
                  <a:gd name="connsiteX6" fmla="*/ 1116019 w 1759809"/>
                  <a:gd name="connsiteY6" fmla="*/ 40946 h 1293928"/>
                  <a:gd name="connsiteX7" fmla="*/ 1032050 w 1759809"/>
                  <a:gd name="connsiteY7" fmla="*/ -56 h 1293928"/>
                  <a:gd name="connsiteX8" fmla="*/ 734203 w 1759809"/>
                  <a:gd name="connsiteY8" fmla="*/ 2182 h 1293928"/>
                  <a:gd name="connsiteX9" fmla="*/ 663565 w 1759809"/>
                  <a:gd name="connsiteY9" fmla="*/ 30174 h 1293928"/>
                  <a:gd name="connsiteX10" fmla="*/ 479131 w 1759809"/>
                  <a:gd name="connsiteY10" fmla="*/ 201271 h 1293928"/>
                  <a:gd name="connsiteX11" fmla="*/ 208619 w 1759809"/>
                  <a:gd name="connsiteY11" fmla="*/ 330450 h 1293928"/>
                  <a:gd name="connsiteX12" fmla="*/ 208159 w 1759809"/>
                  <a:gd name="connsiteY12" fmla="*/ 329990 h 1293928"/>
                  <a:gd name="connsiteX13" fmla="*/ 205332 w 1759809"/>
                  <a:gd name="connsiteY13" fmla="*/ 332089 h 1293928"/>
                  <a:gd name="connsiteX14" fmla="*/ 165187 w 1759809"/>
                  <a:gd name="connsiteY14" fmla="*/ 361001 h 1293928"/>
                  <a:gd name="connsiteX15" fmla="*/ 139362 w 1759809"/>
                  <a:gd name="connsiteY15" fmla="*/ 379661 h 1293928"/>
                  <a:gd name="connsiteX16" fmla="*/ 17476 w 1759809"/>
                  <a:gd name="connsiteY16" fmla="*/ 704714 h 1293928"/>
                  <a:gd name="connsiteX17" fmla="*/ -198 w 1759809"/>
                  <a:gd name="connsiteY17" fmla="*/ 1293869 h 12939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1759809" h="1293928">
                    <a:moveTo>
                      <a:pt x="-198" y="1293869"/>
                    </a:moveTo>
                    <a:lnTo>
                      <a:pt x="1759611" y="1293869"/>
                    </a:lnTo>
                    <a:cubicBezTo>
                      <a:pt x="1747852" y="1159629"/>
                      <a:pt x="1740165" y="646498"/>
                      <a:pt x="1740165" y="612722"/>
                    </a:cubicBezTo>
                    <a:cubicBezTo>
                      <a:pt x="1740165" y="463765"/>
                      <a:pt x="1618279" y="301208"/>
                      <a:pt x="1618279" y="301208"/>
                    </a:cubicBezTo>
                    <a:lnTo>
                      <a:pt x="1574650" y="277093"/>
                    </a:lnTo>
                    <a:lnTo>
                      <a:pt x="1210306" y="163421"/>
                    </a:lnTo>
                    <a:lnTo>
                      <a:pt x="1116019" y="40946"/>
                    </a:lnTo>
                    <a:cubicBezTo>
                      <a:pt x="1096004" y="14873"/>
                      <a:pt x="1064921" y="-304"/>
                      <a:pt x="1032050" y="-56"/>
                    </a:cubicBezTo>
                    <a:lnTo>
                      <a:pt x="734203" y="2182"/>
                    </a:lnTo>
                    <a:cubicBezTo>
                      <a:pt x="707990" y="2384"/>
                      <a:pt x="682800" y="12366"/>
                      <a:pt x="663565" y="30174"/>
                    </a:cubicBezTo>
                    <a:lnTo>
                      <a:pt x="479131" y="201271"/>
                    </a:lnTo>
                    <a:lnTo>
                      <a:pt x="208619" y="330450"/>
                    </a:lnTo>
                    <a:lnTo>
                      <a:pt x="208159" y="329990"/>
                    </a:lnTo>
                    <a:lnTo>
                      <a:pt x="205332" y="332089"/>
                    </a:lnTo>
                    <a:lnTo>
                      <a:pt x="165187" y="361001"/>
                    </a:lnTo>
                    <a:lnTo>
                      <a:pt x="139362" y="379661"/>
                    </a:lnTo>
                    <a:cubicBezTo>
                      <a:pt x="139362" y="379661"/>
                      <a:pt x="71619" y="460943"/>
                      <a:pt x="17476" y="704714"/>
                    </a:cubicBezTo>
                    <a:cubicBezTo>
                      <a:pt x="9329" y="741375"/>
                      <a:pt x="3612" y="1216005"/>
                      <a:pt x="-198" y="1293869"/>
                    </a:cubicBezTo>
                    <a:close/>
                  </a:path>
                </a:pathLst>
              </a:custGeom>
              <a:solidFill>
                <a:schemeClr val="tx1"/>
              </a:solidFill>
              <a:ln w="5165" cap="flat">
                <a:noFill/>
                <a:prstDash val="solid"/>
                <a:miter/>
              </a:ln>
            </p:spPr>
            <p:txBody>
              <a:bodyPr rtlCol="0" anchor="ctr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359" name="任意多边形: 形状 358">
                <a:extLst>
                  <a:ext uri="{FF2B5EF4-FFF2-40B4-BE49-F238E27FC236}">
                    <a16:creationId xmlns:a16="http://schemas.microsoft.com/office/drawing/2014/main" id="{4E882234-9DC4-D03C-CE6C-CCF9D02F0E78}"/>
                  </a:ext>
                </a:extLst>
              </p:cNvPr>
              <p:cNvSpPr/>
              <p:nvPr/>
            </p:nvSpPr>
            <p:spPr>
              <a:xfrm>
                <a:off x="2011869" y="5277173"/>
                <a:ext cx="2647762" cy="115196"/>
              </a:xfrm>
              <a:custGeom>
                <a:avLst/>
                <a:gdLst>
                  <a:gd name="connsiteX0" fmla="*/ 2647565 w 2647762"/>
                  <a:gd name="connsiteY0" fmla="*/ -59 h 115196"/>
                  <a:gd name="connsiteX1" fmla="*/ 2634755 w 2647762"/>
                  <a:gd name="connsiteY1" fmla="*/ 11463 h 115196"/>
                  <a:gd name="connsiteX2" fmla="*/ 2585404 w 2647762"/>
                  <a:gd name="connsiteY2" fmla="*/ 53991 h 115196"/>
                  <a:gd name="connsiteX3" fmla="*/ 2508228 w 2647762"/>
                  <a:gd name="connsiteY3" fmla="*/ 115138 h 115196"/>
                  <a:gd name="connsiteX4" fmla="*/ 139186 w 2647762"/>
                  <a:gd name="connsiteY4" fmla="*/ 115138 h 115196"/>
                  <a:gd name="connsiteX5" fmla="*/ -198 w 2647762"/>
                  <a:gd name="connsiteY5" fmla="*/ -59 h 1151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647762" h="115196">
                    <a:moveTo>
                      <a:pt x="2647565" y="-59"/>
                    </a:moveTo>
                    <a:cubicBezTo>
                      <a:pt x="2643326" y="3812"/>
                      <a:pt x="2639040" y="7638"/>
                      <a:pt x="2634755" y="11463"/>
                    </a:cubicBezTo>
                    <a:cubicBezTo>
                      <a:pt x="2618534" y="25885"/>
                      <a:pt x="2602086" y="40059"/>
                      <a:pt x="2585404" y="53991"/>
                    </a:cubicBezTo>
                    <a:cubicBezTo>
                      <a:pt x="2560204" y="75004"/>
                      <a:pt x="2534477" y="95386"/>
                      <a:pt x="2508228" y="115138"/>
                    </a:cubicBezTo>
                    <a:lnTo>
                      <a:pt x="139186" y="115138"/>
                    </a:lnTo>
                    <a:cubicBezTo>
                      <a:pt x="90941" y="78922"/>
                      <a:pt x="44480" y="40519"/>
                      <a:pt x="-198" y="-59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5165" cap="flat">
                <a:noFill/>
                <a:prstDash val="solid"/>
                <a:miter/>
              </a:ln>
            </p:spPr>
            <p:txBody>
              <a:bodyPr rtlCol="0" anchor="ctr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360" name="任意多边形: 形状 359">
                <a:extLst>
                  <a:ext uri="{FF2B5EF4-FFF2-40B4-BE49-F238E27FC236}">
                    <a16:creationId xmlns:a16="http://schemas.microsoft.com/office/drawing/2014/main" id="{25CCA9FA-FB5E-913E-89BD-474AED9DEE6F}"/>
                  </a:ext>
                </a:extLst>
              </p:cNvPr>
              <p:cNvSpPr/>
              <p:nvPr/>
            </p:nvSpPr>
            <p:spPr>
              <a:xfrm>
                <a:off x="2920385" y="5217275"/>
                <a:ext cx="870868" cy="87546"/>
              </a:xfrm>
              <a:custGeom>
                <a:avLst/>
                <a:gdLst>
                  <a:gd name="connsiteX0" fmla="*/ 870869 w 870868"/>
                  <a:gd name="connsiteY0" fmla="*/ 87546 h 87546"/>
                  <a:gd name="connsiteX1" fmla="*/ 0 w 870868"/>
                  <a:gd name="connsiteY1" fmla="*/ 87546 h 87546"/>
                  <a:gd name="connsiteX2" fmla="*/ 18428 w 870868"/>
                  <a:gd name="connsiteY2" fmla="*/ 0 h 87546"/>
                  <a:gd name="connsiteX3" fmla="*/ 852435 w 870868"/>
                  <a:gd name="connsiteY3" fmla="*/ 0 h 87546"/>
                  <a:gd name="connsiteX4" fmla="*/ 870869 w 870868"/>
                  <a:gd name="connsiteY4" fmla="*/ 87546 h 875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70868" h="87546">
                    <a:moveTo>
                      <a:pt x="870869" y="87546"/>
                    </a:moveTo>
                    <a:lnTo>
                      <a:pt x="0" y="87546"/>
                    </a:lnTo>
                    <a:lnTo>
                      <a:pt x="18428" y="0"/>
                    </a:lnTo>
                    <a:lnTo>
                      <a:pt x="852435" y="0"/>
                    </a:lnTo>
                    <a:lnTo>
                      <a:pt x="870869" y="87546"/>
                    </a:lnTo>
                    <a:close/>
                  </a:path>
                </a:pathLst>
              </a:custGeom>
              <a:solidFill>
                <a:schemeClr val="tx1"/>
              </a:solidFill>
              <a:ln w="5165" cap="flat">
                <a:noFill/>
                <a:prstDash val="solid"/>
                <a:miter/>
              </a:ln>
            </p:spPr>
            <p:txBody>
              <a:bodyPr rtlCol="0" anchor="ctr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361" name="任意多边形: 形状 360">
                <a:extLst>
                  <a:ext uri="{FF2B5EF4-FFF2-40B4-BE49-F238E27FC236}">
                    <a16:creationId xmlns:a16="http://schemas.microsoft.com/office/drawing/2014/main" id="{95BD1077-A937-232F-C944-4B104A724B71}"/>
                  </a:ext>
                </a:extLst>
              </p:cNvPr>
              <p:cNvSpPr/>
              <p:nvPr/>
            </p:nvSpPr>
            <p:spPr>
              <a:xfrm>
                <a:off x="4262276" y="4926982"/>
                <a:ext cx="352298" cy="368624"/>
              </a:xfrm>
              <a:custGeom>
                <a:avLst/>
                <a:gdLst>
                  <a:gd name="connsiteX0" fmla="*/ 316662 w 352298"/>
                  <a:gd name="connsiteY0" fmla="*/ -59 h 368624"/>
                  <a:gd name="connsiteX1" fmla="*/ 90052 w 352298"/>
                  <a:gd name="connsiteY1" fmla="*/ -59 h 368624"/>
                  <a:gd name="connsiteX2" fmla="*/ 63187 w 352298"/>
                  <a:gd name="connsiteY2" fmla="*/ 12383 h 368624"/>
                  <a:gd name="connsiteX3" fmla="*/ 53604 w 352298"/>
                  <a:gd name="connsiteY3" fmla="*/ 11463 h 368624"/>
                  <a:gd name="connsiteX4" fmla="*/ -198 w 352298"/>
                  <a:gd name="connsiteY4" fmla="*/ 65162 h 368624"/>
                  <a:gd name="connsiteX5" fmla="*/ 53495 w 352298"/>
                  <a:gd name="connsiteY5" fmla="*/ 118963 h 368624"/>
                  <a:gd name="connsiteX6" fmla="*/ 53604 w 352298"/>
                  <a:gd name="connsiteY6" fmla="*/ 118963 h 368624"/>
                  <a:gd name="connsiteX7" fmla="*/ 77010 w 352298"/>
                  <a:gd name="connsiteY7" fmla="*/ 113525 h 368624"/>
                  <a:gd name="connsiteX8" fmla="*/ 80789 w 352298"/>
                  <a:gd name="connsiteY8" fmla="*/ 159971 h 368624"/>
                  <a:gd name="connsiteX9" fmla="*/ 95811 w 352298"/>
                  <a:gd name="connsiteY9" fmla="*/ 343546 h 368624"/>
                  <a:gd name="connsiteX10" fmla="*/ 98669 w 352298"/>
                  <a:gd name="connsiteY10" fmla="*/ 350132 h 368624"/>
                  <a:gd name="connsiteX11" fmla="*/ 129680 w 352298"/>
                  <a:gd name="connsiteY11" fmla="*/ 368565 h 368624"/>
                  <a:gd name="connsiteX12" fmla="*/ 277034 w 352298"/>
                  <a:gd name="connsiteY12" fmla="*/ 368565 h 368624"/>
                  <a:gd name="connsiteX13" fmla="*/ 308091 w 352298"/>
                  <a:gd name="connsiteY13" fmla="*/ 350132 h 368624"/>
                  <a:gd name="connsiteX14" fmla="*/ 310903 w 352298"/>
                  <a:gd name="connsiteY14" fmla="*/ 343546 h 368624"/>
                  <a:gd name="connsiteX15" fmla="*/ 350525 w 352298"/>
                  <a:gd name="connsiteY15" fmla="*/ 45792 h 368624"/>
                  <a:gd name="connsiteX16" fmla="*/ 327078 w 352298"/>
                  <a:gd name="connsiteY16" fmla="*/ 1507 h 368624"/>
                  <a:gd name="connsiteX17" fmla="*/ 316662 w 352298"/>
                  <a:gd name="connsiteY17" fmla="*/ -59 h 368624"/>
                  <a:gd name="connsiteX18" fmla="*/ 53604 w 352298"/>
                  <a:gd name="connsiteY18" fmla="*/ 103615 h 368624"/>
                  <a:gd name="connsiteX19" fmla="*/ 15243 w 352298"/>
                  <a:gd name="connsiteY19" fmla="*/ 65167 h 368624"/>
                  <a:gd name="connsiteX20" fmla="*/ 53604 w 352298"/>
                  <a:gd name="connsiteY20" fmla="*/ 26805 h 368624"/>
                  <a:gd name="connsiteX21" fmla="*/ 55630 w 352298"/>
                  <a:gd name="connsiteY21" fmla="*/ 27038 h 368624"/>
                  <a:gd name="connsiteX22" fmla="*/ 56183 w 352298"/>
                  <a:gd name="connsiteY22" fmla="*/ 45792 h 368624"/>
                  <a:gd name="connsiteX23" fmla="*/ 72404 w 352298"/>
                  <a:gd name="connsiteY23" fmla="*/ 98503 h 368624"/>
                  <a:gd name="connsiteX24" fmla="*/ 53604 w 352298"/>
                  <a:gd name="connsiteY24" fmla="*/ 103615 h 3686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</a:cxnLst>
                <a:rect l="l" t="t" r="r" b="b"/>
                <a:pathLst>
                  <a:path w="352298" h="368624">
                    <a:moveTo>
                      <a:pt x="316662" y="-59"/>
                    </a:moveTo>
                    <a:lnTo>
                      <a:pt x="90052" y="-59"/>
                    </a:lnTo>
                    <a:cubicBezTo>
                      <a:pt x="79698" y="-90"/>
                      <a:pt x="69861" y="4469"/>
                      <a:pt x="63187" y="12383"/>
                    </a:cubicBezTo>
                    <a:cubicBezTo>
                      <a:pt x="60029" y="11774"/>
                      <a:pt x="56819" y="11463"/>
                      <a:pt x="53604" y="11463"/>
                    </a:cubicBezTo>
                    <a:cubicBezTo>
                      <a:pt x="23917" y="11432"/>
                      <a:pt x="-172" y="35474"/>
                      <a:pt x="-198" y="65162"/>
                    </a:cubicBezTo>
                    <a:cubicBezTo>
                      <a:pt x="-229" y="94843"/>
                      <a:pt x="23813" y="118932"/>
                      <a:pt x="53495" y="118963"/>
                    </a:cubicBezTo>
                    <a:cubicBezTo>
                      <a:pt x="53531" y="118963"/>
                      <a:pt x="53568" y="118963"/>
                      <a:pt x="53604" y="118963"/>
                    </a:cubicBezTo>
                    <a:cubicBezTo>
                      <a:pt x="61719" y="118958"/>
                      <a:pt x="69727" y="117102"/>
                      <a:pt x="77010" y="113525"/>
                    </a:cubicBezTo>
                    <a:lnTo>
                      <a:pt x="80789" y="159971"/>
                    </a:lnTo>
                    <a:lnTo>
                      <a:pt x="95811" y="343546"/>
                    </a:lnTo>
                    <a:cubicBezTo>
                      <a:pt x="96524" y="345836"/>
                      <a:pt x="97480" y="348044"/>
                      <a:pt x="98669" y="350132"/>
                    </a:cubicBezTo>
                    <a:cubicBezTo>
                      <a:pt x="104852" y="361489"/>
                      <a:pt x="116746" y="368560"/>
                      <a:pt x="129680" y="368565"/>
                    </a:cubicBezTo>
                    <a:lnTo>
                      <a:pt x="277034" y="368565"/>
                    </a:lnTo>
                    <a:cubicBezTo>
                      <a:pt x="289973" y="368550"/>
                      <a:pt x="301877" y="361483"/>
                      <a:pt x="308091" y="350132"/>
                    </a:cubicBezTo>
                    <a:cubicBezTo>
                      <a:pt x="309244" y="348033"/>
                      <a:pt x="310185" y="345826"/>
                      <a:pt x="310903" y="343546"/>
                    </a:cubicBezTo>
                    <a:lnTo>
                      <a:pt x="350525" y="45792"/>
                    </a:lnTo>
                    <a:cubicBezTo>
                      <a:pt x="356279" y="27085"/>
                      <a:pt x="345780" y="7261"/>
                      <a:pt x="327078" y="1507"/>
                    </a:cubicBezTo>
                    <a:cubicBezTo>
                      <a:pt x="323702" y="468"/>
                      <a:pt x="320192" y="-59"/>
                      <a:pt x="316662" y="-59"/>
                    </a:cubicBezTo>
                    <a:close/>
                    <a:moveTo>
                      <a:pt x="53604" y="103615"/>
                    </a:moveTo>
                    <a:cubicBezTo>
                      <a:pt x="32394" y="103595"/>
                      <a:pt x="15217" y="86376"/>
                      <a:pt x="15243" y="65167"/>
                    </a:cubicBezTo>
                    <a:cubicBezTo>
                      <a:pt x="15263" y="43993"/>
                      <a:pt x="32425" y="26831"/>
                      <a:pt x="53604" y="26805"/>
                    </a:cubicBezTo>
                    <a:cubicBezTo>
                      <a:pt x="54291" y="26805"/>
                      <a:pt x="54937" y="26992"/>
                      <a:pt x="55630" y="27038"/>
                    </a:cubicBezTo>
                    <a:cubicBezTo>
                      <a:pt x="54115" y="33221"/>
                      <a:pt x="54307" y="39703"/>
                      <a:pt x="56183" y="45792"/>
                    </a:cubicBezTo>
                    <a:lnTo>
                      <a:pt x="72404" y="98503"/>
                    </a:lnTo>
                    <a:cubicBezTo>
                      <a:pt x="66692" y="101822"/>
                      <a:pt x="60210" y="103584"/>
                      <a:pt x="53604" y="103615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5165" cap="flat">
                <a:noFill/>
                <a:prstDash val="solid"/>
                <a:miter/>
              </a:ln>
            </p:spPr>
            <p:txBody>
              <a:bodyPr rtlCol="0" anchor="ctr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362" name="任意多边形: 形状 361">
                <a:extLst>
                  <a:ext uri="{FF2B5EF4-FFF2-40B4-BE49-F238E27FC236}">
                    <a16:creationId xmlns:a16="http://schemas.microsoft.com/office/drawing/2014/main" id="{F7DFD511-9444-1443-4913-100029FDFFAC}"/>
                  </a:ext>
                </a:extLst>
              </p:cNvPr>
              <p:cNvSpPr/>
              <p:nvPr/>
            </p:nvSpPr>
            <p:spPr>
              <a:xfrm>
                <a:off x="2586317" y="3952765"/>
                <a:ext cx="1527477" cy="1060983"/>
              </a:xfrm>
              <a:custGeom>
                <a:avLst/>
                <a:gdLst>
                  <a:gd name="connsiteX0" fmla="*/ 1480787 w 1527477"/>
                  <a:gd name="connsiteY0" fmla="*/ -59 h 1060983"/>
                  <a:gd name="connsiteX1" fmla="*/ 46294 w 1527477"/>
                  <a:gd name="connsiteY1" fmla="*/ -59 h 1060983"/>
                  <a:gd name="connsiteX2" fmla="*/ -198 w 1527477"/>
                  <a:gd name="connsiteY2" fmla="*/ 46433 h 1060983"/>
                  <a:gd name="connsiteX3" fmla="*/ -198 w 1527477"/>
                  <a:gd name="connsiteY3" fmla="*/ 1014432 h 1060983"/>
                  <a:gd name="connsiteX4" fmla="*/ 46294 w 1527477"/>
                  <a:gd name="connsiteY4" fmla="*/ 1060924 h 1060983"/>
                  <a:gd name="connsiteX5" fmla="*/ 1480787 w 1527477"/>
                  <a:gd name="connsiteY5" fmla="*/ 1060924 h 1060983"/>
                  <a:gd name="connsiteX6" fmla="*/ 1527280 w 1527477"/>
                  <a:gd name="connsiteY6" fmla="*/ 1014432 h 1060983"/>
                  <a:gd name="connsiteX7" fmla="*/ 1527280 w 1527477"/>
                  <a:gd name="connsiteY7" fmla="*/ 46433 h 1060983"/>
                  <a:gd name="connsiteX8" fmla="*/ 1480787 w 1527477"/>
                  <a:gd name="connsiteY8" fmla="*/ -59 h 10609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527477" h="1060983">
                    <a:moveTo>
                      <a:pt x="1480787" y="-59"/>
                    </a:moveTo>
                    <a:lnTo>
                      <a:pt x="46294" y="-59"/>
                    </a:lnTo>
                    <a:cubicBezTo>
                      <a:pt x="20634" y="-23"/>
                      <a:pt x="-156" y="20773"/>
                      <a:pt x="-198" y="46433"/>
                    </a:cubicBezTo>
                    <a:lnTo>
                      <a:pt x="-198" y="1014432"/>
                    </a:lnTo>
                    <a:cubicBezTo>
                      <a:pt x="-172" y="1040097"/>
                      <a:pt x="20629" y="1060898"/>
                      <a:pt x="46294" y="1060924"/>
                    </a:cubicBezTo>
                    <a:lnTo>
                      <a:pt x="1480787" y="1060924"/>
                    </a:lnTo>
                    <a:cubicBezTo>
                      <a:pt x="1506453" y="1060898"/>
                      <a:pt x="1527254" y="1040097"/>
                      <a:pt x="1527280" y="1014432"/>
                    </a:cubicBezTo>
                    <a:lnTo>
                      <a:pt x="1527280" y="46433"/>
                    </a:lnTo>
                    <a:cubicBezTo>
                      <a:pt x="1527238" y="20773"/>
                      <a:pt x="1506447" y="-23"/>
                      <a:pt x="1480787" y="-59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5165" cap="flat">
                <a:noFill/>
                <a:prstDash val="solid"/>
                <a:miter/>
              </a:ln>
            </p:spPr>
            <p:txBody>
              <a:bodyPr rtlCol="0" anchor="ctr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363" name="任意多边形: 形状 362">
                <a:extLst>
                  <a:ext uri="{FF2B5EF4-FFF2-40B4-BE49-F238E27FC236}">
                    <a16:creationId xmlns:a16="http://schemas.microsoft.com/office/drawing/2014/main" id="{713B1733-642A-CB4D-A062-A6B5181E858F}"/>
                  </a:ext>
                </a:extLst>
              </p:cNvPr>
              <p:cNvSpPr/>
              <p:nvPr/>
            </p:nvSpPr>
            <p:spPr>
              <a:xfrm>
                <a:off x="3158145" y="4728390"/>
                <a:ext cx="371384" cy="548048"/>
              </a:xfrm>
              <a:custGeom>
                <a:avLst/>
                <a:gdLst>
                  <a:gd name="connsiteX0" fmla="*/ 353260 w 371384"/>
                  <a:gd name="connsiteY0" fmla="*/ -59 h 548048"/>
                  <a:gd name="connsiteX1" fmla="*/ 17678 w 371384"/>
                  <a:gd name="connsiteY1" fmla="*/ -59 h 548048"/>
                  <a:gd name="connsiteX2" fmla="*/ -198 w 371384"/>
                  <a:gd name="connsiteY2" fmla="*/ 17863 h 548048"/>
                  <a:gd name="connsiteX3" fmla="*/ -198 w 371384"/>
                  <a:gd name="connsiteY3" fmla="*/ 547990 h 548048"/>
                  <a:gd name="connsiteX4" fmla="*/ 371187 w 371384"/>
                  <a:gd name="connsiteY4" fmla="*/ 547990 h 548048"/>
                  <a:gd name="connsiteX5" fmla="*/ 371187 w 371384"/>
                  <a:gd name="connsiteY5" fmla="*/ 17863 h 548048"/>
                  <a:gd name="connsiteX6" fmla="*/ 353281 w 371384"/>
                  <a:gd name="connsiteY6" fmla="*/ -59 h 548048"/>
                  <a:gd name="connsiteX7" fmla="*/ 353260 w 371384"/>
                  <a:gd name="connsiteY7" fmla="*/ -59 h 548048"/>
                  <a:gd name="connsiteX8" fmla="*/ 186598 w 371384"/>
                  <a:gd name="connsiteY8" fmla="*/ 301148 h 548048"/>
                  <a:gd name="connsiteX9" fmla="*/ 146971 w 371384"/>
                  <a:gd name="connsiteY9" fmla="*/ 261526 h 548048"/>
                  <a:gd name="connsiteX10" fmla="*/ 146971 w 371384"/>
                  <a:gd name="connsiteY10" fmla="*/ 200379 h 548048"/>
                  <a:gd name="connsiteX11" fmla="*/ 186645 w 371384"/>
                  <a:gd name="connsiteY11" fmla="*/ 160798 h 548048"/>
                  <a:gd name="connsiteX12" fmla="*/ 226226 w 371384"/>
                  <a:gd name="connsiteY12" fmla="*/ 200379 h 548048"/>
                  <a:gd name="connsiteX13" fmla="*/ 226226 w 371384"/>
                  <a:gd name="connsiteY13" fmla="*/ 261526 h 548048"/>
                  <a:gd name="connsiteX14" fmla="*/ 186598 w 371384"/>
                  <a:gd name="connsiteY14" fmla="*/ 301148 h 5480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371384" h="548048">
                    <a:moveTo>
                      <a:pt x="353260" y="-59"/>
                    </a:moveTo>
                    <a:lnTo>
                      <a:pt x="17678" y="-59"/>
                    </a:lnTo>
                    <a:cubicBezTo>
                      <a:pt x="7794" y="-44"/>
                      <a:pt x="-208" y="7979"/>
                      <a:pt x="-198" y="17863"/>
                    </a:cubicBezTo>
                    <a:lnTo>
                      <a:pt x="-198" y="547990"/>
                    </a:lnTo>
                    <a:lnTo>
                      <a:pt x="371187" y="547990"/>
                    </a:lnTo>
                    <a:lnTo>
                      <a:pt x="371187" y="17863"/>
                    </a:lnTo>
                    <a:cubicBezTo>
                      <a:pt x="371192" y="7969"/>
                      <a:pt x="363175" y="-54"/>
                      <a:pt x="353281" y="-59"/>
                    </a:cubicBezTo>
                    <a:cubicBezTo>
                      <a:pt x="353276" y="-59"/>
                      <a:pt x="353270" y="-59"/>
                      <a:pt x="353260" y="-59"/>
                    </a:cubicBezTo>
                    <a:close/>
                    <a:moveTo>
                      <a:pt x="186598" y="301148"/>
                    </a:moveTo>
                    <a:cubicBezTo>
                      <a:pt x="164758" y="301050"/>
                      <a:pt x="147074" y="283366"/>
                      <a:pt x="146971" y="261526"/>
                    </a:cubicBezTo>
                    <a:lnTo>
                      <a:pt x="146971" y="200379"/>
                    </a:lnTo>
                    <a:cubicBezTo>
                      <a:pt x="146997" y="178492"/>
                      <a:pt x="164758" y="160772"/>
                      <a:pt x="186645" y="160798"/>
                    </a:cubicBezTo>
                    <a:cubicBezTo>
                      <a:pt x="208495" y="160823"/>
                      <a:pt x="226200" y="178528"/>
                      <a:pt x="226226" y="200379"/>
                    </a:cubicBezTo>
                    <a:lnTo>
                      <a:pt x="226226" y="261526"/>
                    </a:lnTo>
                    <a:cubicBezTo>
                      <a:pt x="226122" y="283366"/>
                      <a:pt x="208444" y="301050"/>
                      <a:pt x="186598" y="301148"/>
                    </a:cubicBezTo>
                    <a:close/>
                  </a:path>
                </a:pathLst>
              </a:custGeom>
              <a:solidFill>
                <a:schemeClr val="tx1"/>
              </a:solidFill>
              <a:ln w="5165" cap="flat">
                <a:noFill/>
                <a:prstDash val="solid"/>
                <a:miter/>
              </a:ln>
            </p:spPr>
            <p:txBody>
              <a:bodyPr rtlCol="0" anchor="ctr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364" name="任意多边形: 形状 363">
                <a:extLst>
                  <a:ext uri="{FF2B5EF4-FFF2-40B4-BE49-F238E27FC236}">
                    <a16:creationId xmlns:a16="http://schemas.microsoft.com/office/drawing/2014/main" id="{A7C23CB3-729F-6B43-5D1F-9BCD1FC21AA5}"/>
                  </a:ext>
                </a:extLst>
              </p:cNvPr>
              <p:cNvSpPr/>
              <p:nvPr/>
            </p:nvSpPr>
            <p:spPr>
              <a:xfrm>
                <a:off x="3156992" y="5259479"/>
                <a:ext cx="373690" cy="61147"/>
              </a:xfrm>
              <a:custGeom>
                <a:avLst/>
                <a:gdLst>
                  <a:gd name="connsiteX0" fmla="*/ -198 w 373690"/>
                  <a:gd name="connsiteY0" fmla="*/ -59 h 61147"/>
                  <a:gd name="connsiteX1" fmla="*/ -198 w 373690"/>
                  <a:gd name="connsiteY1" fmla="*/ 51091 h 61147"/>
                  <a:gd name="connsiteX2" fmla="*/ 9800 w 373690"/>
                  <a:gd name="connsiteY2" fmla="*/ 61088 h 61147"/>
                  <a:gd name="connsiteX3" fmla="*/ 363495 w 373690"/>
                  <a:gd name="connsiteY3" fmla="*/ 61088 h 61147"/>
                  <a:gd name="connsiteX4" fmla="*/ 373493 w 373690"/>
                  <a:gd name="connsiteY4" fmla="*/ 51091 h 61147"/>
                  <a:gd name="connsiteX5" fmla="*/ 373493 w 373690"/>
                  <a:gd name="connsiteY5" fmla="*/ -59 h 611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73690" h="61147">
                    <a:moveTo>
                      <a:pt x="-198" y="-59"/>
                    </a:moveTo>
                    <a:lnTo>
                      <a:pt x="-198" y="51091"/>
                    </a:lnTo>
                    <a:cubicBezTo>
                      <a:pt x="-187" y="56606"/>
                      <a:pt x="4284" y="61078"/>
                      <a:pt x="9800" y="61088"/>
                    </a:cubicBezTo>
                    <a:lnTo>
                      <a:pt x="363495" y="61088"/>
                    </a:lnTo>
                    <a:cubicBezTo>
                      <a:pt x="369006" y="61062"/>
                      <a:pt x="373467" y="56601"/>
                      <a:pt x="373493" y="51091"/>
                    </a:cubicBezTo>
                    <a:lnTo>
                      <a:pt x="373493" y="-59"/>
                    </a:lnTo>
                    <a:close/>
                  </a:path>
                </a:pathLst>
              </a:custGeom>
              <a:solidFill>
                <a:schemeClr val="accent4"/>
              </a:solidFill>
              <a:ln w="5165" cap="flat">
                <a:noFill/>
                <a:prstDash val="solid"/>
                <a:miter/>
              </a:ln>
            </p:spPr>
            <p:txBody>
              <a:bodyPr rtlCol="0" anchor="ctr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365" name="任意多边形: 形状 364">
                <a:extLst>
                  <a:ext uri="{FF2B5EF4-FFF2-40B4-BE49-F238E27FC236}">
                    <a16:creationId xmlns:a16="http://schemas.microsoft.com/office/drawing/2014/main" id="{8B14A8FA-A58F-0E34-A6A6-A3BF72188785}"/>
                  </a:ext>
                </a:extLst>
              </p:cNvPr>
              <p:cNvSpPr/>
              <p:nvPr/>
            </p:nvSpPr>
            <p:spPr>
              <a:xfrm>
                <a:off x="4014152" y="4911846"/>
                <a:ext cx="45292" cy="45292"/>
              </a:xfrm>
              <a:custGeom>
                <a:avLst/>
                <a:gdLst>
                  <a:gd name="connsiteX0" fmla="*/ 45292 w 45292"/>
                  <a:gd name="connsiteY0" fmla="*/ 22646 h 45292"/>
                  <a:gd name="connsiteX1" fmla="*/ 22646 w 45292"/>
                  <a:gd name="connsiteY1" fmla="*/ 45292 h 45292"/>
                  <a:gd name="connsiteX2" fmla="*/ 0 w 45292"/>
                  <a:gd name="connsiteY2" fmla="*/ 22646 h 45292"/>
                  <a:gd name="connsiteX3" fmla="*/ 22646 w 45292"/>
                  <a:gd name="connsiteY3" fmla="*/ 0 h 45292"/>
                  <a:gd name="connsiteX4" fmla="*/ 45292 w 45292"/>
                  <a:gd name="connsiteY4" fmla="*/ 22646 h 452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5292" h="45292">
                    <a:moveTo>
                      <a:pt x="45292" y="22646"/>
                    </a:moveTo>
                    <a:cubicBezTo>
                      <a:pt x="45292" y="35153"/>
                      <a:pt x="35153" y="45292"/>
                      <a:pt x="22646" y="45292"/>
                    </a:cubicBezTo>
                    <a:cubicBezTo>
                      <a:pt x="10139" y="45292"/>
                      <a:pt x="0" y="35153"/>
                      <a:pt x="0" y="22646"/>
                    </a:cubicBezTo>
                    <a:cubicBezTo>
                      <a:pt x="0" y="10139"/>
                      <a:pt x="10139" y="0"/>
                      <a:pt x="22646" y="0"/>
                    </a:cubicBezTo>
                    <a:cubicBezTo>
                      <a:pt x="35153" y="0"/>
                      <a:pt x="45292" y="10139"/>
                      <a:pt x="45292" y="22646"/>
                    </a:cubicBezTo>
                    <a:close/>
                  </a:path>
                </a:pathLst>
              </a:custGeom>
              <a:solidFill>
                <a:srgbClr val="2F2E41"/>
              </a:solidFill>
              <a:ln w="5165" cap="flat">
                <a:noFill/>
                <a:prstDash val="solid"/>
                <a:miter/>
              </a:ln>
            </p:spPr>
            <p:txBody>
              <a:bodyPr rtlCol="0" anchor="ctr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366" name="任意多边形: 形状 365">
                <a:extLst>
                  <a:ext uri="{FF2B5EF4-FFF2-40B4-BE49-F238E27FC236}">
                    <a16:creationId xmlns:a16="http://schemas.microsoft.com/office/drawing/2014/main" id="{F04B82F0-106B-A021-03AF-2B56BB16FC44}"/>
                  </a:ext>
                </a:extLst>
              </p:cNvPr>
              <p:cNvSpPr/>
              <p:nvPr/>
            </p:nvSpPr>
            <p:spPr>
              <a:xfrm>
                <a:off x="2805969" y="4901642"/>
                <a:ext cx="15854" cy="56608"/>
              </a:xfrm>
              <a:custGeom>
                <a:avLst/>
                <a:gdLst>
                  <a:gd name="connsiteX0" fmla="*/ 7727 w 15854"/>
                  <a:gd name="connsiteY0" fmla="*/ -59 h 56608"/>
                  <a:gd name="connsiteX1" fmla="*/ -198 w 15854"/>
                  <a:gd name="connsiteY1" fmla="*/ 7865 h 56608"/>
                  <a:gd name="connsiteX2" fmla="*/ -198 w 15854"/>
                  <a:gd name="connsiteY2" fmla="*/ 7865 h 56608"/>
                  <a:gd name="connsiteX3" fmla="*/ -198 w 15854"/>
                  <a:gd name="connsiteY3" fmla="*/ 48646 h 56608"/>
                  <a:gd name="connsiteX4" fmla="*/ 7747 w 15854"/>
                  <a:gd name="connsiteY4" fmla="*/ 56549 h 56608"/>
                  <a:gd name="connsiteX5" fmla="*/ 15656 w 15854"/>
                  <a:gd name="connsiteY5" fmla="*/ 48646 h 56608"/>
                  <a:gd name="connsiteX6" fmla="*/ 15656 w 15854"/>
                  <a:gd name="connsiteY6" fmla="*/ 7865 h 56608"/>
                  <a:gd name="connsiteX7" fmla="*/ 7732 w 15854"/>
                  <a:gd name="connsiteY7" fmla="*/ -59 h 56608"/>
                  <a:gd name="connsiteX8" fmla="*/ 7727 w 15854"/>
                  <a:gd name="connsiteY8" fmla="*/ -59 h 566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5854" h="56608">
                    <a:moveTo>
                      <a:pt x="7727" y="-59"/>
                    </a:moveTo>
                    <a:cubicBezTo>
                      <a:pt x="3354" y="-59"/>
                      <a:pt x="-198" y="3487"/>
                      <a:pt x="-198" y="7865"/>
                    </a:cubicBezTo>
                    <a:cubicBezTo>
                      <a:pt x="-198" y="7865"/>
                      <a:pt x="-198" y="7865"/>
                      <a:pt x="-198" y="7865"/>
                    </a:cubicBezTo>
                    <a:lnTo>
                      <a:pt x="-198" y="48646"/>
                    </a:lnTo>
                    <a:cubicBezTo>
                      <a:pt x="-187" y="53019"/>
                      <a:pt x="3374" y="56560"/>
                      <a:pt x="7747" y="56549"/>
                    </a:cubicBezTo>
                    <a:cubicBezTo>
                      <a:pt x="12110" y="56539"/>
                      <a:pt x="15641" y="53003"/>
                      <a:pt x="15656" y="48646"/>
                    </a:cubicBezTo>
                    <a:lnTo>
                      <a:pt x="15656" y="7865"/>
                    </a:lnTo>
                    <a:cubicBezTo>
                      <a:pt x="15656" y="3487"/>
                      <a:pt x="12105" y="-59"/>
                      <a:pt x="7732" y="-59"/>
                    </a:cubicBezTo>
                    <a:cubicBezTo>
                      <a:pt x="7732" y="-59"/>
                      <a:pt x="7732" y="-59"/>
                      <a:pt x="7727" y="-59"/>
                    </a:cubicBezTo>
                    <a:close/>
                  </a:path>
                </a:pathLst>
              </a:custGeom>
              <a:solidFill>
                <a:srgbClr val="2F2E41"/>
              </a:solidFill>
              <a:ln w="5165" cap="flat">
                <a:noFill/>
                <a:prstDash val="solid"/>
                <a:miter/>
              </a:ln>
            </p:spPr>
            <p:txBody>
              <a:bodyPr rtlCol="0" anchor="ctr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367" name="任意多边形: 形状 366">
                <a:extLst>
                  <a:ext uri="{FF2B5EF4-FFF2-40B4-BE49-F238E27FC236}">
                    <a16:creationId xmlns:a16="http://schemas.microsoft.com/office/drawing/2014/main" id="{BED8A0C5-3294-D9A2-909D-98C4DCF22205}"/>
                  </a:ext>
                </a:extLst>
              </p:cNvPr>
              <p:cNvSpPr/>
              <p:nvPr/>
            </p:nvSpPr>
            <p:spPr>
              <a:xfrm>
                <a:off x="2849008" y="4901642"/>
                <a:ext cx="15849" cy="56629"/>
              </a:xfrm>
              <a:custGeom>
                <a:avLst/>
                <a:gdLst>
                  <a:gd name="connsiteX0" fmla="*/ 7727 w 15849"/>
                  <a:gd name="connsiteY0" fmla="*/ -59 h 56629"/>
                  <a:gd name="connsiteX1" fmla="*/ -198 w 15849"/>
                  <a:gd name="connsiteY1" fmla="*/ 7865 h 56629"/>
                  <a:gd name="connsiteX2" fmla="*/ -198 w 15849"/>
                  <a:gd name="connsiteY2" fmla="*/ 7865 h 56629"/>
                  <a:gd name="connsiteX3" fmla="*/ -198 w 15849"/>
                  <a:gd name="connsiteY3" fmla="*/ 48646 h 56629"/>
                  <a:gd name="connsiteX4" fmla="*/ 7727 w 15849"/>
                  <a:gd name="connsiteY4" fmla="*/ 56570 h 56629"/>
                  <a:gd name="connsiteX5" fmla="*/ 15651 w 15849"/>
                  <a:gd name="connsiteY5" fmla="*/ 48646 h 56629"/>
                  <a:gd name="connsiteX6" fmla="*/ 15651 w 15849"/>
                  <a:gd name="connsiteY6" fmla="*/ 7865 h 56629"/>
                  <a:gd name="connsiteX7" fmla="*/ 7727 w 15849"/>
                  <a:gd name="connsiteY7" fmla="*/ -59 h 56629"/>
                  <a:gd name="connsiteX8" fmla="*/ 7727 w 15849"/>
                  <a:gd name="connsiteY8" fmla="*/ -59 h 566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5849" h="56629">
                    <a:moveTo>
                      <a:pt x="7727" y="-59"/>
                    </a:moveTo>
                    <a:cubicBezTo>
                      <a:pt x="3349" y="-59"/>
                      <a:pt x="-198" y="3487"/>
                      <a:pt x="-198" y="7865"/>
                    </a:cubicBezTo>
                    <a:cubicBezTo>
                      <a:pt x="-198" y="7865"/>
                      <a:pt x="-198" y="7865"/>
                      <a:pt x="-198" y="7865"/>
                    </a:cubicBezTo>
                    <a:lnTo>
                      <a:pt x="-198" y="48646"/>
                    </a:lnTo>
                    <a:cubicBezTo>
                      <a:pt x="-198" y="53019"/>
                      <a:pt x="3349" y="56570"/>
                      <a:pt x="7727" y="56570"/>
                    </a:cubicBezTo>
                    <a:cubicBezTo>
                      <a:pt x="12105" y="56570"/>
                      <a:pt x="15651" y="53019"/>
                      <a:pt x="15651" y="48646"/>
                    </a:cubicBezTo>
                    <a:lnTo>
                      <a:pt x="15651" y="7865"/>
                    </a:lnTo>
                    <a:cubicBezTo>
                      <a:pt x="15651" y="3487"/>
                      <a:pt x="12105" y="-59"/>
                      <a:pt x="7727" y="-59"/>
                    </a:cubicBezTo>
                    <a:cubicBezTo>
                      <a:pt x="7727" y="-59"/>
                      <a:pt x="7727" y="-59"/>
                      <a:pt x="7727" y="-59"/>
                    </a:cubicBezTo>
                    <a:close/>
                  </a:path>
                </a:pathLst>
              </a:custGeom>
              <a:solidFill>
                <a:srgbClr val="2F2E41"/>
              </a:solidFill>
              <a:ln w="5165" cap="flat">
                <a:noFill/>
                <a:prstDash val="solid"/>
                <a:miter/>
              </a:ln>
            </p:spPr>
            <p:txBody>
              <a:bodyPr rtlCol="0" anchor="ctr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368" name="任意多边形: 形状 367">
                <a:extLst>
                  <a:ext uri="{FF2B5EF4-FFF2-40B4-BE49-F238E27FC236}">
                    <a16:creationId xmlns:a16="http://schemas.microsoft.com/office/drawing/2014/main" id="{1C17EE64-95D7-9B95-4205-68968819D3D8}"/>
                  </a:ext>
                </a:extLst>
              </p:cNvPr>
              <p:cNvSpPr/>
              <p:nvPr/>
            </p:nvSpPr>
            <p:spPr>
              <a:xfrm>
                <a:off x="2892042" y="4901642"/>
                <a:ext cx="15854" cy="56608"/>
              </a:xfrm>
              <a:custGeom>
                <a:avLst/>
                <a:gdLst>
                  <a:gd name="connsiteX0" fmla="*/ 7727 w 15854"/>
                  <a:gd name="connsiteY0" fmla="*/ -59 h 56608"/>
                  <a:gd name="connsiteX1" fmla="*/ -198 w 15854"/>
                  <a:gd name="connsiteY1" fmla="*/ 7865 h 56608"/>
                  <a:gd name="connsiteX2" fmla="*/ -198 w 15854"/>
                  <a:gd name="connsiteY2" fmla="*/ 7865 h 56608"/>
                  <a:gd name="connsiteX3" fmla="*/ -198 w 15854"/>
                  <a:gd name="connsiteY3" fmla="*/ 48646 h 56608"/>
                  <a:gd name="connsiteX4" fmla="*/ 7747 w 15854"/>
                  <a:gd name="connsiteY4" fmla="*/ 56549 h 56608"/>
                  <a:gd name="connsiteX5" fmla="*/ 15656 w 15854"/>
                  <a:gd name="connsiteY5" fmla="*/ 48646 h 56608"/>
                  <a:gd name="connsiteX6" fmla="*/ 15656 w 15854"/>
                  <a:gd name="connsiteY6" fmla="*/ 7865 h 56608"/>
                  <a:gd name="connsiteX7" fmla="*/ 7732 w 15854"/>
                  <a:gd name="connsiteY7" fmla="*/ -59 h 56608"/>
                  <a:gd name="connsiteX8" fmla="*/ 7727 w 15854"/>
                  <a:gd name="connsiteY8" fmla="*/ -59 h 566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5854" h="56608">
                    <a:moveTo>
                      <a:pt x="7727" y="-59"/>
                    </a:moveTo>
                    <a:cubicBezTo>
                      <a:pt x="3354" y="-59"/>
                      <a:pt x="-198" y="3487"/>
                      <a:pt x="-198" y="7865"/>
                    </a:cubicBezTo>
                    <a:cubicBezTo>
                      <a:pt x="-198" y="7865"/>
                      <a:pt x="-198" y="7865"/>
                      <a:pt x="-198" y="7865"/>
                    </a:cubicBezTo>
                    <a:lnTo>
                      <a:pt x="-198" y="48646"/>
                    </a:lnTo>
                    <a:cubicBezTo>
                      <a:pt x="-187" y="53019"/>
                      <a:pt x="3374" y="56560"/>
                      <a:pt x="7747" y="56549"/>
                    </a:cubicBezTo>
                    <a:cubicBezTo>
                      <a:pt x="12110" y="56539"/>
                      <a:pt x="15641" y="53003"/>
                      <a:pt x="15656" y="48646"/>
                    </a:cubicBezTo>
                    <a:lnTo>
                      <a:pt x="15656" y="7865"/>
                    </a:lnTo>
                    <a:cubicBezTo>
                      <a:pt x="15656" y="3487"/>
                      <a:pt x="12105" y="-59"/>
                      <a:pt x="7732" y="-59"/>
                    </a:cubicBezTo>
                    <a:cubicBezTo>
                      <a:pt x="7732" y="-59"/>
                      <a:pt x="7732" y="-59"/>
                      <a:pt x="7727" y="-59"/>
                    </a:cubicBezTo>
                    <a:close/>
                  </a:path>
                </a:pathLst>
              </a:custGeom>
              <a:solidFill>
                <a:srgbClr val="2F2E41"/>
              </a:solidFill>
              <a:ln w="5165" cap="flat">
                <a:noFill/>
                <a:prstDash val="solid"/>
                <a:miter/>
              </a:ln>
            </p:spPr>
            <p:txBody>
              <a:bodyPr rtlCol="0" anchor="ctr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369" name="任意多边形: 形状 368">
                <a:extLst>
                  <a:ext uri="{FF2B5EF4-FFF2-40B4-BE49-F238E27FC236}">
                    <a16:creationId xmlns:a16="http://schemas.microsoft.com/office/drawing/2014/main" id="{A5CB5514-DDEA-0FFE-EC74-5CAE3FC53F21}"/>
                  </a:ext>
                </a:extLst>
              </p:cNvPr>
              <p:cNvSpPr/>
              <p:nvPr/>
            </p:nvSpPr>
            <p:spPr>
              <a:xfrm>
                <a:off x="2935081" y="4901642"/>
                <a:ext cx="15849" cy="56608"/>
              </a:xfrm>
              <a:custGeom>
                <a:avLst/>
                <a:gdLst>
                  <a:gd name="connsiteX0" fmla="*/ 7727 w 15849"/>
                  <a:gd name="connsiteY0" fmla="*/ -59 h 56608"/>
                  <a:gd name="connsiteX1" fmla="*/ -198 w 15849"/>
                  <a:gd name="connsiteY1" fmla="*/ 7865 h 56608"/>
                  <a:gd name="connsiteX2" fmla="*/ -198 w 15849"/>
                  <a:gd name="connsiteY2" fmla="*/ 7865 h 56608"/>
                  <a:gd name="connsiteX3" fmla="*/ -198 w 15849"/>
                  <a:gd name="connsiteY3" fmla="*/ 48646 h 56608"/>
                  <a:gd name="connsiteX4" fmla="*/ 7748 w 15849"/>
                  <a:gd name="connsiteY4" fmla="*/ 56549 h 56608"/>
                  <a:gd name="connsiteX5" fmla="*/ 15651 w 15849"/>
                  <a:gd name="connsiteY5" fmla="*/ 48646 h 56608"/>
                  <a:gd name="connsiteX6" fmla="*/ 15651 w 15849"/>
                  <a:gd name="connsiteY6" fmla="*/ 7865 h 56608"/>
                  <a:gd name="connsiteX7" fmla="*/ 7727 w 15849"/>
                  <a:gd name="connsiteY7" fmla="*/ -59 h 56608"/>
                  <a:gd name="connsiteX8" fmla="*/ 7727 w 15849"/>
                  <a:gd name="connsiteY8" fmla="*/ -59 h 566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5849" h="56608">
                    <a:moveTo>
                      <a:pt x="7727" y="-59"/>
                    </a:moveTo>
                    <a:cubicBezTo>
                      <a:pt x="3349" y="-59"/>
                      <a:pt x="-198" y="3487"/>
                      <a:pt x="-198" y="7865"/>
                    </a:cubicBezTo>
                    <a:cubicBezTo>
                      <a:pt x="-198" y="7865"/>
                      <a:pt x="-198" y="7865"/>
                      <a:pt x="-198" y="7865"/>
                    </a:cubicBezTo>
                    <a:lnTo>
                      <a:pt x="-198" y="48646"/>
                    </a:lnTo>
                    <a:cubicBezTo>
                      <a:pt x="-187" y="53019"/>
                      <a:pt x="3369" y="56560"/>
                      <a:pt x="7748" y="56549"/>
                    </a:cubicBezTo>
                    <a:cubicBezTo>
                      <a:pt x="12110" y="56539"/>
                      <a:pt x="15641" y="53003"/>
                      <a:pt x="15651" y="48646"/>
                    </a:cubicBezTo>
                    <a:lnTo>
                      <a:pt x="15651" y="7865"/>
                    </a:lnTo>
                    <a:cubicBezTo>
                      <a:pt x="15651" y="3487"/>
                      <a:pt x="12105" y="-59"/>
                      <a:pt x="7727" y="-59"/>
                    </a:cubicBezTo>
                    <a:cubicBezTo>
                      <a:pt x="7727" y="-59"/>
                      <a:pt x="7727" y="-59"/>
                      <a:pt x="7727" y="-59"/>
                    </a:cubicBezTo>
                    <a:close/>
                  </a:path>
                </a:pathLst>
              </a:custGeom>
              <a:solidFill>
                <a:srgbClr val="2F2E41"/>
              </a:solidFill>
              <a:ln w="5165" cap="flat">
                <a:noFill/>
                <a:prstDash val="solid"/>
                <a:miter/>
              </a:ln>
            </p:spPr>
            <p:txBody>
              <a:bodyPr rtlCol="0" anchor="ctr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370" name="任意多边形: 形状 369">
                <a:extLst>
                  <a:ext uri="{FF2B5EF4-FFF2-40B4-BE49-F238E27FC236}">
                    <a16:creationId xmlns:a16="http://schemas.microsoft.com/office/drawing/2014/main" id="{9469888E-2B68-B024-961C-5718092F208B}"/>
                  </a:ext>
                </a:extLst>
              </p:cNvPr>
              <p:cNvSpPr/>
              <p:nvPr/>
            </p:nvSpPr>
            <p:spPr>
              <a:xfrm>
                <a:off x="2857543" y="5042178"/>
                <a:ext cx="239604" cy="239604"/>
              </a:xfrm>
              <a:custGeom>
                <a:avLst/>
                <a:gdLst>
                  <a:gd name="connsiteX0" fmla="*/ 239604 w 239604"/>
                  <a:gd name="connsiteY0" fmla="*/ 119802 h 239604"/>
                  <a:gd name="connsiteX1" fmla="*/ 119802 w 239604"/>
                  <a:gd name="connsiteY1" fmla="*/ 239604 h 239604"/>
                  <a:gd name="connsiteX2" fmla="*/ 0 w 239604"/>
                  <a:gd name="connsiteY2" fmla="*/ 119802 h 239604"/>
                  <a:gd name="connsiteX3" fmla="*/ 119802 w 239604"/>
                  <a:gd name="connsiteY3" fmla="*/ 0 h 239604"/>
                  <a:gd name="connsiteX4" fmla="*/ 239604 w 239604"/>
                  <a:gd name="connsiteY4" fmla="*/ 119802 h 2396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39604" h="239604">
                    <a:moveTo>
                      <a:pt x="239604" y="119802"/>
                    </a:moveTo>
                    <a:cubicBezTo>
                      <a:pt x="239604" y="185967"/>
                      <a:pt x="185967" y="239604"/>
                      <a:pt x="119802" y="239604"/>
                    </a:cubicBezTo>
                    <a:cubicBezTo>
                      <a:pt x="53637" y="239604"/>
                      <a:pt x="0" y="185967"/>
                      <a:pt x="0" y="119802"/>
                    </a:cubicBezTo>
                    <a:cubicBezTo>
                      <a:pt x="0" y="53637"/>
                      <a:pt x="53637" y="0"/>
                      <a:pt x="119802" y="0"/>
                    </a:cubicBezTo>
                    <a:cubicBezTo>
                      <a:pt x="185967" y="0"/>
                      <a:pt x="239604" y="53637"/>
                      <a:pt x="239604" y="119802"/>
                    </a:cubicBezTo>
                    <a:close/>
                  </a:path>
                </a:pathLst>
              </a:custGeom>
              <a:solidFill>
                <a:srgbClr val="FFB8B8"/>
              </a:solidFill>
              <a:ln w="5165" cap="flat">
                <a:noFill/>
                <a:prstDash val="solid"/>
                <a:miter/>
              </a:ln>
            </p:spPr>
            <p:txBody>
              <a:bodyPr rtlCol="0" anchor="ctr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371" name="任意多边形: 形状 370">
                <a:extLst>
                  <a:ext uri="{FF2B5EF4-FFF2-40B4-BE49-F238E27FC236}">
                    <a16:creationId xmlns:a16="http://schemas.microsoft.com/office/drawing/2014/main" id="{0BADFEE7-9C5B-B586-0B80-64AF26B34F03}"/>
                  </a:ext>
                </a:extLst>
              </p:cNvPr>
              <p:cNvSpPr/>
              <p:nvPr/>
            </p:nvSpPr>
            <p:spPr>
              <a:xfrm>
                <a:off x="3694491" y="5065217"/>
                <a:ext cx="239604" cy="239604"/>
              </a:xfrm>
              <a:custGeom>
                <a:avLst/>
                <a:gdLst>
                  <a:gd name="connsiteX0" fmla="*/ 239604 w 239604"/>
                  <a:gd name="connsiteY0" fmla="*/ 119802 h 239604"/>
                  <a:gd name="connsiteX1" fmla="*/ 119802 w 239604"/>
                  <a:gd name="connsiteY1" fmla="*/ 239604 h 239604"/>
                  <a:gd name="connsiteX2" fmla="*/ 0 w 239604"/>
                  <a:gd name="connsiteY2" fmla="*/ 119802 h 239604"/>
                  <a:gd name="connsiteX3" fmla="*/ 119802 w 239604"/>
                  <a:gd name="connsiteY3" fmla="*/ 0 h 239604"/>
                  <a:gd name="connsiteX4" fmla="*/ 239604 w 239604"/>
                  <a:gd name="connsiteY4" fmla="*/ 119802 h 2396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39604" h="239604">
                    <a:moveTo>
                      <a:pt x="239604" y="119802"/>
                    </a:moveTo>
                    <a:cubicBezTo>
                      <a:pt x="239604" y="185967"/>
                      <a:pt x="185967" y="239604"/>
                      <a:pt x="119802" y="239604"/>
                    </a:cubicBezTo>
                    <a:cubicBezTo>
                      <a:pt x="53637" y="239604"/>
                      <a:pt x="0" y="185967"/>
                      <a:pt x="0" y="119802"/>
                    </a:cubicBezTo>
                    <a:cubicBezTo>
                      <a:pt x="0" y="53637"/>
                      <a:pt x="53637" y="0"/>
                      <a:pt x="119802" y="0"/>
                    </a:cubicBezTo>
                    <a:cubicBezTo>
                      <a:pt x="185967" y="0"/>
                      <a:pt x="239604" y="53637"/>
                      <a:pt x="239604" y="119802"/>
                    </a:cubicBezTo>
                    <a:close/>
                  </a:path>
                </a:pathLst>
              </a:custGeom>
              <a:solidFill>
                <a:srgbClr val="FFB8B8"/>
              </a:solidFill>
              <a:ln w="5165" cap="flat">
                <a:noFill/>
                <a:prstDash val="solid"/>
                <a:miter/>
              </a:ln>
            </p:spPr>
            <p:txBody>
              <a:bodyPr rtlCol="0" anchor="ctr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386" name="任意多边形: 形状 385">
                <a:extLst>
                  <a:ext uri="{FF2B5EF4-FFF2-40B4-BE49-F238E27FC236}">
                    <a16:creationId xmlns:a16="http://schemas.microsoft.com/office/drawing/2014/main" id="{5F15B438-93FF-4A9D-9249-0CC77C7C892F}"/>
                  </a:ext>
                </a:extLst>
              </p:cNvPr>
              <p:cNvSpPr/>
              <p:nvPr/>
            </p:nvSpPr>
            <p:spPr>
              <a:xfrm>
                <a:off x="1421655" y="4270007"/>
                <a:ext cx="575187" cy="250434"/>
              </a:xfrm>
              <a:custGeom>
                <a:avLst/>
                <a:gdLst>
                  <a:gd name="connsiteX0" fmla="*/ 560661 w 575187"/>
                  <a:gd name="connsiteY0" fmla="*/ -59 h 250434"/>
                  <a:gd name="connsiteX1" fmla="*/ 14178 w 575187"/>
                  <a:gd name="connsiteY1" fmla="*/ -59 h 250434"/>
                  <a:gd name="connsiteX2" fmla="*/ -198 w 575187"/>
                  <a:gd name="connsiteY2" fmla="*/ 14270 h 250434"/>
                  <a:gd name="connsiteX3" fmla="*/ -198 w 575187"/>
                  <a:gd name="connsiteY3" fmla="*/ 46666 h 250434"/>
                  <a:gd name="connsiteX4" fmla="*/ 65188 w 575187"/>
                  <a:gd name="connsiteY4" fmla="*/ 250376 h 250434"/>
                  <a:gd name="connsiteX5" fmla="*/ 560661 w 575187"/>
                  <a:gd name="connsiteY5" fmla="*/ 250376 h 250434"/>
                  <a:gd name="connsiteX6" fmla="*/ 574990 w 575187"/>
                  <a:gd name="connsiteY6" fmla="*/ 236072 h 250434"/>
                  <a:gd name="connsiteX7" fmla="*/ 574990 w 575187"/>
                  <a:gd name="connsiteY7" fmla="*/ 236046 h 250434"/>
                  <a:gd name="connsiteX8" fmla="*/ 574990 w 575187"/>
                  <a:gd name="connsiteY8" fmla="*/ 14270 h 250434"/>
                  <a:gd name="connsiteX9" fmla="*/ 560661 w 575187"/>
                  <a:gd name="connsiteY9" fmla="*/ -59 h 2504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575187" h="250434">
                    <a:moveTo>
                      <a:pt x="560661" y="-59"/>
                    </a:moveTo>
                    <a:lnTo>
                      <a:pt x="14178" y="-59"/>
                    </a:lnTo>
                    <a:cubicBezTo>
                      <a:pt x="6259" y="-54"/>
                      <a:pt x="-167" y="6351"/>
                      <a:pt x="-198" y="14270"/>
                    </a:cubicBezTo>
                    <a:lnTo>
                      <a:pt x="-198" y="46666"/>
                    </a:lnTo>
                    <a:cubicBezTo>
                      <a:pt x="17833" y="115722"/>
                      <a:pt x="39657" y="183729"/>
                      <a:pt x="65188" y="250376"/>
                    </a:cubicBezTo>
                    <a:lnTo>
                      <a:pt x="560661" y="250376"/>
                    </a:lnTo>
                    <a:cubicBezTo>
                      <a:pt x="568565" y="250381"/>
                      <a:pt x="574985" y="243981"/>
                      <a:pt x="574990" y="236072"/>
                    </a:cubicBezTo>
                    <a:cubicBezTo>
                      <a:pt x="574990" y="236062"/>
                      <a:pt x="574990" y="236052"/>
                      <a:pt x="574990" y="236046"/>
                    </a:cubicBezTo>
                    <a:lnTo>
                      <a:pt x="574990" y="14270"/>
                    </a:lnTo>
                    <a:cubicBezTo>
                      <a:pt x="574980" y="6361"/>
                      <a:pt x="568570" y="-49"/>
                      <a:pt x="560661" y="-59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5165" cap="flat">
                <a:noFill/>
                <a:prstDash val="solid"/>
                <a:miter/>
              </a:ln>
            </p:spPr>
            <p:txBody>
              <a:bodyPr rtlCol="0" anchor="ctr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387" name="任意多边形: 形状 386">
                <a:extLst>
                  <a:ext uri="{FF2B5EF4-FFF2-40B4-BE49-F238E27FC236}">
                    <a16:creationId xmlns:a16="http://schemas.microsoft.com/office/drawing/2014/main" id="{29C15C1B-89BB-26C9-2CA3-F6A8F800368B}"/>
                  </a:ext>
                </a:extLst>
              </p:cNvPr>
              <p:cNvSpPr/>
              <p:nvPr/>
            </p:nvSpPr>
            <p:spPr>
              <a:xfrm>
                <a:off x="1516206" y="4592364"/>
                <a:ext cx="431017" cy="34472"/>
              </a:xfrm>
              <a:custGeom>
                <a:avLst/>
                <a:gdLst>
                  <a:gd name="connsiteX0" fmla="*/ 414040 w 431017"/>
                  <a:gd name="connsiteY0" fmla="*/ -57 h 34472"/>
                  <a:gd name="connsiteX1" fmla="*/ -198 w 431017"/>
                  <a:gd name="connsiteY1" fmla="*/ -57 h 34472"/>
                  <a:gd name="connsiteX2" fmla="*/ 14964 w 431017"/>
                  <a:gd name="connsiteY2" fmla="*/ 34412 h 34472"/>
                  <a:gd name="connsiteX3" fmla="*/ 414040 w 431017"/>
                  <a:gd name="connsiteY3" fmla="*/ 34412 h 34472"/>
                  <a:gd name="connsiteX4" fmla="*/ 414040 w 431017"/>
                  <a:gd name="connsiteY4" fmla="*/ -57 h 344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31017" h="34472">
                    <a:moveTo>
                      <a:pt x="414040" y="-57"/>
                    </a:moveTo>
                    <a:lnTo>
                      <a:pt x="-198" y="-57"/>
                    </a:lnTo>
                    <a:cubicBezTo>
                      <a:pt x="4734" y="11512"/>
                      <a:pt x="9753" y="22982"/>
                      <a:pt x="14964" y="34412"/>
                    </a:cubicBezTo>
                    <a:lnTo>
                      <a:pt x="414040" y="34412"/>
                    </a:lnTo>
                    <a:cubicBezTo>
                      <a:pt x="436526" y="34732"/>
                      <a:pt x="436299" y="-377"/>
                      <a:pt x="414040" y="-57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5165" cap="flat">
                <a:noFill/>
                <a:prstDash val="solid"/>
                <a:miter/>
              </a:ln>
            </p:spPr>
            <p:txBody>
              <a:bodyPr rtlCol="0" anchor="ctr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388" name="任意多边形: 形状 387">
                <a:extLst>
                  <a:ext uri="{FF2B5EF4-FFF2-40B4-BE49-F238E27FC236}">
                    <a16:creationId xmlns:a16="http://schemas.microsoft.com/office/drawing/2014/main" id="{BD33B5A4-84E3-FCF3-7FC9-BD722A971344}"/>
                  </a:ext>
                </a:extLst>
              </p:cNvPr>
              <p:cNvSpPr/>
              <p:nvPr/>
            </p:nvSpPr>
            <p:spPr>
              <a:xfrm>
                <a:off x="1552148" y="4671340"/>
                <a:ext cx="395075" cy="34472"/>
              </a:xfrm>
              <a:custGeom>
                <a:avLst/>
                <a:gdLst>
                  <a:gd name="connsiteX0" fmla="*/ 378098 w 395075"/>
                  <a:gd name="connsiteY0" fmla="*/ -57 h 34472"/>
                  <a:gd name="connsiteX1" fmla="*/ -198 w 395075"/>
                  <a:gd name="connsiteY1" fmla="*/ -57 h 34472"/>
                  <a:gd name="connsiteX2" fmla="*/ 16850 w 395075"/>
                  <a:gd name="connsiteY2" fmla="*/ 34411 h 34472"/>
                  <a:gd name="connsiteX3" fmla="*/ 378098 w 395075"/>
                  <a:gd name="connsiteY3" fmla="*/ 34411 h 34472"/>
                  <a:gd name="connsiteX4" fmla="*/ 378098 w 395075"/>
                  <a:gd name="connsiteY4" fmla="*/ -57 h 344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95075" h="34472">
                    <a:moveTo>
                      <a:pt x="378098" y="-57"/>
                    </a:moveTo>
                    <a:lnTo>
                      <a:pt x="-198" y="-57"/>
                    </a:lnTo>
                    <a:cubicBezTo>
                      <a:pt x="5328" y="11511"/>
                      <a:pt x="11014" y="22997"/>
                      <a:pt x="16850" y="34411"/>
                    </a:cubicBezTo>
                    <a:lnTo>
                      <a:pt x="378098" y="34411"/>
                    </a:lnTo>
                    <a:cubicBezTo>
                      <a:pt x="400584" y="34732"/>
                      <a:pt x="400357" y="-331"/>
                      <a:pt x="378098" y="-57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5165" cap="flat">
                <a:noFill/>
                <a:prstDash val="solid"/>
                <a:miter/>
              </a:ln>
            </p:spPr>
            <p:txBody>
              <a:bodyPr rtlCol="0" anchor="ctr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389" name="任意多边形: 形状 388">
                <a:extLst>
                  <a:ext uri="{FF2B5EF4-FFF2-40B4-BE49-F238E27FC236}">
                    <a16:creationId xmlns:a16="http://schemas.microsoft.com/office/drawing/2014/main" id="{005560BC-1A8F-34C2-9132-CBB82AAC9AD0}"/>
                  </a:ext>
                </a:extLst>
              </p:cNvPr>
              <p:cNvSpPr/>
              <p:nvPr/>
            </p:nvSpPr>
            <p:spPr>
              <a:xfrm>
                <a:off x="1592463" y="4750367"/>
                <a:ext cx="354760" cy="34467"/>
              </a:xfrm>
              <a:custGeom>
                <a:avLst/>
                <a:gdLst>
                  <a:gd name="connsiteX0" fmla="*/ 337783 w 354760"/>
                  <a:gd name="connsiteY0" fmla="*/ -57 h 34467"/>
                  <a:gd name="connsiteX1" fmla="*/ -198 w 354760"/>
                  <a:gd name="connsiteY1" fmla="*/ -57 h 34467"/>
                  <a:gd name="connsiteX2" fmla="*/ 18789 w 354760"/>
                  <a:gd name="connsiteY2" fmla="*/ 34407 h 34467"/>
                  <a:gd name="connsiteX3" fmla="*/ 337783 w 354760"/>
                  <a:gd name="connsiteY3" fmla="*/ 34407 h 34467"/>
                  <a:gd name="connsiteX4" fmla="*/ 337783 w 354760"/>
                  <a:gd name="connsiteY4" fmla="*/ -57 h 34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54760" h="34467">
                    <a:moveTo>
                      <a:pt x="337783" y="-57"/>
                    </a:moveTo>
                    <a:lnTo>
                      <a:pt x="-198" y="-57"/>
                    </a:lnTo>
                    <a:cubicBezTo>
                      <a:pt x="5979" y="11507"/>
                      <a:pt x="12338" y="22982"/>
                      <a:pt x="18789" y="34407"/>
                    </a:cubicBezTo>
                    <a:lnTo>
                      <a:pt x="337783" y="34407"/>
                    </a:lnTo>
                    <a:cubicBezTo>
                      <a:pt x="360269" y="34732"/>
                      <a:pt x="360042" y="-382"/>
                      <a:pt x="337783" y="-57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5165" cap="flat">
                <a:noFill/>
                <a:prstDash val="solid"/>
                <a:miter/>
              </a:ln>
            </p:spPr>
            <p:txBody>
              <a:bodyPr rtlCol="0" anchor="ctr">
                <a:noAutofit/>
              </a:bodyPr>
              <a:lstStyle/>
              <a:p>
                <a:endParaRPr lang="zh-CN" altLang="en-US"/>
              </a:p>
            </p:txBody>
          </p:sp>
        </p:grpSp>
      </p:grpSp>
      <p:sp>
        <p:nvSpPr>
          <p:cNvPr id="517" name="文本占位符 516">
            <a:extLst>
              <a:ext uri="{FF2B5EF4-FFF2-40B4-BE49-F238E27FC236}">
                <a16:creationId xmlns:a16="http://schemas.microsoft.com/office/drawing/2014/main" id="{EA4F83F5-3875-6900-CB4D-6390E08F2CF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>
            <a:noAutofit/>
          </a:bodyPr>
          <a:lstStyle/>
          <a:p>
            <a:r>
              <a:rPr lang="en-US" altLang="zh-CN"/>
              <a:t>3. </a:t>
            </a:r>
            <a:r>
              <a:rPr lang="zh-CN" altLang="en-US"/>
              <a:t>存在问题分析</a:t>
            </a:r>
          </a:p>
        </p:txBody>
      </p:sp>
      <p:grpSp>
        <p:nvGrpSpPr>
          <p:cNvPr id="6" name="组合 5">
            <a:extLst>
              <a:ext uri="{FF2B5EF4-FFF2-40B4-BE49-F238E27FC236}">
                <a16:creationId xmlns:a16="http://schemas.microsoft.com/office/drawing/2014/main" id="{7A2BD674-B4CD-19FD-FBA6-C445F077FC9D}"/>
              </a:ext>
            </a:extLst>
          </p:cNvPr>
          <p:cNvGrpSpPr/>
          <p:nvPr/>
        </p:nvGrpSpPr>
        <p:grpSpPr>
          <a:xfrm>
            <a:off x="5745953" y="3183815"/>
            <a:ext cx="5526479" cy="1339672"/>
            <a:chOff x="5771354" y="3175348"/>
            <a:chExt cx="5526479" cy="1339672"/>
          </a:xfrm>
        </p:grpSpPr>
        <p:sp>
          <p:nvSpPr>
            <p:cNvPr id="291" name="矩形: 圆角 290">
              <a:extLst>
                <a:ext uri="{FF2B5EF4-FFF2-40B4-BE49-F238E27FC236}">
                  <a16:creationId xmlns:a16="http://schemas.microsoft.com/office/drawing/2014/main" id="{7869D49B-11A9-8E7D-957A-A400EF99983B}"/>
                </a:ext>
              </a:extLst>
            </p:cNvPr>
            <p:cNvSpPr>
              <a:spLocks/>
            </p:cNvSpPr>
            <p:nvPr/>
          </p:nvSpPr>
          <p:spPr>
            <a:xfrm>
              <a:off x="5771354" y="3175348"/>
              <a:ext cx="5526479" cy="1339672"/>
            </a:xfrm>
            <a:prstGeom prst="roundRect">
              <a:avLst>
                <a:gd name="adj" fmla="val 10960"/>
              </a:avLst>
            </a:prstGeom>
            <a:solidFill>
              <a:schemeClr val="bg1"/>
            </a:solidFill>
            <a:ln>
              <a:noFill/>
            </a:ln>
            <a:effectLst>
              <a:outerShdw blurRad="381000" dist="127000" dir="5400000" sx="95000" sy="95000" algn="ctr" rotWithShape="0">
                <a:schemeClr val="accent1">
                  <a:lumMod val="50000"/>
                  <a:alpha val="17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8755" tIns="49378" rIns="98755" bIns="49378" rtlCol="0" anchor="ctr">
              <a:noAutofit/>
            </a:bodyPr>
            <a:lstStyle/>
            <a:p>
              <a:pPr algn="ctr"/>
              <a:endParaRPr lang="zh-CN" altLang="en-US" sz="1944">
                <a:gradFill>
                  <a:gsLst>
                    <a:gs pos="0">
                      <a:srgbClr val="00BCF6"/>
                    </a:gs>
                    <a:gs pos="100000">
                      <a:schemeClr val="accent1"/>
                    </a:gs>
                  </a:gsLst>
                  <a:lin ang="2700000" scaled="0"/>
                </a:gradFill>
              </a:endParaRPr>
            </a:p>
          </p:txBody>
        </p:sp>
        <p:cxnSp>
          <p:nvCxnSpPr>
            <p:cNvPr id="79" name="直接连接符 78">
              <a:extLst>
                <a:ext uri="{FF2B5EF4-FFF2-40B4-BE49-F238E27FC236}">
                  <a16:creationId xmlns:a16="http://schemas.microsoft.com/office/drawing/2014/main" id="{DA105E54-CA3C-25AF-4833-E9B0A5846751}"/>
                </a:ext>
              </a:extLst>
            </p:cNvPr>
            <p:cNvCxnSpPr>
              <a:cxnSpLocks/>
            </p:cNvCxnSpPr>
            <p:nvPr/>
          </p:nvCxnSpPr>
          <p:spPr>
            <a:xfrm>
              <a:off x="11297833" y="3415594"/>
              <a:ext cx="0" cy="859181"/>
            </a:xfrm>
            <a:prstGeom prst="line">
              <a:avLst/>
            </a:prstGeom>
            <a:ln w="31750" cap="rnd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组合 6">
            <a:extLst>
              <a:ext uri="{FF2B5EF4-FFF2-40B4-BE49-F238E27FC236}">
                <a16:creationId xmlns:a16="http://schemas.microsoft.com/office/drawing/2014/main" id="{1E0C040C-033B-6C4C-9DB5-D24D17E4818B}"/>
              </a:ext>
            </a:extLst>
          </p:cNvPr>
          <p:cNvGrpSpPr/>
          <p:nvPr/>
        </p:nvGrpSpPr>
        <p:grpSpPr>
          <a:xfrm>
            <a:off x="5061479" y="1381460"/>
            <a:ext cx="5526479" cy="1339672"/>
            <a:chOff x="5061479" y="1372993"/>
            <a:chExt cx="5526479" cy="1339672"/>
          </a:xfrm>
        </p:grpSpPr>
        <p:sp>
          <p:nvSpPr>
            <p:cNvPr id="253" name="矩形: 圆角 252">
              <a:extLst>
                <a:ext uri="{FF2B5EF4-FFF2-40B4-BE49-F238E27FC236}">
                  <a16:creationId xmlns:a16="http://schemas.microsoft.com/office/drawing/2014/main" id="{442DCE99-6661-BB46-B6DA-A84DAE272F92}"/>
                </a:ext>
              </a:extLst>
            </p:cNvPr>
            <p:cNvSpPr>
              <a:spLocks/>
            </p:cNvSpPr>
            <p:nvPr/>
          </p:nvSpPr>
          <p:spPr>
            <a:xfrm>
              <a:off x="5061479" y="1372993"/>
              <a:ext cx="5526479" cy="1339672"/>
            </a:xfrm>
            <a:prstGeom prst="roundRect">
              <a:avLst>
                <a:gd name="adj" fmla="val 10960"/>
              </a:avLst>
            </a:prstGeom>
            <a:solidFill>
              <a:schemeClr val="bg1"/>
            </a:solidFill>
            <a:ln>
              <a:noFill/>
            </a:ln>
            <a:effectLst>
              <a:outerShdw blurRad="381000" dist="127000" dir="5400000" sx="95000" sy="95000" algn="ctr" rotWithShape="0">
                <a:schemeClr val="accent1">
                  <a:lumMod val="50000"/>
                  <a:alpha val="17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8755" tIns="49378" rIns="98755" bIns="49378" rtlCol="0" anchor="ctr">
              <a:noAutofit/>
            </a:bodyPr>
            <a:lstStyle/>
            <a:p>
              <a:pPr algn="ctr"/>
              <a:endParaRPr lang="zh-CN" altLang="en-US" sz="1944">
                <a:gradFill>
                  <a:gsLst>
                    <a:gs pos="0">
                      <a:srgbClr val="00BCF6"/>
                    </a:gs>
                    <a:gs pos="100000">
                      <a:schemeClr val="accent1"/>
                    </a:gs>
                  </a:gsLst>
                  <a:lin ang="2700000" scaled="0"/>
                </a:gradFill>
              </a:endParaRPr>
            </a:p>
          </p:txBody>
        </p:sp>
        <p:cxnSp>
          <p:nvCxnSpPr>
            <p:cNvPr id="74" name="直接连接符 73">
              <a:extLst>
                <a:ext uri="{FF2B5EF4-FFF2-40B4-BE49-F238E27FC236}">
                  <a16:creationId xmlns:a16="http://schemas.microsoft.com/office/drawing/2014/main" id="{C62A77F3-82AD-58DE-8BF7-425AF7985437}"/>
                </a:ext>
              </a:extLst>
            </p:cNvPr>
            <p:cNvCxnSpPr>
              <a:cxnSpLocks/>
            </p:cNvCxnSpPr>
            <p:nvPr/>
          </p:nvCxnSpPr>
          <p:spPr>
            <a:xfrm>
              <a:off x="10587958" y="1613239"/>
              <a:ext cx="0" cy="859181"/>
            </a:xfrm>
            <a:prstGeom prst="line">
              <a:avLst/>
            </a:prstGeom>
            <a:ln w="31750" cap="rnd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组合 4">
            <a:extLst>
              <a:ext uri="{FF2B5EF4-FFF2-40B4-BE49-F238E27FC236}">
                <a16:creationId xmlns:a16="http://schemas.microsoft.com/office/drawing/2014/main" id="{973CE183-217A-6311-8F11-1A9B538480B7}"/>
              </a:ext>
            </a:extLst>
          </p:cNvPr>
          <p:cNvGrpSpPr/>
          <p:nvPr/>
        </p:nvGrpSpPr>
        <p:grpSpPr>
          <a:xfrm>
            <a:off x="5061479" y="4986170"/>
            <a:ext cx="5526479" cy="1339672"/>
            <a:chOff x="5061479" y="4977703"/>
            <a:chExt cx="5526479" cy="1339672"/>
          </a:xfrm>
        </p:grpSpPr>
        <p:sp>
          <p:nvSpPr>
            <p:cNvPr id="284" name="矩形: 圆角 283">
              <a:extLst>
                <a:ext uri="{FF2B5EF4-FFF2-40B4-BE49-F238E27FC236}">
                  <a16:creationId xmlns:a16="http://schemas.microsoft.com/office/drawing/2014/main" id="{0D9C1FBA-5F1E-7F0E-9F03-BFAE09CE7573}"/>
                </a:ext>
              </a:extLst>
            </p:cNvPr>
            <p:cNvSpPr>
              <a:spLocks/>
            </p:cNvSpPr>
            <p:nvPr/>
          </p:nvSpPr>
          <p:spPr>
            <a:xfrm>
              <a:off x="5061479" y="4977703"/>
              <a:ext cx="5526479" cy="1339672"/>
            </a:xfrm>
            <a:prstGeom prst="roundRect">
              <a:avLst>
                <a:gd name="adj" fmla="val 10960"/>
              </a:avLst>
            </a:prstGeom>
            <a:solidFill>
              <a:schemeClr val="bg1"/>
            </a:solidFill>
            <a:ln>
              <a:noFill/>
            </a:ln>
            <a:effectLst>
              <a:outerShdw blurRad="381000" dist="127000" dir="5400000" sx="95000" sy="95000" algn="ctr" rotWithShape="0">
                <a:schemeClr val="accent1">
                  <a:lumMod val="50000"/>
                  <a:alpha val="17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8755" tIns="49378" rIns="98755" bIns="49378" rtlCol="0" anchor="ctr">
              <a:noAutofit/>
            </a:bodyPr>
            <a:lstStyle/>
            <a:p>
              <a:pPr algn="ctr"/>
              <a:endParaRPr lang="zh-CN" altLang="en-US" sz="1944">
                <a:gradFill>
                  <a:gsLst>
                    <a:gs pos="0">
                      <a:srgbClr val="00BCF6"/>
                    </a:gs>
                    <a:gs pos="100000">
                      <a:schemeClr val="accent1"/>
                    </a:gs>
                  </a:gsLst>
                  <a:lin ang="2700000" scaled="0"/>
                </a:gradFill>
              </a:endParaRPr>
            </a:p>
          </p:txBody>
        </p:sp>
        <p:cxnSp>
          <p:nvCxnSpPr>
            <p:cNvPr id="81" name="直接连接符 80">
              <a:extLst>
                <a:ext uri="{FF2B5EF4-FFF2-40B4-BE49-F238E27FC236}">
                  <a16:creationId xmlns:a16="http://schemas.microsoft.com/office/drawing/2014/main" id="{22C7CEE8-B6BB-1994-A4B4-58BBE0926FBF}"/>
                </a:ext>
              </a:extLst>
            </p:cNvPr>
            <p:cNvCxnSpPr>
              <a:cxnSpLocks/>
            </p:cNvCxnSpPr>
            <p:nvPr/>
          </p:nvCxnSpPr>
          <p:spPr>
            <a:xfrm>
              <a:off x="10587958" y="5217949"/>
              <a:ext cx="0" cy="859181"/>
            </a:xfrm>
            <a:prstGeom prst="line">
              <a:avLst/>
            </a:prstGeom>
            <a:ln w="31750" cap="rnd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5" name="矩形 284">
            <a:extLst>
              <a:ext uri="{FF2B5EF4-FFF2-40B4-BE49-F238E27FC236}">
                <a16:creationId xmlns:a16="http://schemas.microsoft.com/office/drawing/2014/main" id="{5611FDB2-7911-C496-633F-44273CBE3A4E}"/>
              </a:ext>
            </a:extLst>
          </p:cNvPr>
          <p:cNvSpPr/>
          <p:nvPr/>
        </p:nvSpPr>
        <p:spPr>
          <a:xfrm>
            <a:off x="5507641" y="5250718"/>
            <a:ext cx="2913001" cy="461665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r>
              <a:rPr lang="zh-CN" altLang="en-US" sz="2400">
                <a:solidFill>
                  <a:schemeClr val="accent4"/>
                </a:solidFill>
                <a:latin typeface="+mj-ea"/>
                <a:ea typeface="+mj-ea"/>
              </a:rPr>
              <a:t>工作流程存在缺陷</a:t>
            </a:r>
          </a:p>
        </p:txBody>
      </p:sp>
      <p:sp>
        <p:nvSpPr>
          <p:cNvPr id="286" name="矩形 285">
            <a:extLst>
              <a:ext uri="{FF2B5EF4-FFF2-40B4-BE49-F238E27FC236}">
                <a16:creationId xmlns:a16="http://schemas.microsoft.com/office/drawing/2014/main" id="{963A5194-5B99-B595-C312-38378870F369}"/>
              </a:ext>
            </a:extLst>
          </p:cNvPr>
          <p:cNvSpPr/>
          <p:nvPr/>
        </p:nvSpPr>
        <p:spPr>
          <a:xfrm>
            <a:off x="5507642" y="5698502"/>
            <a:ext cx="4948745" cy="362792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>
              <a:lnSpc>
                <a:spcPct val="120000"/>
              </a:lnSpc>
            </a:pPr>
            <a:r>
              <a:rPr lang="zh-CN" altLang="en-US" sz="1600">
                <a:solidFill>
                  <a:schemeClr val="accent4">
                    <a:alpha val="65000"/>
                  </a:schemeClr>
                </a:solidFill>
                <a:latin typeface="+mn-ea"/>
              </a:rPr>
              <a:t>工作流程不清晰，导致工作任务无法顺利进行</a:t>
            </a:r>
          </a:p>
        </p:txBody>
      </p:sp>
      <p:grpSp>
        <p:nvGrpSpPr>
          <p:cNvPr id="287" name="组合 286">
            <a:extLst>
              <a:ext uri="{FF2B5EF4-FFF2-40B4-BE49-F238E27FC236}">
                <a16:creationId xmlns:a16="http://schemas.microsoft.com/office/drawing/2014/main" id="{61CFCF40-A4EE-7477-C89F-A085752B6CF0}"/>
              </a:ext>
            </a:extLst>
          </p:cNvPr>
          <p:cNvGrpSpPr/>
          <p:nvPr/>
        </p:nvGrpSpPr>
        <p:grpSpPr>
          <a:xfrm>
            <a:off x="4855333" y="5457212"/>
            <a:ext cx="412292" cy="397589"/>
            <a:chOff x="7479876" y="2008549"/>
            <a:chExt cx="412292" cy="397589"/>
          </a:xfrm>
        </p:grpSpPr>
        <p:sp>
          <p:nvSpPr>
            <p:cNvPr id="288" name="椭圆 287">
              <a:extLst>
                <a:ext uri="{FF2B5EF4-FFF2-40B4-BE49-F238E27FC236}">
                  <a16:creationId xmlns:a16="http://schemas.microsoft.com/office/drawing/2014/main" id="{42049192-5839-A773-9935-66409127E690}"/>
                </a:ext>
              </a:extLst>
            </p:cNvPr>
            <p:cNvSpPr/>
            <p:nvPr/>
          </p:nvSpPr>
          <p:spPr>
            <a:xfrm>
              <a:off x="7487228" y="2008549"/>
              <a:ext cx="397589" cy="39758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>
              <a:outerShdw blurRad="177800" dist="101600" dir="5400000" algn="ctr" rotWithShape="0">
                <a:schemeClr val="accent1">
                  <a:alpha val="4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8755" tIns="49378" rIns="98755" bIns="4937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 sz="1944">
                <a:gradFill>
                  <a:gsLst>
                    <a:gs pos="0">
                      <a:srgbClr val="00BCF6"/>
                    </a:gs>
                    <a:gs pos="100000">
                      <a:schemeClr val="accent1"/>
                    </a:gs>
                  </a:gsLst>
                  <a:lin ang="2700000" scaled="0"/>
                </a:gradFill>
              </a:endParaRPr>
            </a:p>
          </p:txBody>
        </p:sp>
        <p:sp>
          <p:nvSpPr>
            <p:cNvPr id="289" name="文本框 288">
              <a:extLst>
                <a:ext uri="{FF2B5EF4-FFF2-40B4-BE49-F238E27FC236}">
                  <a16:creationId xmlns:a16="http://schemas.microsoft.com/office/drawing/2014/main" id="{FC3FE9FB-FC06-81A3-CF3E-F38634C26179}"/>
                </a:ext>
              </a:extLst>
            </p:cNvPr>
            <p:cNvSpPr txBox="1"/>
            <p:nvPr/>
          </p:nvSpPr>
          <p:spPr>
            <a:xfrm>
              <a:off x="7479876" y="2038066"/>
              <a:ext cx="412292" cy="338554"/>
            </a:xfrm>
            <a:prstGeom prst="rect">
              <a:avLst/>
            </a:prstGeom>
            <a:noFill/>
          </p:spPr>
          <p:txBody>
            <a:bodyPr wrap="none" rtlCol="0">
              <a:noAutofit/>
            </a:bodyPr>
            <a:lstStyle/>
            <a:p>
              <a:r>
                <a:rPr lang="en-US" altLang="zh-CN" sz="1600">
                  <a:solidFill>
                    <a:schemeClr val="bg1"/>
                  </a:solidFill>
                </a:rPr>
                <a:t>03</a:t>
              </a:r>
              <a:endParaRPr lang="zh-CN" altLang="en-US" sz="1600">
                <a:solidFill>
                  <a:schemeClr val="bg1"/>
                </a:solidFill>
              </a:endParaRPr>
            </a:p>
          </p:txBody>
        </p:sp>
      </p:grpSp>
      <p:sp>
        <p:nvSpPr>
          <p:cNvPr id="292" name="矩形 291">
            <a:extLst>
              <a:ext uri="{FF2B5EF4-FFF2-40B4-BE49-F238E27FC236}">
                <a16:creationId xmlns:a16="http://schemas.microsoft.com/office/drawing/2014/main" id="{C816DFEB-F311-FA17-06C8-F4C066EAFE7E}"/>
              </a:ext>
            </a:extLst>
          </p:cNvPr>
          <p:cNvSpPr/>
          <p:nvPr/>
        </p:nvSpPr>
        <p:spPr>
          <a:xfrm>
            <a:off x="6192116" y="3448363"/>
            <a:ext cx="2526240" cy="461665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r>
              <a:rPr lang="zh-CN" altLang="en-US" sz="2400">
                <a:solidFill>
                  <a:schemeClr val="accent4"/>
                </a:solidFill>
                <a:latin typeface="+mj-ea"/>
                <a:ea typeface="+mj-ea"/>
              </a:rPr>
              <a:t>工作任务不达标</a:t>
            </a:r>
          </a:p>
        </p:txBody>
      </p:sp>
      <p:sp>
        <p:nvSpPr>
          <p:cNvPr id="293" name="矩形 292">
            <a:extLst>
              <a:ext uri="{FF2B5EF4-FFF2-40B4-BE49-F238E27FC236}">
                <a16:creationId xmlns:a16="http://schemas.microsoft.com/office/drawing/2014/main" id="{CC0F4A0D-D456-7E6C-3FB0-810C91350CA8}"/>
              </a:ext>
            </a:extLst>
          </p:cNvPr>
          <p:cNvSpPr/>
          <p:nvPr/>
        </p:nvSpPr>
        <p:spPr>
          <a:xfrm>
            <a:off x="6192116" y="3896147"/>
            <a:ext cx="4948745" cy="362792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>
              <a:lnSpc>
                <a:spcPct val="120000"/>
              </a:lnSpc>
            </a:pPr>
            <a:r>
              <a:rPr lang="zh-CN" altLang="en-US" sz="1600">
                <a:solidFill>
                  <a:schemeClr val="accent4">
                    <a:alpha val="65000"/>
                  </a:schemeClr>
                </a:solidFill>
                <a:latin typeface="+mn-ea"/>
              </a:rPr>
              <a:t>对开会中所交代的事项未能按时完成或完成得不达标</a:t>
            </a:r>
          </a:p>
        </p:txBody>
      </p:sp>
      <p:grpSp>
        <p:nvGrpSpPr>
          <p:cNvPr id="294" name="组合 293">
            <a:extLst>
              <a:ext uri="{FF2B5EF4-FFF2-40B4-BE49-F238E27FC236}">
                <a16:creationId xmlns:a16="http://schemas.microsoft.com/office/drawing/2014/main" id="{E0CE8FF0-CF0B-FDA1-840E-3AF4478A4F81}"/>
              </a:ext>
            </a:extLst>
          </p:cNvPr>
          <p:cNvGrpSpPr/>
          <p:nvPr/>
        </p:nvGrpSpPr>
        <p:grpSpPr>
          <a:xfrm>
            <a:off x="5539807" y="3654857"/>
            <a:ext cx="412292" cy="397589"/>
            <a:chOff x="7479876" y="2008549"/>
            <a:chExt cx="412292" cy="397589"/>
          </a:xfrm>
        </p:grpSpPr>
        <p:sp>
          <p:nvSpPr>
            <p:cNvPr id="295" name="椭圆 294">
              <a:extLst>
                <a:ext uri="{FF2B5EF4-FFF2-40B4-BE49-F238E27FC236}">
                  <a16:creationId xmlns:a16="http://schemas.microsoft.com/office/drawing/2014/main" id="{E71F1FEC-04A8-DA76-A135-B22966F13760}"/>
                </a:ext>
              </a:extLst>
            </p:cNvPr>
            <p:cNvSpPr/>
            <p:nvPr/>
          </p:nvSpPr>
          <p:spPr>
            <a:xfrm>
              <a:off x="7487228" y="2008549"/>
              <a:ext cx="397589" cy="39758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>
              <a:outerShdw blurRad="177800" dist="101600" dir="5400000" algn="ctr" rotWithShape="0">
                <a:schemeClr val="accent1">
                  <a:alpha val="4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8755" tIns="49378" rIns="98755" bIns="4937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 sz="1944">
                <a:gradFill>
                  <a:gsLst>
                    <a:gs pos="0">
                      <a:srgbClr val="00BCF6"/>
                    </a:gs>
                    <a:gs pos="100000">
                      <a:schemeClr val="accent1"/>
                    </a:gs>
                  </a:gsLst>
                  <a:lin ang="2700000" scaled="0"/>
                </a:gradFill>
              </a:endParaRPr>
            </a:p>
          </p:txBody>
        </p:sp>
        <p:sp>
          <p:nvSpPr>
            <p:cNvPr id="296" name="文本框 295">
              <a:extLst>
                <a:ext uri="{FF2B5EF4-FFF2-40B4-BE49-F238E27FC236}">
                  <a16:creationId xmlns:a16="http://schemas.microsoft.com/office/drawing/2014/main" id="{50488B1F-F705-EA08-9846-EB9A83C382E6}"/>
                </a:ext>
              </a:extLst>
            </p:cNvPr>
            <p:cNvSpPr txBox="1"/>
            <p:nvPr/>
          </p:nvSpPr>
          <p:spPr>
            <a:xfrm>
              <a:off x="7479876" y="2038066"/>
              <a:ext cx="412292" cy="338554"/>
            </a:xfrm>
            <a:prstGeom prst="rect">
              <a:avLst/>
            </a:prstGeom>
            <a:noFill/>
          </p:spPr>
          <p:txBody>
            <a:bodyPr wrap="none" rtlCol="0">
              <a:noAutofit/>
            </a:bodyPr>
            <a:lstStyle/>
            <a:p>
              <a:r>
                <a:rPr lang="en-US" altLang="zh-CN" sz="1600">
                  <a:solidFill>
                    <a:schemeClr val="bg1"/>
                  </a:solidFill>
                </a:rPr>
                <a:t>02</a:t>
              </a:r>
              <a:endParaRPr lang="zh-CN" altLang="en-US" sz="1600">
                <a:solidFill>
                  <a:schemeClr val="bg1"/>
                </a:solidFill>
              </a:endParaRPr>
            </a:p>
          </p:txBody>
        </p:sp>
      </p:grpSp>
      <p:sp>
        <p:nvSpPr>
          <p:cNvPr id="77" name="矩形 76">
            <a:extLst>
              <a:ext uri="{FF2B5EF4-FFF2-40B4-BE49-F238E27FC236}">
                <a16:creationId xmlns:a16="http://schemas.microsoft.com/office/drawing/2014/main" id="{A16D9BA9-2716-166D-5741-D59B68F5CB24}"/>
              </a:ext>
            </a:extLst>
          </p:cNvPr>
          <p:cNvSpPr/>
          <p:nvPr/>
        </p:nvSpPr>
        <p:spPr>
          <a:xfrm>
            <a:off x="5507642" y="1646008"/>
            <a:ext cx="2526240" cy="461665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r>
              <a:rPr lang="zh-CN" altLang="en-US" sz="2400">
                <a:solidFill>
                  <a:schemeClr val="accent4"/>
                </a:solidFill>
                <a:latin typeface="+mj-ea"/>
                <a:ea typeface="+mj-ea"/>
              </a:rPr>
              <a:t>部门管理不达标</a:t>
            </a:r>
            <a:endParaRPr lang="zh-CN" altLang="en-US" sz="2400" dirty="0">
              <a:solidFill>
                <a:schemeClr val="accent4"/>
              </a:solidFill>
              <a:latin typeface="+mj-ea"/>
              <a:ea typeface="+mj-ea"/>
            </a:endParaRPr>
          </a:p>
        </p:txBody>
      </p:sp>
      <p:sp>
        <p:nvSpPr>
          <p:cNvPr id="78" name="矩形 77">
            <a:extLst>
              <a:ext uri="{FF2B5EF4-FFF2-40B4-BE49-F238E27FC236}">
                <a16:creationId xmlns:a16="http://schemas.microsoft.com/office/drawing/2014/main" id="{22404DE6-FCD8-203F-454E-1C172EF40C09}"/>
              </a:ext>
            </a:extLst>
          </p:cNvPr>
          <p:cNvSpPr/>
          <p:nvPr/>
        </p:nvSpPr>
        <p:spPr>
          <a:xfrm>
            <a:off x="5507642" y="2093792"/>
            <a:ext cx="4948745" cy="362792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>
              <a:lnSpc>
                <a:spcPct val="120000"/>
              </a:lnSpc>
            </a:pPr>
            <a:r>
              <a:rPr lang="zh-CN" altLang="en-US" sz="1600">
                <a:solidFill>
                  <a:schemeClr val="accent4">
                    <a:alpha val="65000"/>
                  </a:schemeClr>
                </a:solidFill>
                <a:latin typeface="+mn-ea"/>
              </a:rPr>
              <a:t>部门管理三个季度</a:t>
            </a:r>
            <a:r>
              <a:rPr lang="zh-CN" altLang="en-US" sz="1600" dirty="0">
                <a:solidFill>
                  <a:schemeClr val="accent4">
                    <a:alpha val="65000"/>
                  </a:schemeClr>
                </a:solidFill>
                <a:latin typeface="+mn-ea"/>
              </a:rPr>
              <a:t>不</a:t>
            </a:r>
            <a:r>
              <a:rPr lang="zh-CN" altLang="en-US" sz="1600">
                <a:solidFill>
                  <a:schemeClr val="accent4">
                    <a:alpha val="65000"/>
                  </a:schemeClr>
                </a:solidFill>
                <a:latin typeface="+mn-ea"/>
              </a:rPr>
              <a:t>达标，存在较多问题，需要改善</a:t>
            </a:r>
            <a:endParaRPr lang="zh-CN" altLang="en-US" sz="1600" dirty="0">
              <a:solidFill>
                <a:schemeClr val="accent4">
                  <a:alpha val="65000"/>
                </a:schemeClr>
              </a:solidFill>
              <a:latin typeface="+mn-ea"/>
            </a:endParaRPr>
          </a:p>
        </p:txBody>
      </p:sp>
      <p:grpSp>
        <p:nvGrpSpPr>
          <p:cNvPr id="265" name="组合 264">
            <a:extLst>
              <a:ext uri="{FF2B5EF4-FFF2-40B4-BE49-F238E27FC236}">
                <a16:creationId xmlns:a16="http://schemas.microsoft.com/office/drawing/2014/main" id="{BED5AD2F-ABAC-F7BA-AA39-2771F7CF1203}"/>
              </a:ext>
            </a:extLst>
          </p:cNvPr>
          <p:cNvGrpSpPr/>
          <p:nvPr/>
        </p:nvGrpSpPr>
        <p:grpSpPr>
          <a:xfrm>
            <a:off x="4855333" y="1852502"/>
            <a:ext cx="412292" cy="397589"/>
            <a:chOff x="7479876" y="2008549"/>
            <a:chExt cx="412292" cy="397589"/>
          </a:xfrm>
        </p:grpSpPr>
        <p:sp>
          <p:nvSpPr>
            <p:cNvPr id="266" name="椭圆 265">
              <a:extLst>
                <a:ext uri="{FF2B5EF4-FFF2-40B4-BE49-F238E27FC236}">
                  <a16:creationId xmlns:a16="http://schemas.microsoft.com/office/drawing/2014/main" id="{A8138FB8-C587-0CED-1612-8D77670D2E53}"/>
                </a:ext>
              </a:extLst>
            </p:cNvPr>
            <p:cNvSpPr/>
            <p:nvPr/>
          </p:nvSpPr>
          <p:spPr>
            <a:xfrm>
              <a:off x="7487228" y="2008549"/>
              <a:ext cx="397589" cy="39758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>
              <a:outerShdw blurRad="177800" dist="101600" dir="5400000" algn="ctr" rotWithShape="0">
                <a:schemeClr val="accent1">
                  <a:alpha val="4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8755" tIns="49378" rIns="98755" bIns="4937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 sz="1944">
                <a:gradFill>
                  <a:gsLst>
                    <a:gs pos="0">
                      <a:srgbClr val="00BCF6"/>
                    </a:gs>
                    <a:gs pos="100000">
                      <a:schemeClr val="accent1"/>
                    </a:gs>
                  </a:gsLst>
                  <a:lin ang="2700000" scaled="0"/>
                </a:gradFill>
              </a:endParaRPr>
            </a:p>
          </p:txBody>
        </p:sp>
        <p:sp>
          <p:nvSpPr>
            <p:cNvPr id="267" name="文本框 266">
              <a:extLst>
                <a:ext uri="{FF2B5EF4-FFF2-40B4-BE49-F238E27FC236}">
                  <a16:creationId xmlns:a16="http://schemas.microsoft.com/office/drawing/2014/main" id="{1ECA4B66-1570-1927-FCB3-6BBD63570E27}"/>
                </a:ext>
              </a:extLst>
            </p:cNvPr>
            <p:cNvSpPr txBox="1"/>
            <p:nvPr/>
          </p:nvSpPr>
          <p:spPr>
            <a:xfrm>
              <a:off x="7479876" y="2038066"/>
              <a:ext cx="412292" cy="338554"/>
            </a:xfrm>
            <a:prstGeom prst="rect">
              <a:avLst/>
            </a:prstGeom>
            <a:noFill/>
          </p:spPr>
          <p:txBody>
            <a:bodyPr wrap="none" rtlCol="0">
              <a:noAutofit/>
            </a:bodyPr>
            <a:lstStyle/>
            <a:p>
              <a:r>
                <a:rPr lang="en-US" altLang="zh-CN" sz="1600">
                  <a:solidFill>
                    <a:schemeClr val="bg1"/>
                  </a:solidFill>
                </a:rPr>
                <a:t>01</a:t>
              </a:r>
              <a:endParaRPr lang="zh-CN" altLang="en-US" sz="160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872195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>
            <a:extLst>
              <a:ext uri="{FF2B5EF4-FFF2-40B4-BE49-F238E27FC236}">
                <a16:creationId xmlns:a16="http://schemas.microsoft.com/office/drawing/2014/main" id="{BE5BB420-99B1-0DB2-74FF-A366EB549CC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>
            <a:noAutofit/>
          </a:bodyPr>
          <a:lstStyle/>
          <a:p>
            <a:r>
              <a:rPr lang="en-US" altLang="zh-CN"/>
              <a:t>3. </a:t>
            </a:r>
            <a:r>
              <a:rPr lang="zh-CN" altLang="en-US"/>
              <a:t>存在问题分析</a:t>
            </a:r>
          </a:p>
        </p:txBody>
      </p:sp>
      <p:sp>
        <p:nvSpPr>
          <p:cNvPr id="82" name="矩形: 圆角 81">
            <a:extLst>
              <a:ext uri="{FF2B5EF4-FFF2-40B4-BE49-F238E27FC236}">
                <a16:creationId xmlns:a16="http://schemas.microsoft.com/office/drawing/2014/main" id="{BF2B17CD-DE51-F978-3E24-D3B3715B4655}"/>
              </a:ext>
            </a:extLst>
          </p:cNvPr>
          <p:cNvSpPr/>
          <p:nvPr/>
        </p:nvSpPr>
        <p:spPr>
          <a:xfrm>
            <a:off x="700211" y="2107805"/>
            <a:ext cx="5200326" cy="2721990"/>
          </a:xfrm>
          <a:prstGeom prst="roundRect">
            <a:avLst>
              <a:gd name="adj" fmla="val 5632"/>
            </a:avLst>
          </a:prstGeom>
          <a:solidFill>
            <a:schemeClr val="bg1"/>
          </a:solidFill>
          <a:ln>
            <a:noFill/>
          </a:ln>
          <a:effectLst>
            <a:outerShdw blurRad="419100" dist="127000" dir="5400000" sx="95000" sy="95000" algn="ctr" rotWithShape="0">
              <a:schemeClr val="accent1">
                <a:lumMod val="50000"/>
                <a:alpha val="2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8755" tIns="49378" rIns="98755" bIns="49378" rtlCol="0" anchor="ctr">
            <a:noAutofit/>
          </a:bodyPr>
          <a:lstStyle/>
          <a:p>
            <a:pPr algn="ctr"/>
            <a:endParaRPr lang="zh-CN" altLang="en-US" sz="1944" dirty="0">
              <a:gradFill>
                <a:gsLst>
                  <a:gs pos="0">
                    <a:srgbClr val="00BCF6"/>
                  </a:gs>
                  <a:gs pos="100000">
                    <a:schemeClr val="accent1"/>
                  </a:gs>
                </a:gsLst>
                <a:lin ang="2700000" scaled="0"/>
              </a:gradFill>
            </a:endParaRPr>
          </a:p>
        </p:txBody>
      </p:sp>
      <p:sp>
        <p:nvSpPr>
          <p:cNvPr id="136" name="文本框 135">
            <a:extLst>
              <a:ext uri="{FF2B5EF4-FFF2-40B4-BE49-F238E27FC236}">
                <a16:creationId xmlns:a16="http://schemas.microsoft.com/office/drawing/2014/main" id="{DFB68E74-DB29-38E4-75CC-02D458D1F6FA}"/>
              </a:ext>
            </a:extLst>
          </p:cNvPr>
          <p:cNvSpPr txBox="1"/>
          <p:nvPr/>
        </p:nvSpPr>
        <p:spPr>
          <a:xfrm>
            <a:off x="2948343" y="3169379"/>
            <a:ext cx="2789004" cy="125192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defPPr>
              <a:defRPr lang="zh-CN"/>
            </a:defPPr>
            <a:lvl1pPr>
              <a:defRPr sz="1600">
                <a:solidFill>
                  <a:schemeClr val="bg1">
                    <a:alpha val="30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defRPr>
            </a:lvl1pPr>
          </a:lstStyle>
          <a:p>
            <a:pPr>
              <a:lnSpc>
                <a:spcPct val="120000"/>
              </a:lnSpc>
            </a:pPr>
            <a:r>
              <a:rPr lang="zh-CN" altLang="en-US">
                <a:solidFill>
                  <a:schemeClr val="accent4">
                    <a:alpha val="65000"/>
                  </a:schemeClr>
                </a:solidFill>
                <a:latin typeface="+mn-ea"/>
                <a:ea typeface="+mn-ea"/>
              </a:rPr>
              <a:t>大型活动的组织协调能力不强，人员安排混乱，人多的时候容易出现场面混乱，导致活动不能顺利进行</a:t>
            </a:r>
          </a:p>
        </p:txBody>
      </p:sp>
      <p:sp>
        <p:nvSpPr>
          <p:cNvPr id="137" name="文本框 136">
            <a:extLst>
              <a:ext uri="{FF2B5EF4-FFF2-40B4-BE49-F238E27FC236}">
                <a16:creationId xmlns:a16="http://schemas.microsoft.com/office/drawing/2014/main" id="{2DF4E49B-C5CF-612B-3F2A-C3C1917C00A0}"/>
              </a:ext>
            </a:extLst>
          </p:cNvPr>
          <p:cNvSpPr txBox="1"/>
          <p:nvPr/>
        </p:nvSpPr>
        <p:spPr>
          <a:xfrm>
            <a:off x="2948343" y="2517893"/>
            <a:ext cx="2674948" cy="46166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zh-CN" altLang="en-US" sz="2400">
                <a:solidFill>
                  <a:schemeClr val="accent4"/>
                </a:solidFill>
                <a:latin typeface="+mj-ea"/>
                <a:ea typeface="+mj-ea"/>
                <a:cs typeface="阿里巴巴普惠体 B" panose="00020600040101010101" pitchFamily="18" charset="-122"/>
              </a:rPr>
              <a:t>组织协调能力弱</a:t>
            </a:r>
          </a:p>
        </p:txBody>
      </p:sp>
      <p:cxnSp>
        <p:nvCxnSpPr>
          <p:cNvPr id="138" name="直接连接符 137">
            <a:extLst>
              <a:ext uri="{FF2B5EF4-FFF2-40B4-BE49-F238E27FC236}">
                <a16:creationId xmlns:a16="http://schemas.microsoft.com/office/drawing/2014/main" id="{316FCDD2-A692-6BA0-F751-BD503E9F186E}"/>
              </a:ext>
            </a:extLst>
          </p:cNvPr>
          <p:cNvCxnSpPr>
            <a:cxnSpLocks/>
          </p:cNvCxnSpPr>
          <p:nvPr/>
        </p:nvCxnSpPr>
        <p:spPr>
          <a:xfrm>
            <a:off x="3067882" y="3077632"/>
            <a:ext cx="287035" cy="0"/>
          </a:xfrm>
          <a:prstGeom prst="line">
            <a:avLst/>
          </a:prstGeom>
          <a:ln w="41275" cap="rnd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6" name="矩形: 圆角 155">
            <a:extLst>
              <a:ext uri="{FF2B5EF4-FFF2-40B4-BE49-F238E27FC236}">
                <a16:creationId xmlns:a16="http://schemas.microsoft.com/office/drawing/2014/main" id="{C1E63283-D695-C0B3-F71C-3D746CDD65FA}"/>
              </a:ext>
            </a:extLst>
          </p:cNvPr>
          <p:cNvSpPr/>
          <p:nvPr/>
        </p:nvSpPr>
        <p:spPr>
          <a:xfrm flipH="1">
            <a:off x="6291463" y="3414223"/>
            <a:ext cx="5200326" cy="2721990"/>
          </a:xfrm>
          <a:prstGeom prst="roundRect">
            <a:avLst>
              <a:gd name="adj" fmla="val 5632"/>
            </a:avLst>
          </a:prstGeom>
          <a:solidFill>
            <a:schemeClr val="bg1"/>
          </a:solidFill>
          <a:ln>
            <a:noFill/>
          </a:ln>
          <a:effectLst>
            <a:outerShdw blurRad="419100" dist="127000" dir="5400000" sx="95000" sy="95000" algn="ctr" rotWithShape="0">
              <a:schemeClr val="accent1">
                <a:lumMod val="50000"/>
                <a:alpha val="2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8755" tIns="49378" rIns="98755" bIns="49378" rtlCol="0" anchor="ctr">
            <a:noAutofit/>
          </a:bodyPr>
          <a:lstStyle/>
          <a:p>
            <a:pPr algn="ctr"/>
            <a:endParaRPr lang="zh-CN" altLang="en-US" sz="1944" dirty="0">
              <a:gradFill>
                <a:gsLst>
                  <a:gs pos="0">
                    <a:srgbClr val="00BCF6"/>
                  </a:gs>
                  <a:gs pos="100000">
                    <a:schemeClr val="accent1"/>
                  </a:gs>
                </a:gsLst>
                <a:lin ang="2700000" scaled="0"/>
              </a:gradFill>
            </a:endParaRPr>
          </a:p>
        </p:txBody>
      </p:sp>
      <p:sp>
        <p:nvSpPr>
          <p:cNvPr id="158" name="矩形: 圆角 157">
            <a:extLst>
              <a:ext uri="{FF2B5EF4-FFF2-40B4-BE49-F238E27FC236}">
                <a16:creationId xmlns:a16="http://schemas.microsoft.com/office/drawing/2014/main" id="{F19BC499-4B72-8AF1-4009-68EE821B8E57}"/>
              </a:ext>
            </a:extLst>
          </p:cNvPr>
          <p:cNvSpPr/>
          <p:nvPr/>
        </p:nvSpPr>
        <p:spPr>
          <a:xfrm flipH="1">
            <a:off x="9399310" y="2852324"/>
            <a:ext cx="1725258" cy="2415633"/>
          </a:xfrm>
          <a:prstGeom prst="roundRect">
            <a:avLst>
              <a:gd name="adj" fmla="val 8767"/>
            </a:avLst>
          </a:prstGeom>
          <a:solidFill>
            <a:schemeClr val="accent1"/>
          </a:solidFill>
          <a:ln>
            <a:noFill/>
          </a:ln>
          <a:effectLst>
            <a:outerShdw blurRad="508000" dist="177800" dir="5400000" algn="ctr" rotWithShape="0">
              <a:schemeClr val="accent1">
                <a:alpha val="31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8755" tIns="49378" rIns="98755" bIns="4937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 sz="1944" dirty="0">
              <a:gradFill>
                <a:gsLst>
                  <a:gs pos="0">
                    <a:srgbClr val="00BCF6"/>
                  </a:gs>
                  <a:gs pos="100000">
                    <a:schemeClr val="accent1"/>
                  </a:gs>
                </a:gsLst>
                <a:lin ang="2700000" scaled="0"/>
              </a:gradFill>
              <a:sym typeface=""/>
            </a:endParaRPr>
          </a:p>
        </p:txBody>
      </p:sp>
      <p:sp>
        <p:nvSpPr>
          <p:cNvPr id="178" name="文本框 177">
            <a:extLst>
              <a:ext uri="{FF2B5EF4-FFF2-40B4-BE49-F238E27FC236}">
                <a16:creationId xmlns:a16="http://schemas.microsoft.com/office/drawing/2014/main" id="{DA5D3EA0-166C-582B-AE76-06D0C07574B4}"/>
              </a:ext>
            </a:extLst>
          </p:cNvPr>
          <p:cNvSpPr txBox="1"/>
          <p:nvPr/>
        </p:nvSpPr>
        <p:spPr>
          <a:xfrm>
            <a:off x="6524503" y="4475797"/>
            <a:ext cx="2789004" cy="125192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defPPr>
              <a:defRPr lang="zh-CN"/>
            </a:defPPr>
            <a:lvl1pPr>
              <a:defRPr sz="1600">
                <a:solidFill>
                  <a:schemeClr val="bg1">
                    <a:alpha val="30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defRPr>
            </a:lvl1pPr>
          </a:lstStyle>
          <a:p>
            <a:pPr>
              <a:lnSpc>
                <a:spcPct val="120000"/>
              </a:lnSpc>
            </a:pPr>
            <a:r>
              <a:rPr lang="zh-CN" altLang="en-US">
                <a:solidFill>
                  <a:schemeClr val="accent4">
                    <a:alpha val="65000"/>
                  </a:schemeClr>
                </a:solidFill>
                <a:latin typeface="+mn-ea"/>
                <a:ea typeface="+mn-ea"/>
              </a:rPr>
              <a:t>活动举办前期，应尽可能罗列可能会发生的问题，并给出方案，活动举办前要进行活动彩排</a:t>
            </a:r>
          </a:p>
        </p:txBody>
      </p:sp>
      <p:sp>
        <p:nvSpPr>
          <p:cNvPr id="182" name="文本框 181">
            <a:extLst>
              <a:ext uri="{FF2B5EF4-FFF2-40B4-BE49-F238E27FC236}">
                <a16:creationId xmlns:a16="http://schemas.microsoft.com/office/drawing/2014/main" id="{9DA7A84A-77FF-7F09-AE83-D25DC8E295E1}"/>
              </a:ext>
            </a:extLst>
          </p:cNvPr>
          <p:cNvSpPr txBox="1"/>
          <p:nvPr/>
        </p:nvSpPr>
        <p:spPr>
          <a:xfrm>
            <a:off x="6524503" y="3824311"/>
            <a:ext cx="2674948" cy="46166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zh-CN" altLang="en-US" sz="2400">
                <a:solidFill>
                  <a:schemeClr val="accent4"/>
                </a:solidFill>
                <a:latin typeface="+mj-ea"/>
                <a:ea typeface="+mj-ea"/>
                <a:cs typeface="阿里巴巴普惠体 B" panose="00020600040101010101" pitchFamily="18" charset="-122"/>
              </a:rPr>
              <a:t>加强统筹能力</a:t>
            </a:r>
          </a:p>
        </p:txBody>
      </p:sp>
      <p:cxnSp>
        <p:nvCxnSpPr>
          <p:cNvPr id="183" name="直接连接符 182">
            <a:extLst>
              <a:ext uri="{FF2B5EF4-FFF2-40B4-BE49-F238E27FC236}">
                <a16:creationId xmlns:a16="http://schemas.microsoft.com/office/drawing/2014/main" id="{B1081FB8-35A4-1D17-123C-89C7E73A2A0E}"/>
              </a:ext>
            </a:extLst>
          </p:cNvPr>
          <p:cNvCxnSpPr>
            <a:cxnSpLocks/>
          </p:cNvCxnSpPr>
          <p:nvPr/>
        </p:nvCxnSpPr>
        <p:spPr>
          <a:xfrm>
            <a:off x="6644042" y="4384050"/>
            <a:ext cx="287035" cy="0"/>
          </a:xfrm>
          <a:prstGeom prst="line">
            <a:avLst/>
          </a:prstGeom>
          <a:ln w="41275" cap="rnd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4" name="矩形 183">
            <a:extLst>
              <a:ext uri="{FF2B5EF4-FFF2-40B4-BE49-F238E27FC236}">
                <a16:creationId xmlns:a16="http://schemas.microsoft.com/office/drawing/2014/main" id="{EE1814F3-F629-7D9A-3C81-5E4B3AB76FD5}"/>
              </a:ext>
            </a:extLst>
          </p:cNvPr>
          <p:cNvSpPr/>
          <p:nvPr/>
        </p:nvSpPr>
        <p:spPr>
          <a:xfrm>
            <a:off x="0" y="6689645"/>
            <a:ext cx="12192000" cy="16835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120" name="矩形: 圆角 119">
            <a:extLst>
              <a:ext uri="{FF2B5EF4-FFF2-40B4-BE49-F238E27FC236}">
                <a16:creationId xmlns:a16="http://schemas.microsoft.com/office/drawing/2014/main" id="{5D4B4CCF-C4C1-3CC7-E958-F0D971BCA10E}"/>
              </a:ext>
            </a:extLst>
          </p:cNvPr>
          <p:cNvSpPr/>
          <p:nvPr/>
        </p:nvSpPr>
        <p:spPr>
          <a:xfrm>
            <a:off x="1067432" y="1545906"/>
            <a:ext cx="1725258" cy="2415633"/>
          </a:xfrm>
          <a:prstGeom prst="roundRect">
            <a:avLst>
              <a:gd name="adj" fmla="val 8767"/>
            </a:avLst>
          </a:prstGeom>
          <a:solidFill>
            <a:schemeClr val="accent1"/>
          </a:solidFill>
          <a:ln>
            <a:noFill/>
          </a:ln>
          <a:effectLst>
            <a:outerShdw blurRad="508000" dist="177800" dir="5400000" algn="ctr" rotWithShape="0">
              <a:schemeClr val="accent1">
                <a:alpha val="31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8755" tIns="49378" rIns="98755" bIns="4937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 sz="1944" dirty="0">
              <a:gradFill>
                <a:gsLst>
                  <a:gs pos="0">
                    <a:srgbClr val="00BCF6"/>
                  </a:gs>
                  <a:gs pos="100000">
                    <a:schemeClr val="accent1"/>
                  </a:gs>
                </a:gsLst>
                <a:lin ang="2700000" scaled="0"/>
              </a:gradFill>
              <a:sym typeface=""/>
            </a:endParaRPr>
          </a:p>
        </p:txBody>
      </p:sp>
      <p:grpSp>
        <p:nvGrpSpPr>
          <p:cNvPr id="293" name="组合 292">
            <a:extLst>
              <a:ext uri="{FF2B5EF4-FFF2-40B4-BE49-F238E27FC236}">
                <a16:creationId xmlns:a16="http://schemas.microsoft.com/office/drawing/2014/main" id="{CE7A1D14-2B2F-D2AD-6D3E-87DBF249F74E}"/>
              </a:ext>
            </a:extLst>
          </p:cNvPr>
          <p:cNvGrpSpPr/>
          <p:nvPr/>
        </p:nvGrpSpPr>
        <p:grpSpPr>
          <a:xfrm>
            <a:off x="9643460" y="3085861"/>
            <a:ext cx="1235018" cy="2182096"/>
            <a:chOff x="1286181" y="1787914"/>
            <a:chExt cx="1235018" cy="2182096"/>
          </a:xfrm>
        </p:grpSpPr>
        <p:sp>
          <p:nvSpPr>
            <p:cNvPr id="294" name="任意多边形: 形状 293">
              <a:extLst>
                <a:ext uri="{FF2B5EF4-FFF2-40B4-BE49-F238E27FC236}">
                  <a16:creationId xmlns:a16="http://schemas.microsoft.com/office/drawing/2014/main" id="{B28199E6-5D3B-7F75-15B9-286A5B13FE26}"/>
                </a:ext>
              </a:extLst>
            </p:cNvPr>
            <p:cNvSpPr/>
            <p:nvPr/>
          </p:nvSpPr>
          <p:spPr>
            <a:xfrm>
              <a:off x="1286181" y="2568416"/>
              <a:ext cx="421287" cy="1182592"/>
            </a:xfrm>
            <a:custGeom>
              <a:avLst/>
              <a:gdLst>
                <a:gd name="connsiteX0" fmla="*/ 120723 w 979145"/>
                <a:gd name="connsiteY0" fmla="*/ 2746841 h 2748549"/>
                <a:gd name="connsiteX1" fmla="*/ 326630 w 979145"/>
                <a:gd name="connsiteY1" fmla="*/ 2524453 h 2748549"/>
                <a:gd name="connsiteX2" fmla="*/ 319199 w 979145"/>
                <a:gd name="connsiteY2" fmla="*/ 2357707 h 2748549"/>
                <a:gd name="connsiteX3" fmla="*/ 332755 w 979145"/>
                <a:gd name="connsiteY3" fmla="*/ 2277621 h 2748549"/>
                <a:gd name="connsiteX4" fmla="*/ 560244 w 979145"/>
                <a:gd name="connsiteY4" fmla="*/ 1200256 h 2748549"/>
                <a:gd name="connsiteX5" fmla="*/ 979145 w 979145"/>
                <a:gd name="connsiteY5" fmla="*/ 216816 h 2748549"/>
                <a:gd name="connsiteX6" fmla="*/ 857966 w 979145"/>
                <a:gd name="connsiteY6" fmla="*/ 0 h 2748549"/>
                <a:gd name="connsiteX7" fmla="*/ 693999 w 979145"/>
                <a:gd name="connsiteY7" fmla="*/ 1533 h 2748549"/>
                <a:gd name="connsiteX8" fmla="*/ 179814 w 979145"/>
                <a:gd name="connsiteY8" fmla="*/ 1257372 h 2748549"/>
                <a:gd name="connsiteX9" fmla="*/ 87211 w 979145"/>
                <a:gd name="connsiteY9" fmla="*/ 2185391 h 2748549"/>
                <a:gd name="connsiteX10" fmla="*/ 72229 w 979145"/>
                <a:gd name="connsiteY10" fmla="*/ 2312713 h 2748549"/>
                <a:gd name="connsiteX11" fmla="*/ 6475 w 979145"/>
                <a:gd name="connsiteY11" fmla="*/ 2466125 h 2748549"/>
                <a:gd name="connsiteX12" fmla="*/ 120723 w 979145"/>
                <a:gd name="connsiteY12" fmla="*/ 2746841 h 27485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9145" h="2748549">
                  <a:moveTo>
                    <a:pt x="120723" y="2746841"/>
                  </a:moveTo>
                  <a:cubicBezTo>
                    <a:pt x="209132" y="2762947"/>
                    <a:pt x="301319" y="2663384"/>
                    <a:pt x="326630" y="2524453"/>
                  </a:cubicBezTo>
                  <a:cubicBezTo>
                    <a:pt x="337710" y="2463638"/>
                    <a:pt x="334134" y="2405364"/>
                    <a:pt x="319199" y="2357707"/>
                  </a:cubicBezTo>
                  <a:lnTo>
                    <a:pt x="332755" y="2277621"/>
                  </a:lnTo>
                  <a:lnTo>
                    <a:pt x="560244" y="1200256"/>
                  </a:lnTo>
                  <a:cubicBezTo>
                    <a:pt x="560244" y="1200256"/>
                    <a:pt x="979156" y="362292"/>
                    <a:pt x="979145" y="216816"/>
                  </a:cubicBezTo>
                  <a:cubicBezTo>
                    <a:pt x="979134" y="71342"/>
                    <a:pt x="857966" y="0"/>
                    <a:pt x="857966" y="0"/>
                  </a:cubicBezTo>
                  <a:lnTo>
                    <a:pt x="693999" y="1533"/>
                  </a:lnTo>
                  <a:lnTo>
                    <a:pt x="179814" y="1257372"/>
                  </a:lnTo>
                  <a:lnTo>
                    <a:pt x="87211" y="2185391"/>
                  </a:lnTo>
                  <a:lnTo>
                    <a:pt x="72229" y="2312713"/>
                  </a:lnTo>
                  <a:cubicBezTo>
                    <a:pt x="41448" y="2352041"/>
                    <a:pt x="17550" y="2405310"/>
                    <a:pt x="6475" y="2466125"/>
                  </a:cubicBezTo>
                  <a:cubicBezTo>
                    <a:pt x="-18838" y="2605054"/>
                    <a:pt x="32314" y="2730734"/>
                    <a:pt x="120723" y="2746841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295" name="任意多边形: 形状 294">
              <a:extLst>
                <a:ext uri="{FF2B5EF4-FFF2-40B4-BE49-F238E27FC236}">
                  <a16:creationId xmlns:a16="http://schemas.microsoft.com/office/drawing/2014/main" id="{3CCA6041-5352-AEEA-517F-818CDC2C6224}"/>
                </a:ext>
              </a:extLst>
            </p:cNvPr>
            <p:cNvSpPr/>
            <p:nvPr/>
          </p:nvSpPr>
          <p:spPr>
            <a:xfrm>
              <a:off x="1541429" y="3330686"/>
              <a:ext cx="795056" cy="639324"/>
            </a:xfrm>
            <a:custGeom>
              <a:avLst/>
              <a:gdLst>
                <a:gd name="connsiteX0" fmla="*/ 1733550 w 1847850"/>
                <a:gd name="connsiteY0" fmla="*/ 273939 h 1485900"/>
                <a:gd name="connsiteX1" fmla="*/ 1733455 w 1847850"/>
                <a:gd name="connsiteY1" fmla="*/ 276225 h 1485900"/>
                <a:gd name="connsiteX2" fmla="*/ 1847850 w 1847850"/>
                <a:gd name="connsiteY2" fmla="*/ 1485900 h 1485900"/>
                <a:gd name="connsiteX3" fmla="*/ 1013079 w 1847850"/>
                <a:gd name="connsiteY3" fmla="*/ 1485900 h 1485900"/>
                <a:gd name="connsiteX4" fmla="*/ 904875 w 1847850"/>
                <a:gd name="connsiteY4" fmla="*/ 742950 h 1485900"/>
                <a:gd name="connsiteX5" fmla="*/ 857250 w 1847850"/>
                <a:gd name="connsiteY5" fmla="*/ 1466850 h 1485900"/>
                <a:gd name="connsiteX6" fmla="*/ 0 w 1847850"/>
                <a:gd name="connsiteY6" fmla="*/ 1457325 h 1485900"/>
                <a:gd name="connsiteX7" fmla="*/ 91059 w 1847850"/>
                <a:gd name="connsiteY7" fmla="*/ 506920 h 1485900"/>
                <a:gd name="connsiteX8" fmla="*/ 168497 w 1847850"/>
                <a:gd name="connsiteY8" fmla="*/ 66389 h 1485900"/>
                <a:gd name="connsiteX9" fmla="*/ 168497 w 1847850"/>
                <a:gd name="connsiteY9" fmla="*/ 66294 h 1485900"/>
                <a:gd name="connsiteX10" fmla="*/ 180118 w 1847850"/>
                <a:gd name="connsiteY10" fmla="*/ 0 h 1485900"/>
                <a:gd name="connsiteX11" fmla="*/ 1710785 w 1847850"/>
                <a:gd name="connsiteY11" fmla="*/ 0 h 1485900"/>
                <a:gd name="connsiteX12" fmla="*/ 1712786 w 1847850"/>
                <a:gd name="connsiteY12" fmla="*/ 24003 h 1485900"/>
                <a:gd name="connsiteX13" fmla="*/ 1733550 w 1847850"/>
                <a:gd name="connsiteY13" fmla="*/ 273939 h 1485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847850" h="1485900">
                  <a:moveTo>
                    <a:pt x="1733550" y="273939"/>
                  </a:moveTo>
                  <a:lnTo>
                    <a:pt x="1733455" y="276225"/>
                  </a:lnTo>
                  <a:lnTo>
                    <a:pt x="1847850" y="1485900"/>
                  </a:lnTo>
                  <a:lnTo>
                    <a:pt x="1013079" y="1485900"/>
                  </a:lnTo>
                  <a:lnTo>
                    <a:pt x="904875" y="742950"/>
                  </a:lnTo>
                  <a:lnTo>
                    <a:pt x="857250" y="1466850"/>
                  </a:lnTo>
                  <a:lnTo>
                    <a:pt x="0" y="1457325"/>
                  </a:lnTo>
                  <a:lnTo>
                    <a:pt x="91059" y="506920"/>
                  </a:lnTo>
                  <a:lnTo>
                    <a:pt x="168497" y="66389"/>
                  </a:lnTo>
                  <a:lnTo>
                    <a:pt x="168497" y="66294"/>
                  </a:lnTo>
                  <a:lnTo>
                    <a:pt x="180118" y="0"/>
                  </a:lnTo>
                  <a:lnTo>
                    <a:pt x="1710785" y="0"/>
                  </a:lnTo>
                  <a:lnTo>
                    <a:pt x="1712786" y="24003"/>
                  </a:lnTo>
                  <a:lnTo>
                    <a:pt x="1733550" y="273939"/>
                  </a:lnTo>
                  <a:close/>
                </a:path>
              </a:pathLst>
            </a:custGeom>
            <a:solidFill>
              <a:schemeClr val="tx1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296" name="任意多边形: 形状 295">
              <a:extLst>
                <a:ext uri="{FF2B5EF4-FFF2-40B4-BE49-F238E27FC236}">
                  <a16:creationId xmlns:a16="http://schemas.microsoft.com/office/drawing/2014/main" id="{1C670DBF-DC22-CCC0-55F7-0503148D45F4}"/>
                </a:ext>
              </a:extLst>
            </p:cNvPr>
            <p:cNvSpPr/>
            <p:nvPr/>
          </p:nvSpPr>
          <p:spPr>
            <a:xfrm>
              <a:off x="1762734" y="2193427"/>
              <a:ext cx="293023" cy="215286"/>
            </a:xfrm>
            <a:custGeom>
              <a:avLst/>
              <a:gdLst>
                <a:gd name="connsiteX0" fmla="*/ 681038 w 681037"/>
                <a:gd name="connsiteY0" fmla="*/ 352425 h 500362"/>
                <a:gd name="connsiteX1" fmla="*/ 528638 w 681037"/>
                <a:gd name="connsiteY1" fmla="*/ 0 h 500362"/>
                <a:gd name="connsiteX2" fmla="*/ 33338 w 681037"/>
                <a:gd name="connsiteY2" fmla="*/ 85725 h 500362"/>
                <a:gd name="connsiteX3" fmla="*/ 0 w 681037"/>
                <a:gd name="connsiteY3" fmla="*/ 500363 h 500362"/>
                <a:gd name="connsiteX4" fmla="*/ 681038 w 681037"/>
                <a:gd name="connsiteY4" fmla="*/ 352425 h 5003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1037" h="500362">
                  <a:moveTo>
                    <a:pt x="681038" y="352425"/>
                  </a:moveTo>
                  <a:lnTo>
                    <a:pt x="528638" y="0"/>
                  </a:lnTo>
                  <a:lnTo>
                    <a:pt x="33338" y="85725"/>
                  </a:lnTo>
                  <a:lnTo>
                    <a:pt x="0" y="500363"/>
                  </a:lnTo>
                  <a:lnTo>
                    <a:pt x="681038" y="352425"/>
                  </a:lnTo>
                  <a:close/>
                </a:path>
              </a:pathLst>
            </a:custGeom>
            <a:solidFill>
              <a:srgbClr val="FFB6B6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297" name="任意多边形: 形状 296">
              <a:extLst>
                <a:ext uri="{FF2B5EF4-FFF2-40B4-BE49-F238E27FC236}">
                  <a16:creationId xmlns:a16="http://schemas.microsoft.com/office/drawing/2014/main" id="{D8C4AC12-329E-8084-DC7E-70A6514DA057}"/>
                </a:ext>
              </a:extLst>
            </p:cNvPr>
            <p:cNvSpPr/>
            <p:nvPr/>
          </p:nvSpPr>
          <p:spPr>
            <a:xfrm>
              <a:off x="1762734" y="2193427"/>
              <a:ext cx="293023" cy="215286"/>
            </a:xfrm>
            <a:custGeom>
              <a:avLst/>
              <a:gdLst>
                <a:gd name="connsiteX0" fmla="*/ 681038 w 681037"/>
                <a:gd name="connsiteY0" fmla="*/ 352425 h 500362"/>
                <a:gd name="connsiteX1" fmla="*/ 528638 w 681037"/>
                <a:gd name="connsiteY1" fmla="*/ 0 h 500362"/>
                <a:gd name="connsiteX2" fmla="*/ 33338 w 681037"/>
                <a:gd name="connsiteY2" fmla="*/ 85725 h 500362"/>
                <a:gd name="connsiteX3" fmla="*/ 0 w 681037"/>
                <a:gd name="connsiteY3" fmla="*/ 500363 h 500362"/>
                <a:gd name="connsiteX4" fmla="*/ 681038 w 681037"/>
                <a:gd name="connsiteY4" fmla="*/ 352425 h 5003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1037" h="500362">
                  <a:moveTo>
                    <a:pt x="681038" y="352425"/>
                  </a:moveTo>
                  <a:lnTo>
                    <a:pt x="528638" y="0"/>
                  </a:lnTo>
                  <a:lnTo>
                    <a:pt x="33338" y="85725"/>
                  </a:lnTo>
                  <a:lnTo>
                    <a:pt x="0" y="500363"/>
                  </a:lnTo>
                  <a:lnTo>
                    <a:pt x="681038" y="352425"/>
                  </a:lnTo>
                  <a:close/>
                </a:path>
              </a:pathLst>
            </a:custGeom>
            <a:solidFill>
              <a:srgbClr val="000000">
                <a:alpha val="10000"/>
              </a:srgbClr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298" name="任意多边形: 形状 297">
              <a:extLst>
                <a:ext uri="{FF2B5EF4-FFF2-40B4-BE49-F238E27FC236}">
                  <a16:creationId xmlns:a16="http://schemas.microsoft.com/office/drawing/2014/main" id="{8462DA2D-9558-5191-CB17-878096154504}"/>
                </a:ext>
              </a:extLst>
            </p:cNvPr>
            <p:cNvSpPr/>
            <p:nvPr/>
          </p:nvSpPr>
          <p:spPr>
            <a:xfrm>
              <a:off x="1363157" y="2226995"/>
              <a:ext cx="1158042" cy="1318351"/>
            </a:xfrm>
            <a:custGeom>
              <a:avLst/>
              <a:gdLst>
                <a:gd name="connsiteX0" fmla="*/ 2686050 w 2691492"/>
                <a:gd name="connsiteY0" fmla="*/ 1007833 h 3064077"/>
                <a:gd name="connsiteX1" fmla="*/ 2266950 w 2691492"/>
                <a:gd name="connsiteY1" fmla="*/ 283933 h 3064077"/>
                <a:gd name="connsiteX2" fmla="*/ 2147953 w 2691492"/>
                <a:gd name="connsiteY2" fmla="*/ 262489 h 3064077"/>
                <a:gd name="connsiteX3" fmla="*/ 1657350 w 2691492"/>
                <a:gd name="connsiteY3" fmla="*/ 93433 h 3064077"/>
                <a:gd name="connsiteX4" fmla="*/ 1491063 w 2691492"/>
                <a:gd name="connsiteY4" fmla="*/ 0 h 3064077"/>
                <a:gd name="connsiteX5" fmla="*/ 1480105 w 2691492"/>
                <a:gd name="connsiteY5" fmla="*/ 177756 h 3064077"/>
                <a:gd name="connsiteX6" fmla="*/ 934176 w 2691492"/>
                <a:gd name="connsiteY6" fmla="*/ 275744 h 3064077"/>
                <a:gd name="connsiteX7" fmla="*/ 952500 w 2691492"/>
                <a:gd name="connsiteY7" fmla="*/ 126109 h 3064077"/>
                <a:gd name="connsiteX8" fmla="*/ 752475 w 2691492"/>
                <a:gd name="connsiteY8" fmla="*/ 360133 h 3064077"/>
                <a:gd name="connsiteX9" fmla="*/ 361950 w 2691492"/>
                <a:gd name="connsiteY9" fmla="*/ 550633 h 3064077"/>
                <a:gd name="connsiteX10" fmla="*/ 362164 w 2691492"/>
                <a:gd name="connsiteY10" fmla="*/ 552348 h 3064077"/>
                <a:gd name="connsiteX11" fmla="*/ 285750 w 2691492"/>
                <a:gd name="connsiteY11" fmla="*/ 607783 h 3064077"/>
                <a:gd name="connsiteX12" fmla="*/ 0 w 2691492"/>
                <a:gd name="connsiteY12" fmla="*/ 1988908 h 3064077"/>
                <a:gd name="connsiteX13" fmla="*/ 447675 w 2691492"/>
                <a:gd name="connsiteY13" fmla="*/ 2084158 h 3064077"/>
                <a:gd name="connsiteX14" fmla="*/ 508602 w 2691492"/>
                <a:gd name="connsiteY14" fmla="*/ 1701829 h 3064077"/>
                <a:gd name="connsiteX15" fmla="*/ 552450 w 2691492"/>
                <a:gd name="connsiteY15" fmla="*/ 2046058 h 3064077"/>
                <a:gd name="connsiteX16" fmla="*/ 585788 w 2691492"/>
                <a:gd name="connsiteY16" fmla="*/ 2688995 h 3064077"/>
                <a:gd name="connsiteX17" fmla="*/ 1490663 w 2691492"/>
                <a:gd name="connsiteY17" fmla="*/ 3022370 h 3064077"/>
                <a:gd name="connsiteX18" fmla="*/ 2147888 w 2691492"/>
                <a:gd name="connsiteY18" fmla="*/ 2841395 h 3064077"/>
                <a:gd name="connsiteX19" fmla="*/ 2156920 w 2691492"/>
                <a:gd name="connsiteY19" fmla="*/ 2543378 h 3064077"/>
                <a:gd name="connsiteX20" fmla="*/ 2166938 w 2691492"/>
                <a:gd name="connsiteY20" fmla="*/ 2527070 h 3064077"/>
                <a:gd name="connsiteX21" fmla="*/ 2157413 w 2691492"/>
                <a:gd name="connsiteY21" fmla="*/ 1469945 h 3064077"/>
                <a:gd name="connsiteX22" fmla="*/ 2157413 w 2691492"/>
                <a:gd name="connsiteY22" fmla="*/ 1188652 h 3064077"/>
                <a:gd name="connsiteX23" fmla="*/ 2419350 w 2691492"/>
                <a:gd name="connsiteY23" fmla="*/ 1417408 h 3064077"/>
                <a:gd name="connsiteX24" fmla="*/ 2686050 w 2691492"/>
                <a:gd name="connsiteY24" fmla="*/ 1007833 h 30640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2691492" h="3064077">
                  <a:moveTo>
                    <a:pt x="2686050" y="1007833"/>
                  </a:moveTo>
                  <a:cubicBezTo>
                    <a:pt x="2686050" y="1007833"/>
                    <a:pt x="2333625" y="350608"/>
                    <a:pt x="2266950" y="283933"/>
                  </a:cubicBezTo>
                  <a:cubicBezTo>
                    <a:pt x="2237268" y="254251"/>
                    <a:pt x="2190611" y="253838"/>
                    <a:pt x="2147953" y="262489"/>
                  </a:cubicBezTo>
                  <a:lnTo>
                    <a:pt x="1657350" y="93433"/>
                  </a:lnTo>
                  <a:lnTo>
                    <a:pt x="1491063" y="0"/>
                  </a:lnTo>
                  <a:lnTo>
                    <a:pt x="1480105" y="177756"/>
                  </a:lnTo>
                  <a:lnTo>
                    <a:pt x="934176" y="275744"/>
                  </a:lnTo>
                  <a:cubicBezTo>
                    <a:pt x="937208" y="167341"/>
                    <a:pt x="952500" y="126109"/>
                    <a:pt x="952500" y="126109"/>
                  </a:cubicBezTo>
                  <a:lnTo>
                    <a:pt x="752475" y="360133"/>
                  </a:lnTo>
                  <a:lnTo>
                    <a:pt x="361950" y="550633"/>
                  </a:lnTo>
                  <a:lnTo>
                    <a:pt x="362164" y="552348"/>
                  </a:lnTo>
                  <a:cubicBezTo>
                    <a:pt x="333505" y="562352"/>
                    <a:pt x="306335" y="579469"/>
                    <a:pt x="285750" y="607783"/>
                  </a:cubicBezTo>
                  <a:cubicBezTo>
                    <a:pt x="209550" y="712558"/>
                    <a:pt x="0" y="1988908"/>
                    <a:pt x="0" y="1988908"/>
                  </a:cubicBezTo>
                  <a:lnTo>
                    <a:pt x="447675" y="2084158"/>
                  </a:lnTo>
                  <a:lnTo>
                    <a:pt x="508602" y="1701829"/>
                  </a:lnTo>
                  <a:lnTo>
                    <a:pt x="552450" y="2046058"/>
                  </a:lnTo>
                  <a:lnTo>
                    <a:pt x="585788" y="2688995"/>
                  </a:lnTo>
                  <a:cubicBezTo>
                    <a:pt x="585788" y="2688995"/>
                    <a:pt x="1195388" y="3212870"/>
                    <a:pt x="1490663" y="3022370"/>
                  </a:cubicBezTo>
                  <a:cubicBezTo>
                    <a:pt x="1785938" y="2831870"/>
                    <a:pt x="2147888" y="2841395"/>
                    <a:pt x="2147888" y="2841395"/>
                  </a:cubicBezTo>
                  <a:lnTo>
                    <a:pt x="2156920" y="2543378"/>
                  </a:lnTo>
                  <a:cubicBezTo>
                    <a:pt x="2163347" y="2533104"/>
                    <a:pt x="2166938" y="2527070"/>
                    <a:pt x="2166938" y="2527070"/>
                  </a:cubicBezTo>
                  <a:lnTo>
                    <a:pt x="2157413" y="1469945"/>
                  </a:lnTo>
                  <a:lnTo>
                    <a:pt x="2157413" y="1188652"/>
                  </a:lnTo>
                  <a:cubicBezTo>
                    <a:pt x="2229976" y="1289746"/>
                    <a:pt x="2317542" y="1376686"/>
                    <a:pt x="2419350" y="1417408"/>
                  </a:cubicBezTo>
                  <a:cubicBezTo>
                    <a:pt x="2752725" y="1550758"/>
                    <a:pt x="2686050" y="1007833"/>
                    <a:pt x="2686050" y="1007833"/>
                  </a:cubicBezTo>
                  <a:close/>
                </a:path>
              </a:pathLst>
            </a:custGeom>
            <a:solidFill>
              <a:schemeClr val="accent4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299" name="任意多边形: 形状 298">
              <a:extLst>
                <a:ext uri="{FF2B5EF4-FFF2-40B4-BE49-F238E27FC236}">
                  <a16:creationId xmlns:a16="http://schemas.microsoft.com/office/drawing/2014/main" id="{9339AFA5-58B8-E354-5073-1E383211365F}"/>
                </a:ext>
              </a:extLst>
            </p:cNvPr>
            <p:cNvSpPr/>
            <p:nvPr/>
          </p:nvSpPr>
          <p:spPr>
            <a:xfrm>
              <a:off x="1665303" y="1864885"/>
              <a:ext cx="392106" cy="392106"/>
            </a:xfrm>
            <a:custGeom>
              <a:avLst/>
              <a:gdLst>
                <a:gd name="connsiteX0" fmla="*/ 911323 w 911323"/>
                <a:gd name="connsiteY0" fmla="*/ 455662 h 911323"/>
                <a:gd name="connsiteX1" fmla="*/ 455662 w 911323"/>
                <a:gd name="connsiteY1" fmla="*/ 911323 h 911323"/>
                <a:gd name="connsiteX2" fmla="*/ 0 w 911323"/>
                <a:gd name="connsiteY2" fmla="*/ 455662 h 911323"/>
                <a:gd name="connsiteX3" fmla="*/ 455662 w 911323"/>
                <a:gd name="connsiteY3" fmla="*/ 0 h 911323"/>
                <a:gd name="connsiteX4" fmla="*/ 911323 w 911323"/>
                <a:gd name="connsiteY4" fmla="*/ 455662 h 9113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1323" h="911323">
                  <a:moveTo>
                    <a:pt x="911323" y="455662"/>
                  </a:moveTo>
                  <a:cubicBezTo>
                    <a:pt x="911323" y="707316"/>
                    <a:pt x="707316" y="911323"/>
                    <a:pt x="455662" y="911323"/>
                  </a:cubicBezTo>
                  <a:cubicBezTo>
                    <a:pt x="204007" y="911323"/>
                    <a:pt x="0" y="707316"/>
                    <a:pt x="0" y="455662"/>
                  </a:cubicBezTo>
                  <a:cubicBezTo>
                    <a:pt x="0" y="204007"/>
                    <a:pt x="204007" y="0"/>
                    <a:pt x="455662" y="0"/>
                  </a:cubicBezTo>
                  <a:cubicBezTo>
                    <a:pt x="707317" y="0"/>
                    <a:pt x="911323" y="204007"/>
                    <a:pt x="911323" y="455662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300" name="任意多边形: 形状 299">
              <a:extLst>
                <a:ext uri="{FF2B5EF4-FFF2-40B4-BE49-F238E27FC236}">
                  <a16:creationId xmlns:a16="http://schemas.microsoft.com/office/drawing/2014/main" id="{F7310ED2-12CA-C6E1-F705-717E7DD72071}"/>
                </a:ext>
              </a:extLst>
            </p:cNvPr>
            <p:cNvSpPr/>
            <p:nvPr/>
          </p:nvSpPr>
          <p:spPr>
            <a:xfrm>
              <a:off x="1621473" y="1787914"/>
              <a:ext cx="477315" cy="328430"/>
            </a:xfrm>
            <a:custGeom>
              <a:avLst/>
              <a:gdLst>
                <a:gd name="connsiteX0" fmla="*/ 884419 w 1109363"/>
                <a:gd name="connsiteY0" fmla="*/ 763329 h 763328"/>
                <a:gd name="connsiteX1" fmla="*/ 1013192 w 1109363"/>
                <a:gd name="connsiteY1" fmla="*/ 634555 h 763328"/>
                <a:gd name="connsiteX2" fmla="*/ 1102344 w 1109363"/>
                <a:gd name="connsiteY2" fmla="*/ 525592 h 763328"/>
                <a:gd name="connsiteX3" fmla="*/ 1042910 w 1109363"/>
                <a:gd name="connsiteY3" fmla="*/ 287856 h 763328"/>
                <a:gd name="connsiteX4" fmla="*/ 943853 w 1109363"/>
                <a:gd name="connsiteY4" fmla="*/ 129365 h 763328"/>
                <a:gd name="connsiteX5" fmla="*/ 765550 w 1109363"/>
                <a:gd name="connsiteY5" fmla="*/ 50119 h 763328"/>
                <a:gd name="connsiteX6" fmla="*/ 349512 w 1109363"/>
                <a:gd name="connsiteY6" fmla="*/ 30308 h 763328"/>
                <a:gd name="connsiteX7" fmla="*/ 101870 w 1109363"/>
                <a:gd name="connsiteY7" fmla="*/ 235909 h 763328"/>
                <a:gd name="connsiteX8" fmla="*/ 12718 w 1109363"/>
                <a:gd name="connsiteY8" fmla="*/ 426535 h 763328"/>
                <a:gd name="connsiteX9" fmla="*/ 109805 w 1109363"/>
                <a:gd name="connsiteY9" fmla="*/ 719326 h 763328"/>
                <a:gd name="connsiteX10" fmla="*/ 230643 w 1109363"/>
                <a:gd name="connsiteY10" fmla="*/ 743517 h 763328"/>
                <a:gd name="connsiteX11" fmla="*/ 270266 w 1109363"/>
                <a:gd name="connsiteY11" fmla="*/ 565215 h 763328"/>
                <a:gd name="connsiteX12" fmla="*/ 527814 w 1109363"/>
                <a:gd name="connsiteY12" fmla="*/ 307667 h 763328"/>
                <a:gd name="connsiteX13" fmla="*/ 844796 w 1109363"/>
                <a:gd name="connsiteY13" fmla="*/ 466158 h 763328"/>
                <a:gd name="connsiteX14" fmla="*/ 884419 w 1109363"/>
                <a:gd name="connsiteY14" fmla="*/ 763329 h 7633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109363" h="763328">
                  <a:moveTo>
                    <a:pt x="884419" y="763329"/>
                  </a:moveTo>
                  <a:cubicBezTo>
                    <a:pt x="884419" y="763329"/>
                    <a:pt x="924042" y="624649"/>
                    <a:pt x="1013192" y="634555"/>
                  </a:cubicBezTo>
                  <a:cubicBezTo>
                    <a:pt x="1102344" y="644461"/>
                    <a:pt x="1122155" y="565215"/>
                    <a:pt x="1102344" y="525592"/>
                  </a:cubicBezTo>
                  <a:cubicBezTo>
                    <a:pt x="1082532" y="485969"/>
                    <a:pt x="1042910" y="287856"/>
                    <a:pt x="1042910" y="287856"/>
                  </a:cubicBezTo>
                  <a:cubicBezTo>
                    <a:pt x="1042910" y="287856"/>
                    <a:pt x="1062721" y="149176"/>
                    <a:pt x="943853" y="129365"/>
                  </a:cubicBezTo>
                  <a:cubicBezTo>
                    <a:pt x="824985" y="109553"/>
                    <a:pt x="785362" y="89742"/>
                    <a:pt x="765550" y="50119"/>
                  </a:cubicBezTo>
                  <a:cubicBezTo>
                    <a:pt x="745739" y="10496"/>
                    <a:pt x="448569" y="-29126"/>
                    <a:pt x="349512" y="30308"/>
                  </a:cubicBezTo>
                  <a:cubicBezTo>
                    <a:pt x="250455" y="89742"/>
                    <a:pt x="171209" y="203774"/>
                    <a:pt x="101870" y="235909"/>
                  </a:cubicBezTo>
                  <a:cubicBezTo>
                    <a:pt x="32530" y="268044"/>
                    <a:pt x="-26904" y="327479"/>
                    <a:pt x="12718" y="426535"/>
                  </a:cubicBezTo>
                  <a:cubicBezTo>
                    <a:pt x="52341" y="525592"/>
                    <a:pt x="109805" y="719326"/>
                    <a:pt x="109805" y="719326"/>
                  </a:cubicBezTo>
                  <a:cubicBezTo>
                    <a:pt x="109805" y="719326"/>
                    <a:pt x="210832" y="684083"/>
                    <a:pt x="230643" y="743517"/>
                  </a:cubicBezTo>
                  <a:cubicBezTo>
                    <a:pt x="250455" y="802951"/>
                    <a:pt x="171209" y="723706"/>
                    <a:pt x="270266" y="565215"/>
                  </a:cubicBezTo>
                  <a:cubicBezTo>
                    <a:pt x="369323" y="406724"/>
                    <a:pt x="369323" y="248233"/>
                    <a:pt x="527814" y="307667"/>
                  </a:cubicBezTo>
                  <a:cubicBezTo>
                    <a:pt x="686305" y="367101"/>
                    <a:pt x="864607" y="347290"/>
                    <a:pt x="844796" y="466158"/>
                  </a:cubicBezTo>
                  <a:cubicBezTo>
                    <a:pt x="824985" y="585026"/>
                    <a:pt x="884419" y="763329"/>
                    <a:pt x="884419" y="763329"/>
                  </a:cubicBezTo>
                  <a:close/>
                </a:path>
              </a:pathLst>
            </a:custGeom>
            <a:solidFill>
              <a:schemeClr val="tx1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301" name="任意多边形: 形状 300">
              <a:extLst>
                <a:ext uri="{FF2B5EF4-FFF2-40B4-BE49-F238E27FC236}">
                  <a16:creationId xmlns:a16="http://schemas.microsoft.com/office/drawing/2014/main" id="{6FEC6B3B-55CF-41FE-0E9E-B79E910D4FC1}"/>
                </a:ext>
              </a:extLst>
            </p:cNvPr>
            <p:cNvSpPr/>
            <p:nvPr/>
          </p:nvSpPr>
          <p:spPr>
            <a:xfrm>
              <a:off x="2064416" y="2271294"/>
              <a:ext cx="432404" cy="516901"/>
            </a:xfrm>
            <a:custGeom>
              <a:avLst/>
              <a:gdLst>
                <a:gd name="connsiteX0" fmla="*/ 889962 w 1004983"/>
                <a:gd name="connsiteY0" fmla="*/ 745078 h 1201368"/>
                <a:gd name="connsiteX1" fmla="*/ 427550 w 1004983"/>
                <a:gd name="connsiteY1" fmla="*/ 523875 h 1201368"/>
                <a:gd name="connsiteX2" fmla="*/ 322260 w 1004983"/>
                <a:gd name="connsiteY2" fmla="*/ 323013 h 1201368"/>
                <a:gd name="connsiteX3" fmla="*/ 275150 w 1004983"/>
                <a:gd name="connsiteY3" fmla="*/ 218587 h 1201368"/>
                <a:gd name="connsiteX4" fmla="*/ 246575 w 1004983"/>
                <a:gd name="connsiteY4" fmla="*/ 0 h 1201368"/>
                <a:gd name="connsiteX5" fmla="*/ 132275 w 1004983"/>
                <a:gd name="connsiteY5" fmla="*/ 190500 h 1201368"/>
                <a:gd name="connsiteX6" fmla="*/ 165939 w 1004983"/>
                <a:gd name="connsiteY6" fmla="*/ 322525 h 1201368"/>
                <a:gd name="connsiteX7" fmla="*/ 30211 w 1004983"/>
                <a:gd name="connsiteY7" fmla="*/ 411860 h 1201368"/>
                <a:gd name="connsiteX8" fmla="*/ 4068 w 1004983"/>
                <a:gd name="connsiteY8" fmla="*/ 511975 h 1201368"/>
                <a:gd name="connsiteX9" fmla="*/ 218000 w 1004983"/>
                <a:gd name="connsiteY9" fmla="*/ 828675 h 1201368"/>
                <a:gd name="connsiteX10" fmla="*/ 398975 w 1004983"/>
                <a:gd name="connsiteY10" fmla="*/ 800100 h 1201368"/>
                <a:gd name="connsiteX11" fmla="*/ 913325 w 1004983"/>
                <a:gd name="connsiteY11" fmla="*/ 1200150 h 1201368"/>
                <a:gd name="connsiteX12" fmla="*/ 889962 w 1004983"/>
                <a:gd name="connsiteY12" fmla="*/ 745078 h 12013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004983" h="1201368">
                  <a:moveTo>
                    <a:pt x="889962" y="745078"/>
                  </a:moveTo>
                  <a:lnTo>
                    <a:pt x="427550" y="523875"/>
                  </a:lnTo>
                  <a:cubicBezTo>
                    <a:pt x="427550" y="523875"/>
                    <a:pt x="408978" y="375821"/>
                    <a:pt x="322260" y="323013"/>
                  </a:cubicBezTo>
                  <a:cubicBezTo>
                    <a:pt x="307518" y="287842"/>
                    <a:pt x="290556" y="249203"/>
                    <a:pt x="275150" y="218587"/>
                  </a:cubicBezTo>
                  <a:cubicBezTo>
                    <a:pt x="237050" y="142875"/>
                    <a:pt x="294200" y="0"/>
                    <a:pt x="246575" y="0"/>
                  </a:cubicBezTo>
                  <a:cubicBezTo>
                    <a:pt x="198950" y="0"/>
                    <a:pt x="128549" y="150261"/>
                    <a:pt x="132275" y="190500"/>
                  </a:cubicBezTo>
                  <a:cubicBezTo>
                    <a:pt x="135136" y="221389"/>
                    <a:pt x="160665" y="275317"/>
                    <a:pt x="165939" y="322525"/>
                  </a:cubicBezTo>
                  <a:cubicBezTo>
                    <a:pt x="107865" y="344428"/>
                    <a:pt x="61015" y="381969"/>
                    <a:pt x="30211" y="411860"/>
                  </a:cubicBezTo>
                  <a:cubicBezTo>
                    <a:pt x="3554" y="437728"/>
                    <a:pt x="-6350" y="476321"/>
                    <a:pt x="4068" y="511975"/>
                  </a:cubicBezTo>
                  <a:cubicBezTo>
                    <a:pt x="34257" y="615293"/>
                    <a:pt x="109714" y="828675"/>
                    <a:pt x="218000" y="828675"/>
                  </a:cubicBezTo>
                  <a:cubicBezTo>
                    <a:pt x="360875" y="828675"/>
                    <a:pt x="398975" y="800100"/>
                    <a:pt x="398975" y="800100"/>
                  </a:cubicBezTo>
                  <a:cubicBezTo>
                    <a:pt x="398975" y="800100"/>
                    <a:pt x="694250" y="1171575"/>
                    <a:pt x="913325" y="1200150"/>
                  </a:cubicBezTo>
                  <a:cubicBezTo>
                    <a:pt x="1132400" y="1228725"/>
                    <a:pt x="889962" y="745078"/>
                    <a:pt x="889962" y="74507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grpSp>
          <p:nvGrpSpPr>
            <p:cNvPr id="302" name="组合 301">
              <a:extLst>
                <a:ext uri="{FF2B5EF4-FFF2-40B4-BE49-F238E27FC236}">
                  <a16:creationId xmlns:a16="http://schemas.microsoft.com/office/drawing/2014/main" id="{AC65109B-BD97-C131-044D-28A0D3367892}"/>
                </a:ext>
              </a:extLst>
            </p:cNvPr>
            <p:cNvGrpSpPr/>
            <p:nvPr/>
          </p:nvGrpSpPr>
          <p:grpSpPr>
            <a:xfrm>
              <a:off x="1971973" y="1881112"/>
              <a:ext cx="399384" cy="390969"/>
              <a:chOff x="1971973" y="1881112"/>
              <a:chExt cx="399384" cy="390969"/>
            </a:xfrm>
          </p:grpSpPr>
          <p:sp>
            <p:nvSpPr>
              <p:cNvPr id="303" name="任意多边形: 形状 302">
                <a:extLst>
                  <a:ext uri="{FF2B5EF4-FFF2-40B4-BE49-F238E27FC236}">
                    <a16:creationId xmlns:a16="http://schemas.microsoft.com/office/drawing/2014/main" id="{7E7AAA97-1E55-D6D1-F4AC-92284EF30901}"/>
                  </a:ext>
                </a:extLst>
              </p:cNvPr>
              <p:cNvSpPr/>
              <p:nvPr/>
            </p:nvSpPr>
            <p:spPr>
              <a:xfrm>
                <a:off x="1971973" y="1881112"/>
                <a:ext cx="399384" cy="390969"/>
              </a:xfrm>
              <a:custGeom>
                <a:avLst/>
                <a:gdLst>
                  <a:gd name="connsiteX0" fmla="*/ 928239 w 928238"/>
                  <a:gd name="connsiteY0" fmla="*/ 454340 h 908680"/>
                  <a:gd name="connsiteX1" fmla="*/ 464119 w 928238"/>
                  <a:gd name="connsiteY1" fmla="*/ 908680 h 908680"/>
                  <a:gd name="connsiteX2" fmla="*/ 0 w 928238"/>
                  <a:gd name="connsiteY2" fmla="*/ 454340 h 908680"/>
                  <a:gd name="connsiteX3" fmla="*/ 464119 w 928238"/>
                  <a:gd name="connsiteY3" fmla="*/ 0 h 908680"/>
                  <a:gd name="connsiteX4" fmla="*/ 928239 w 928238"/>
                  <a:gd name="connsiteY4" fmla="*/ 454340 h 9086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238" h="908680">
                    <a:moveTo>
                      <a:pt x="928239" y="454340"/>
                    </a:moveTo>
                    <a:cubicBezTo>
                      <a:pt x="928239" y="705265"/>
                      <a:pt x="720445" y="908680"/>
                      <a:pt x="464119" y="908680"/>
                    </a:cubicBezTo>
                    <a:cubicBezTo>
                      <a:pt x="207793" y="908680"/>
                      <a:pt x="0" y="705265"/>
                      <a:pt x="0" y="454340"/>
                    </a:cubicBezTo>
                    <a:cubicBezTo>
                      <a:pt x="0" y="203415"/>
                      <a:pt x="207793" y="0"/>
                      <a:pt x="464119" y="0"/>
                    </a:cubicBezTo>
                    <a:cubicBezTo>
                      <a:pt x="720445" y="0"/>
                      <a:pt x="928239" y="203415"/>
                      <a:pt x="928239" y="454340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304" name="任意多边形: 形状 303">
                <a:extLst>
                  <a:ext uri="{FF2B5EF4-FFF2-40B4-BE49-F238E27FC236}">
                    <a16:creationId xmlns:a16="http://schemas.microsoft.com/office/drawing/2014/main" id="{C5DDDF13-745E-A727-CF99-9982AC23B8E7}"/>
                  </a:ext>
                </a:extLst>
              </p:cNvPr>
              <p:cNvSpPr/>
              <p:nvPr/>
            </p:nvSpPr>
            <p:spPr>
              <a:xfrm>
                <a:off x="2092274" y="1973332"/>
                <a:ext cx="165649" cy="178694"/>
              </a:xfrm>
              <a:custGeom>
                <a:avLst/>
                <a:gdLst>
                  <a:gd name="connsiteX0" fmla="*/ 343415 w 383302"/>
                  <a:gd name="connsiteY0" fmla="*/ 10596 h 413488"/>
                  <a:gd name="connsiteX1" fmla="*/ 158048 w 383302"/>
                  <a:gd name="connsiteY1" fmla="*/ 348129 h 413488"/>
                  <a:gd name="connsiteX2" fmla="*/ 40026 w 383302"/>
                  <a:gd name="connsiteY2" fmla="*/ 139321 h 413488"/>
                  <a:gd name="connsiteX3" fmla="*/ 2976 w 383302"/>
                  <a:gd name="connsiteY3" fmla="*/ 160978 h 413488"/>
                  <a:gd name="connsiteX4" fmla="*/ 139790 w 383302"/>
                  <a:gd name="connsiteY4" fmla="*/ 403033 h 413488"/>
                  <a:gd name="connsiteX5" fmla="*/ 176840 w 383302"/>
                  <a:gd name="connsiteY5" fmla="*/ 403033 h 413488"/>
                  <a:gd name="connsiteX6" fmla="*/ 380465 w 383302"/>
                  <a:gd name="connsiteY6" fmla="*/ 32253 h 413488"/>
                  <a:gd name="connsiteX7" fmla="*/ 343415 w 383302"/>
                  <a:gd name="connsiteY7" fmla="*/ 10596 h 4134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383302" h="413488">
                    <a:moveTo>
                      <a:pt x="343415" y="10596"/>
                    </a:moveTo>
                    <a:cubicBezTo>
                      <a:pt x="281626" y="123107"/>
                      <a:pt x="219837" y="235618"/>
                      <a:pt x="158048" y="348129"/>
                    </a:cubicBezTo>
                    <a:cubicBezTo>
                      <a:pt x="118668" y="278549"/>
                      <a:pt x="79503" y="208847"/>
                      <a:pt x="40026" y="139321"/>
                    </a:cubicBezTo>
                    <a:cubicBezTo>
                      <a:pt x="26392" y="115310"/>
                      <a:pt x="-10693" y="136907"/>
                      <a:pt x="2976" y="160978"/>
                    </a:cubicBezTo>
                    <a:cubicBezTo>
                      <a:pt x="48738" y="241574"/>
                      <a:pt x="94027" y="322437"/>
                      <a:pt x="139790" y="403033"/>
                    </a:cubicBezTo>
                    <a:cubicBezTo>
                      <a:pt x="147614" y="416813"/>
                      <a:pt x="169096" y="417133"/>
                      <a:pt x="176840" y="403033"/>
                    </a:cubicBezTo>
                    <a:cubicBezTo>
                      <a:pt x="244715" y="279439"/>
                      <a:pt x="312590" y="155846"/>
                      <a:pt x="380465" y="32253"/>
                    </a:cubicBezTo>
                    <a:cubicBezTo>
                      <a:pt x="393765" y="8035"/>
                      <a:pt x="356725" y="-13641"/>
                      <a:pt x="343415" y="10596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>
                <a:noAutofit/>
              </a:bodyPr>
              <a:lstStyle/>
              <a:p>
                <a:endParaRPr lang="zh-CN" altLang="en-US"/>
              </a:p>
            </p:txBody>
          </p:sp>
        </p:grpSp>
      </p:grpSp>
      <p:grpSp>
        <p:nvGrpSpPr>
          <p:cNvPr id="368" name="组合 367">
            <a:extLst>
              <a:ext uri="{FF2B5EF4-FFF2-40B4-BE49-F238E27FC236}">
                <a16:creationId xmlns:a16="http://schemas.microsoft.com/office/drawing/2014/main" id="{8BB86C88-2606-1D3D-66DF-7FCBD190977E}"/>
              </a:ext>
            </a:extLst>
          </p:cNvPr>
          <p:cNvGrpSpPr/>
          <p:nvPr/>
        </p:nvGrpSpPr>
        <p:grpSpPr>
          <a:xfrm>
            <a:off x="1439293" y="1689100"/>
            <a:ext cx="1022177" cy="2276159"/>
            <a:chOff x="1437110" y="1689100"/>
            <a:chExt cx="1022177" cy="2276159"/>
          </a:xfrm>
        </p:grpSpPr>
        <p:sp>
          <p:nvSpPr>
            <p:cNvPr id="332" name="任意多边形: 形状 331">
              <a:extLst>
                <a:ext uri="{FF2B5EF4-FFF2-40B4-BE49-F238E27FC236}">
                  <a16:creationId xmlns:a16="http://schemas.microsoft.com/office/drawing/2014/main" id="{C0F341D8-CDAA-030B-6CF9-A55BE8DB0AC4}"/>
                </a:ext>
              </a:extLst>
            </p:cNvPr>
            <p:cNvSpPr/>
            <p:nvPr/>
          </p:nvSpPr>
          <p:spPr>
            <a:xfrm>
              <a:off x="2063934" y="2065476"/>
              <a:ext cx="395353" cy="387023"/>
            </a:xfrm>
            <a:custGeom>
              <a:avLst/>
              <a:gdLst>
                <a:gd name="connsiteX0" fmla="*/ 928239 w 928238"/>
                <a:gd name="connsiteY0" fmla="*/ 454340 h 908680"/>
                <a:gd name="connsiteX1" fmla="*/ 464119 w 928238"/>
                <a:gd name="connsiteY1" fmla="*/ 908680 h 908680"/>
                <a:gd name="connsiteX2" fmla="*/ 0 w 928238"/>
                <a:gd name="connsiteY2" fmla="*/ 454340 h 908680"/>
                <a:gd name="connsiteX3" fmla="*/ 464119 w 928238"/>
                <a:gd name="connsiteY3" fmla="*/ 0 h 908680"/>
                <a:gd name="connsiteX4" fmla="*/ 928239 w 928238"/>
                <a:gd name="connsiteY4" fmla="*/ 454340 h 9086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8238" h="908680">
                  <a:moveTo>
                    <a:pt x="928239" y="454340"/>
                  </a:moveTo>
                  <a:cubicBezTo>
                    <a:pt x="928239" y="705265"/>
                    <a:pt x="720445" y="908680"/>
                    <a:pt x="464119" y="908680"/>
                  </a:cubicBezTo>
                  <a:cubicBezTo>
                    <a:pt x="207793" y="908680"/>
                    <a:pt x="0" y="705265"/>
                    <a:pt x="0" y="454340"/>
                  </a:cubicBezTo>
                  <a:cubicBezTo>
                    <a:pt x="0" y="203415"/>
                    <a:pt x="207793" y="0"/>
                    <a:pt x="464119" y="0"/>
                  </a:cubicBezTo>
                  <a:cubicBezTo>
                    <a:pt x="720445" y="0"/>
                    <a:pt x="928239" y="203415"/>
                    <a:pt x="928239" y="454340"/>
                  </a:cubicBezTo>
                  <a:close/>
                </a:path>
              </a:pathLst>
            </a:custGeom>
            <a:solidFill>
              <a:schemeClr val="tx1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334" name="任意多边形: 形状 333">
              <a:extLst>
                <a:ext uri="{FF2B5EF4-FFF2-40B4-BE49-F238E27FC236}">
                  <a16:creationId xmlns:a16="http://schemas.microsoft.com/office/drawing/2014/main" id="{977CA337-99BF-2C72-8E08-FC3313DB2AB8}"/>
                </a:ext>
              </a:extLst>
            </p:cNvPr>
            <p:cNvSpPr/>
            <p:nvPr/>
          </p:nvSpPr>
          <p:spPr>
            <a:xfrm flipH="1">
              <a:off x="1748132" y="2194750"/>
              <a:ext cx="215537" cy="188444"/>
            </a:xfrm>
            <a:custGeom>
              <a:avLst/>
              <a:gdLst>
                <a:gd name="connsiteX0" fmla="*/ 0 w 506052"/>
                <a:gd name="connsiteY0" fmla="*/ 336611 h 442441"/>
                <a:gd name="connsiteX1" fmla="*/ 83490 w 506052"/>
                <a:gd name="connsiteY1" fmla="*/ 15645 h 442441"/>
                <a:gd name="connsiteX2" fmla="*/ 408742 w 506052"/>
                <a:gd name="connsiteY2" fmla="*/ 0 h 442441"/>
                <a:gd name="connsiteX3" fmla="*/ 506053 w 506052"/>
                <a:gd name="connsiteY3" fmla="*/ 442441 h 442441"/>
                <a:gd name="connsiteX4" fmla="*/ 0 w 506052"/>
                <a:gd name="connsiteY4" fmla="*/ 336611 h 4424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06052" h="442441">
                  <a:moveTo>
                    <a:pt x="0" y="336611"/>
                  </a:moveTo>
                  <a:lnTo>
                    <a:pt x="83490" y="15645"/>
                  </a:lnTo>
                  <a:lnTo>
                    <a:pt x="408742" y="0"/>
                  </a:lnTo>
                  <a:lnTo>
                    <a:pt x="506053" y="442441"/>
                  </a:lnTo>
                  <a:lnTo>
                    <a:pt x="0" y="336611"/>
                  </a:lnTo>
                  <a:close/>
                </a:path>
              </a:pathLst>
            </a:custGeom>
            <a:solidFill>
              <a:srgbClr val="FFB6B6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335" name="任意多边形: 形状 334">
              <a:extLst>
                <a:ext uri="{FF2B5EF4-FFF2-40B4-BE49-F238E27FC236}">
                  <a16:creationId xmlns:a16="http://schemas.microsoft.com/office/drawing/2014/main" id="{FCF88161-68D5-2411-280A-1DE4CFDE057F}"/>
                </a:ext>
              </a:extLst>
            </p:cNvPr>
            <p:cNvSpPr/>
            <p:nvPr/>
          </p:nvSpPr>
          <p:spPr>
            <a:xfrm flipH="1">
              <a:off x="1748132" y="2194750"/>
              <a:ext cx="215537" cy="188444"/>
            </a:xfrm>
            <a:custGeom>
              <a:avLst/>
              <a:gdLst>
                <a:gd name="connsiteX0" fmla="*/ 0 w 506052"/>
                <a:gd name="connsiteY0" fmla="*/ 336611 h 442441"/>
                <a:gd name="connsiteX1" fmla="*/ 83490 w 506052"/>
                <a:gd name="connsiteY1" fmla="*/ 15645 h 442441"/>
                <a:gd name="connsiteX2" fmla="*/ 408742 w 506052"/>
                <a:gd name="connsiteY2" fmla="*/ 0 h 442441"/>
                <a:gd name="connsiteX3" fmla="*/ 506053 w 506052"/>
                <a:gd name="connsiteY3" fmla="*/ 442441 h 442441"/>
                <a:gd name="connsiteX4" fmla="*/ 0 w 506052"/>
                <a:gd name="connsiteY4" fmla="*/ 336611 h 4424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06052" h="442441">
                  <a:moveTo>
                    <a:pt x="0" y="336611"/>
                  </a:moveTo>
                  <a:lnTo>
                    <a:pt x="83490" y="15645"/>
                  </a:lnTo>
                  <a:lnTo>
                    <a:pt x="408742" y="0"/>
                  </a:lnTo>
                  <a:lnTo>
                    <a:pt x="506053" y="442441"/>
                  </a:lnTo>
                  <a:lnTo>
                    <a:pt x="0" y="336611"/>
                  </a:lnTo>
                  <a:close/>
                </a:path>
              </a:pathLst>
            </a:custGeom>
            <a:solidFill>
              <a:srgbClr val="000000">
                <a:alpha val="10000"/>
              </a:srgbClr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336" name="任意多边形: 形状 335">
              <a:extLst>
                <a:ext uri="{FF2B5EF4-FFF2-40B4-BE49-F238E27FC236}">
                  <a16:creationId xmlns:a16="http://schemas.microsoft.com/office/drawing/2014/main" id="{393E760E-2D0B-970D-7BAF-0BF4114C6A8D}"/>
                </a:ext>
              </a:extLst>
            </p:cNvPr>
            <p:cNvSpPr/>
            <p:nvPr/>
          </p:nvSpPr>
          <p:spPr>
            <a:xfrm flipH="1">
              <a:off x="1705303" y="1943499"/>
              <a:ext cx="334418" cy="334418"/>
            </a:xfrm>
            <a:custGeom>
              <a:avLst/>
              <a:gdLst>
                <a:gd name="connsiteX0" fmla="*/ 785170 w 785170"/>
                <a:gd name="connsiteY0" fmla="*/ 392585 h 785170"/>
                <a:gd name="connsiteX1" fmla="*/ 392585 w 785170"/>
                <a:gd name="connsiteY1" fmla="*/ 785170 h 785170"/>
                <a:gd name="connsiteX2" fmla="*/ 0 w 785170"/>
                <a:gd name="connsiteY2" fmla="*/ 392585 h 785170"/>
                <a:gd name="connsiteX3" fmla="*/ 392585 w 785170"/>
                <a:gd name="connsiteY3" fmla="*/ 0 h 785170"/>
                <a:gd name="connsiteX4" fmla="*/ 785170 w 785170"/>
                <a:gd name="connsiteY4" fmla="*/ 392585 h 7851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85170" h="785170">
                  <a:moveTo>
                    <a:pt x="785170" y="392585"/>
                  </a:moveTo>
                  <a:cubicBezTo>
                    <a:pt x="785170" y="609404"/>
                    <a:pt x="609404" y="785170"/>
                    <a:pt x="392585" y="785170"/>
                  </a:cubicBezTo>
                  <a:cubicBezTo>
                    <a:pt x="175766" y="785170"/>
                    <a:pt x="0" y="609404"/>
                    <a:pt x="0" y="392585"/>
                  </a:cubicBezTo>
                  <a:cubicBezTo>
                    <a:pt x="0" y="175766"/>
                    <a:pt x="175766" y="0"/>
                    <a:pt x="392585" y="0"/>
                  </a:cubicBezTo>
                  <a:cubicBezTo>
                    <a:pt x="609404" y="0"/>
                    <a:pt x="785170" y="175766"/>
                    <a:pt x="785170" y="392585"/>
                  </a:cubicBezTo>
                  <a:close/>
                </a:path>
              </a:pathLst>
            </a:custGeom>
            <a:solidFill>
              <a:srgbClr val="FFB6B6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337" name="任意多边形: 形状 336">
              <a:extLst>
                <a:ext uri="{FF2B5EF4-FFF2-40B4-BE49-F238E27FC236}">
                  <a16:creationId xmlns:a16="http://schemas.microsoft.com/office/drawing/2014/main" id="{BD2930B2-985E-4678-8B2E-58D38A3368BC}"/>
                </a:ext>
              </a:extLst>
            </p:cNvPr>
            <p:cNvSpPr/>
            <p:nvPr/>
          </p:nvSpPr>
          <p:spPr>
            <a:xfrm flipH="1">
              <a:off x="1635275" y="1689100"/>
              <a:ext cx="398523" cy="512847"/>
            </a:xfrm>
            <a:custGeom>
              <a:avLst/>
              <a:gdLst>
                <a:gd name="connsiteX0" fmla="*/ 595282 w 935679"/>
                <a:gd name="connsiteY0" fmla="*/ 1072979 h 1204099"/>
                <a:gd name="connsiteX1" fmla="*/ 595281 w 935679"/>
                <a:gd name="connsiteY1" fmla="*/ 1072979 h 1204099"/>
                <a:gd name="connsiteX2" fmla="*/ 271406 w 935679"/>
                <a:gd name="connsiteY2" fmla="*/ 794549 h 1204099"/>
                <a:gd name="connsiteX3" fmla="*/ 4611 w 935679"/>
                <a:gd name="connsiteY3" fmla="*/ 832357 h 1204099"/>
                <a:gd name="connsiteX4" fmla="*/ 196944 w 935679"/>
                <a:gd name="connsiteY4" fmla="*/ 513692 h 1204099"/>
                <a:gd name="connsiteX5" fmla="*/ 256121 w 935679"/>
                <a:gd name="connsiteY5" fmla="*/ 57473 h 1204099"/>
                <a:gd name="connsiteX6" fmla="*/ 832656 w 935679"/>
                <a:gd name="connsiteY6" fmla="*/ 98819 h 1204099"/>
                <a:gd name="connsiteX7" fmla="*/ 761657 w 935679"/>
                <a:gd name="connsiteY7" fmla="*/ 576161 h 1204099"/>
                <a:gd name="connsiteX8" fmla="*/ 707727 w 935679"/>
                <a:gd name="connsiteY8" fmla="*/ 1204100 h 1204099"/>
                <a:gd name="connsiteX9" fmla="*/ 704719 w 935679"/>
                <a:gd name="connsiteY9" fmla="*/ 1016850 h 1204099"/>
                <a:gd name="connsiteX10" fmla="*/ 595282 w 935679"/>
                <a:gd name="connsiteY10" fmla="*/ 1072979 h 1204099"/>
                <a:gd name="connsiteX11" fmla="*/ 595282 w 935679"/>
                <a:gd name="connsiteY11" fmla="*/ 1072979 h 1204099"/>
                <a:gd name="connsiteX12" fmla="*/ 595282 w 935679"/>
                <a:gd name="connsiteY12" fmla="*/ 1072979 h 120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35679" h="1204099">
                  <a:moveTo>
                    <a:pt x="595282" y="1072979"/>
                  </a:moveTo>
                  <a:lnTo>
                    <a:pt x="595281" y="1072979"/>
                  </a:lnTo>
                  <a:cubicBezTo>
                    <a:pt x="595281" y="1072979"/>
                    <a:pt x="446144" y="777489"/>
                    <a:pt x="271406" y="794549"/>
                  </a:cubicBezTo>
                  <a:cubicBezTo>
                    <a:pt x="96667" y="811609"/>
                    <a:pt x="4611" y="832357"/>
                    <a:pt x="4611" y="832357"/>
                  </a:cubicBezTo>
                  <a:cubicBezTo>
                    <a:pt x="4611" y="832357"/>
                    <a:pt x="-47259" y="602215"/>
                    <a:pt x="196944" y="513692"/>
                  </a:cubicBezTo>
                  <a:cubicBezTo>
                    <a:pt x="196944" y="513692"/>
                    <a:pt x="-113553" y="207617"/>
                    <a:pt x="256121" y="57473"/>
                  </a:cubicBezTo>
                  <a:cubicBezTo>
                    <a:pt x="625796" y="-92670"/>
                    <a:pt x="832656" y="98819"/>
                    <a:pt x="832656" y="98819"/>
                  </a:cubicBezTo>
                  <a:cubicBezTo>
                    <a:pt x="832656" y="98819"/>
                    <a:pt x="1106291" y="371990"/>
                    <a:pt x="761657" y="576161"/>
                  </a:cubicBezTo>
                  <a:cubicBezTo>
                    <a:pt x="761657" y="576161"/>
                    <a:pt x="1017562" y="920383"/>
                    <a:pt x="707727" y="1204100"/>
                  </a:cubicBezTo>
                  <a:cubicBezTo>
                    <a:pt x="707727" y="1204100"/>
                    <a:pt x="777027" y="974510"/>
                    <a:pt x="704719" y="1016850"/>
                  </a:cubicBezTo>
                  <a:cubicBezTo>
                    <a:pt x="632411" y="1059191"/>
                    <a:pt x="595282" y="1072979"/>
                    <a:pt x="595282" y="1072979"/>
                  </a:cubicBezTo>
                  <a:lnTo>
                    <a:pt x="595282" y="1072979"/>
                  </a:lnTo>
                  <a:lnTo>
                    <a:pt x="595282" y="1072979"/>
                  </a:lnTo>
                  <a:close/>
                </a:path>
              </a:pathLst>
            </a:custGeom>
            <a:solidFill>
              <a:schemeClr val="tx1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/>
            </a:p>
          </p:txBody>
        </p:sp>
        <p:sp>
          <p:nvSpPr>
            <p:cNvPr id="338" name="任意多边形: 形状 337">
              <a:extLst>
                <a:ext uri="{FF2B5EF4-FFF2-40B4-BE49-F238E27FC236}">
                  <a16:creationId xmlns:a16="http://schemas.microsoft.com/office/drawing/2014/main" id="{49FC2468-65F8-EB4B-23D7-E6A65E89F4DF}"/>
                </a:ext>
              </a:extLst>
            </p:cNvPr>
            <p:cNvSpPr/>
            <p:nvPr/>
          </p:nvSpPr>
          <p:spPr>
            <a:xfrm flipH="1">
              <a:off x="1476570" y="3029537"/>
              <a:ext cx="780942" cy="935722"/>
            </a:xfrm>
            <a:custGeom>
              <a:avLst/>
              <a:gdLst>
                <a:gd name="connsiteX0" fmla="*/ 470776 w 1833549"/>
                <a:gd name="connsiteY0" fmla="*/ 0 h 2196955"/>
                <a:gd name="connsiteX1" fmla="*/ 418554 w 1833549"/>
                <a:gd name="connsiteY1" fmla="*/ 50049 h 2196955"/>
                <a:gd name="connsiteX2" fmla="*/ 41296 w 1833549"/>
                <a:gd name="connsiteY2" fmla="*/ 858960 h 2196955"/>
                <a:gd name="connsiteX3" fmla="*/ 0 w 1833549"/>
                <a:gd name="connsiteY3" fmla="*/ 2196956 h 2196955"/>
                <a:gd name="connsiteX4" fmla="*/ 633847 w 1833549"/>
                <a:gd name="connsiteY4" fmla="*/ 2196956 h 2196955"/>
                <a:gd name="connsiteX5" fmla="*/ 931180 w 1833549"/>
                <a:gd name="connsiteY5" fmla="*/ 1534364 h 2196955"/>
                <a:gd name="connsiteX6" fmla="*/ 1131515 w 1833549"/>
                <a:gd name="connsiteY6" fmla="*/ 2190559 h 2196955"/>
                <a:gd name="connsiteX7" fmla="*/ 1701435 w 1833549"/>
                <a:gd name="connsiteY7" fmla="*/ 2190559 h 2196955"/>
                <a:gd name="connsiteX8" fmla="*/ 1833550 w 1833549"/>
                <a:gd name="connsiteY8" fmla="*/ 999367 h 2196955"/>
                <a:gd name="connsiteX9" fmla="*/ 1478403 w 1833549"/>
                <a:gd name="connsiteY9" fmla="*/ 156925 h 2196955"/>
                <a:gd name="connsiteX10" fmla="*/ 470776 w 1833549"/>
                <a:gd name="connsiteY10" fmla="*/ 0 h 21969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833549" h="2196955">
                  <a:moveTo>
                    <a:pt x="470776" y="0"/>
                  </a:moveTo>
                  <a:lnTo>
                    <a:pt x="418554" y="50049"/>
                  </a:lnTo>
                  <a:lnTo>
                    <a:pt x="41296" y="858960"/>
                  </a:lnTo>
                  <a:lnTo>
                    <a:pt x="0" y="2196956"/>
                  </a:lnTo>
                  <a:lnTo>
                    <a:pt x="633847" y="2196956"/>
                  </a:lnTo>
                  <a:lnTo>
                    <a:pt x="931180" y="1534364"/>
                  </a:lnTo>
                  <a:lnTo>
                    <a:pt x="1131515" y="2190559"/>
                  </a:lnTo>
                  <a:lnTo>
                    <a:pt x="1701435" y="2190559"/>
                  </a:lnTo>
                  <a:lnTo>
                    <a:pt x="1833550" y="999367"/>
                  </a:lnTo>
                  <a:lnTo>
                    <a:pt x="1478403" y="156925"/>
                  </a:lnTo>
                  <a:lnTo>
                    <a:pt x="470776" y="0"/>
                  </a:lnTo>
                  <a:close/>
                </a:path>
              </a:pathLst>
            </a:custGeom>
            <a:solidFill>
              <a:schemeClr val="accent4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/>
            </a:p>
          </p:txBody>
        </p:sp>
        <p:sp>
          <p:nvSpPr>
            <p:cNvPr id="339" name="任意多边形: 形状 338">
              <a:extLst>
                <a:ext uri="{FF2B5EF4-FFF2-40B4-BE49-F238E27FC236}">
                  <a16:creationId xmlns:a16="http://schemas.microsoft.com/office/drawing/2014/main" id="{92C73390-F67B-0A9E-B8D3-34F2E5131133}"/>
                </a:ext>
              </a:extLst>
            </p:cNvPr>
            <p:cNvSpPr/>
            <p:nvPr/>
          </p:nvSpPr>
          <p:spPr>
            <a:xfrm flipH="1">
              <a:off x="1613762" y="2324227"/>
              <a:ext cx="539976" cy="772147"/>
            </a:xfrm>
            <a:custGeom>
              <a:avLst/>
              <a:gdLst>
                <a:gd name="connsiteX0" fmla="*/ 883738 w 1267792"/>
                <a:gd name="connsiteY0" fmla="*/ 0 h 1812901"/>
                <a:gd name="connsiteX1" fmla="*/ 460436 w 1267792"/>
                <a:gd name="connsiteY1" fmla="*/ 0 h 1812901"/>
                <a:gd name="connsiteX2" fmla="*/ 0 w 1267792"/>
                <a:gd name="connsiteY2" fmla="*/ 247777 h 1812901"/>
                <a:gd name="connsiteX3" fmla="*/ 107370 w 1267792"/>
                <a:gd name="connsiteY3" fmla="*/ 726812 h 1812901"/>
                <a:gd name="connsiteX4" fmla="*/ 140407 w 1267792"/>
                <a:gd name="connsiteY4" fmla="*/ 1230626 h 1812901"/>
                <a:gd name="connsiteX5" fmla="*/ 173444 w 1267792"/>
                <a:gd name="connsiteY5" fmla="*/ 1726180 h 1812901"/>
                <a:gd name="connsiteX6" fmla="*/ 1234755 w 1267792"/>
                <a:gd name="connsiteY6" fmla="*/ 1812902 h 1812901"/>
                <a:gd name="connsiteX7" fmla="*/ 1267792 w 1267792"/>
                <a:gd name="connsiteY7" fmla="*/ 838312 h 1812901"/>
                <a:gd name="connsiteX8" fmla="*/ 1251274 w 1267792"/>
                <a:gd name="connsiteY8" fmla="*/ 185833 h 1812901"/>
                <a:gd name="connsiteX9" fmla="*/ 883738 w 1267792"/>
                <a:gd name="connsiteY9" fmla="*/ 0 h 1812901"/>
                <a:gd name="connsiteX10" fmla="*/ 883738 w 1267792"/>
                <a:gd name="connsiteY10" fmla="*/ 0 h 1812901"/>
                <a:gd name="connsiteX11" fmla="*/ 883738 w 1267792"/>
                <a:gd name="connsiteY11" fmla="*/ 0 h 18129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267792" h="1812901">
                  <a:moveTo>
                    <a:pt x="883738" y="0"/>
                  </a:moveTo>
                  <a:lnTo>
                    <a:pt x="460436" y="0"/>
                  </a:lnTo>
                  <a:lnTo>
                    <a:pt x="0" y="247777"/>
                  </a:lnTo>
                  <a:lnTo>
                    <a:pt x="107370" y="726812"/>
                  </a:lnTo>
                  <a:cubicBezTo>
                    <a:pt x="107370" y="726812"/>
                    <a:pt x="82592" y="1015886"/>
                    <a:pt x="140407" y="1230626"/>
                  </a:cubicBezTo>
                  <a:cubicBezTo>
                    <a:pt x="198222" y="1445366"/>
                    <a:pt x="173444" y="1726180"/>
                    <a:pt x="173444" y="1726180"/>
                  </a:cubicBezTo>
                  <a:lnTo>
                    <a:pt x="1234755" y="1812902"/>
                  </a:lnTo>
                  <a:lnTo>
                    <a:pt x="1267792" y="838312"/>
                  </a:lnTo>
                  <a:lnTo>
                    <a:pt x="1251274" y="185833"/>
                  </a:lnTo>
                  <a:lnTo>
                    <a:pt x="883738" y="0"/>
                  </a:lnTo>
                  <a:lnTo>
                    <a:pt x="883738" y="0"/>
                  </a:lnTo>
                  <a:lnTo>
                    <a:pt x="883738" y="0"/>
                  </a:lnTo>
                  <a:close/>
                </a:path>
              </a:pathLst>
            </a:custGeom>
            <a:solidFill>
              <a:schemeClr val="accent4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/>
            </a:p>
          </p:txBody>
        </p:sp>
        <p:sp>
          <p:nvSpPr>
            <p:cNvPr id="340" name="任意多边形: 形状 339">
              <a:extLst>
                <a:ext uri="{FF2B5EF4-FFF2-40B4-BE49-F238E27FC236}">
                  <a16:creationId xmlns:a16="http://schemas.microsoft.com/office/drawing/2014/main" id="{A4F1C0D1-EA4C-F218-992C-01055AE9C4BE}"/>
                </a:ext>
              </a:extLst>
            </p:cNvPr>
            <p:cNvSpPr/>
            <p:nvPr/>
          </p:nvSpPr>
          <p:spPr>
            <a:xfrm flipH="1">
              <a:off x="2046203" y="2431518"/>
              <a:ext cx="235933" cy="646897"/>
            </a:xfrm>
            <a:custGeom>
              <a:avLst/>
              <a:gdLst>
                <a:gd name="connsiteX0" fmla="*/ 371665 w 553940"/>
                <a:gd name="connsiteY0" fmla="*/ 0 h 1518831"/>
                <a:gd name="connsiteX1" fmla="*/ 74333 w 553940"/>
                <a:gd name="connsiteY1" fmla="*/ 173444 h 1518831"/>
                <a:gd name="connsiteX2" fmla="*/ 0 w 553940"/>
                <a:gd name="connsiteY2" fmla="*/ 1189330 h 1518831"/>
                <a:gd name="connsiteX3" fmla="*/ 301462 w 553940"/>
                <a:gd name="connsiteY3" fmla="*/ 1454113 h 1518831"/>
                <a:gd name="connsiteX4" fmla="*/ 553369 w 553940"/>
                <a:gd name="connsiteY4" fmla="*/ 487295 h 1518831"/>
                <a:gd name="connsiteX5" fmla="*/ 371665 w 553940"/>
                <a:gd name="connsiteY5" fmla="*/ 0 h 1518831"/>
                <a:gd name="connsiteX6" fmla="*/ 371665 w 553940"/>
                <a:gd name="connsiteY6" fmla="*/ 0 h 15188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53940" h="1518831">
                  <a:moveTo>
                    <a:pt x="371665" y="0"/>
                  </a:moveTo>
                  <a:cubicBezTo>
                    <a:pt x="371665" y="0"/>
                    <a:pt x="115629" y="8259"/>
                    <a:pt x="74333" y="173444"/>
                  </a:cubicBezTo>
                  <a:cubicBezTo>
                    <a:pt x="33037" y="338629"/>
                    <a:pt x="0" y="1189330"/>
                    <a:pt x="0" y="1189330"/>
                  </a:cubicBezTo>
                  <a:cubicBezTo>
                    <a:pt x="0" y="1189330"/>
                    <a:pt x="24778" y="1694118"/>
                    <a:pt x="301462" y="1454113"/>
                  </a:cubicBezTo>
                  <a:cubicBezTo>
                    <a:pt x="578146" y="1214107"/>
                    <a:pt x="553369" y="487295"/>
                    <a:pt x="553369" y="487295"/>
                  </a:cubicBezTo>
                  <a:lnTo>
                    <a:pt x="371665" y="0"/>
                  </a:lnTo>
                  <a:lnTo>
                    <a:pt x="371665" y="0"/>
                  </a:lnTo>
                  <a:close/>
                </a:path>
              </a:pathLst>
            </a:custGeom>
            <a:solidFill>
              <a:schemeClr val="accent4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/>
            </a:p>
          </p:txBody>
        </p:sp>
        <p:sp>
          <p:nvSpPr>
            <p:cNvPr id="341" name="任意多边形: 形状 340">
              <a:extLst>
                <a:ext uri="{FF2B5EF4-FFF2-40B4-BE49-F238E27FC236}">
                  <a16:creationId xmlns:a16="http://schemas.microsoft.com/office/drawing/2014/main" id="{8E76C55E-10AA-73D8-71FD-5605D1884094}"/>
                </a:ext>
              </a:extLst>
            </p:cNvPr>
            <p:cNvSpPr/>
            <p:nvPr/>
          </p:nvSpPr>
          <p:spPr>
            <a:xfrm flipH="1">
              <a:off x="1437110" y="2923799"/>
              <a:ext cx="164922" cy="655974"/>
            </a:xfrm>
            <a:custGeom>
              <a:avLst/>
              <a:gdLst>
                <a:gd name="connsiteX0" fmla="*/ 272525 w 387216"/>
                <a:gd name="connsiteY0" fmla="*/ 1539747 h 1540141"/>
                <a:gd name="connsiteX1" fmla="*/ 385699 w 387216"/>
                <a:gd name="connsiteY1" fmla="*/ 1317622 h 1540141"/>
                <a:gd name="connsiteX2" fmla="*/ 342503 w 387216"/>
                <a:gd name="connsiteY2" fmla="*/ 1187321 h 1540141"/>
                <a:gd name="connsiteX3" fmla="*/ 328321 w 387216"/>
                <a:gd name="connsiteY3" fmla="*/ 1056427 h 1540141"/>
                <a:gd name="connsiteX4" fmla="*/ 330494 w 387216"/>
                <a:gd name="connsiteY4" fmla="*/ 1055776 h 1540141"/>
                <a:gd name="connsiteX5" fmla="*/ 366139 w 387216"/>
                <a:gd name="connsiteY5" fmla="*/ 435146 h 1540141"/>
                <a:gd name="connsiteX6" fmla="*/ 207250 w 387216"/>
                <a:gd name="connsiteY6" fmla="*/ 55340 h 1540141"/>
                <a:gd name="connsiteX7" fmla="*/ 27030 w 387216"/>
                <a:gd name="connsiteY7" fmla="*/ 41806 h 1540141"/>
                <a:gd name="connsiteX8" fmla="*/ 112424 w 387216"/>
                <a:gd name="connsiteY8" fmla="*/ 914311 h 1540141"/>
                <a:gd name="connsiteX9" fmla="*/ 137001 w 387216"/>
                <a:gd name="connsiteY9" fmla="*/ 1206993 h 1540141"/>
                <a:gd name="connsiteX10" fmla="*/ 119287 w 387216"/>
                <a:gd name="connsiteY10" fmla="*/ 1343163 h 1540141"/>
                <a:gd name="connsiteX11" fmla="*/ 272525 w 387216"/>
                <a:gd name="connsiteY11" fmla="*/ 1539746 h 15401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87216" h="1540141">
                  <a:moveTo>
                    <a:pt x="272525" y="1539747"/>
                  </a:moveTo>
                  <a:cubicBezTo>
                    <a:pt x="346102" y="1532701"/>
                    <a:pt x="396769" y="1433276"/>
                    <a:pt x="385699" y="1317622"/>
                  </a:cubicBezTo>
                  <a:cubicBezTo>
                    <a:pt x="381911" y="1271362"/>
                    <a:pt x="367099" y="1226683"/>
                    <a:pt x="342503" y="1187321"/>
                  </a:cubicBezTo>
                  <a:lnTo>
                    <a:pt x="328321" y="1056427"/>
                  </a:lnTo>
                  <a:lnTo>
                    <a:pt x="330494" y="1055776"/>
                  </a:lnTo>
                  <a:lnTo>
                    <a:pt x="366139" y="435146"/>
                  </a:lnTo>
                  <a:cubicBezTo>
                    <a:pt x="374427" y="290842"/>
                    <a:pt x="317305" y="149044"/>
                    <a:pt x="207250" y="55340"/>
                  </a:cubicBezTo>
                  <a:cubicBezTo>
                    <a:pt x="141782" y="-402"/>
                    <a:pt x="71940" y="-28625"/>
                    <a:pt x="27030" y="41806"/>
                  </a:cubicBezTo>
                  <a:cubicBezTo>
                    <a:pt x="-47492" y="158672"/>
                    <a:pt x="49035" y="640420"/>
                    <a:pt x="112424" y="914311"/>
                  </a:cubicBezTo>
                  <a:lnTo>
                    <a:pt x="137001" y="1206993"/>
                  </a:lnTo>
                  <a:cubicBezTo>
                    <a:pt x="120306" y="1250318"/>
                    <a:pt x="114232" y="1297010"/>
                    <a:pt x="119287" y="1343163"/>
                  </a:cubicBezTo>
                  <a:cubicBezTo>
                    <a:pt x="130337" y="1458778"/>
                    <a:pt x="198949" y="1546790"/>
                    <a:pt x="272525" y="1539746"/>
                  </a:cubicBezTo>
                  <a:close/>
                </a:path>
              </a:pathLst>
            </a:custGeom>
            <a:solidFill>
              <a:srgbClr val="FFB6B6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342" name="任意多边形: 形状 341">
              <a:extLst>
                <a:ext uri="{FF2B5EF4-FFF2-40B4-BE49-F238E27FC236}">
                  <a16:creationId xmlns:a16="http://schemas.microsoft.com/office/drawing/2014/main" id="{3332C7A4-6B70-5881-25B0-7C3650FEA7F7}"/>
                </a:ext>
              </a:extLst>
            </p:cNvPr>
            <p:cNvSpPr/>
            <p:nvPr/>
          </p:nvSpPr>
          <p:spPr>
            <a:xfrm flipH="1">
              <a:off x="1437875" y="2404783"/>
              <a:ext cx="221618" cy="702144"/>
            </a:xfrm>
            <a:custGeom>
              <a:avLst/>
              <a:gdLst>
                <a:gd name="connsiteX0" fmla="*/ 0 w 520331"/>
                <a:gd name="connsiteY0" fmla="*/ 13215 h 1648542"/>
                <a:gd name="connsiteX1" fmla="*/ 313851 w 520331"/>
                <a:gd name="connsiteY1" fmla="*/ 178399 h 1648542"/>
                <a:gd name="connsiteX2" fmla="*/ 520332 w 520331"/>
                <a:gd name="connsiteY2" fmla="*/ 1648543 h 1648542"/>
                <a:gd name="connsiteX3" fmla="*/ 16518 w 520331"/>
                <a:gd name="connsiteY3" fmla="*/ 1557691 h 1648542"/>
                <a:gd name="connsiteX4" fmla="*/ 0 w 520331"/>
                <a:gd name="connsiteY4" fmla="*/ 13215 h 1648542"/>
                <a:gd name="connsiteX5" fmla="*/ 0 w 520331"/>
                <a:gd name="connsiteY5" fmla="*/ 13215 h 16485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20331" h="1648542">
                  <a:moveTo>
                    <a:pt x="0" y="13215"/>
                  </a:moveTo>
                  <a:cubicBezTo>
                    <a:pt x="0" y="13215"/>
                    <a:pt x="214740" y="-69377"/>
                    <a:pt x="313851" y="178399"/>
                  </a:cubicBezTo>
                  <a:cubicBezTo>
                    <a:pt x="412962" y="426176"/>
                    <a:pt x="520332" y="1648543"/>
                    <a:pt x="520332" y="1648543"/>
                  </a:cubicBezTo>
                  <a:lnTo>
                    <a:pt x="16518" y="1557691"/>
                  </a:lnTo>
                  <a:lnTo>
                    <a:pt x="0" y="13215"/>
                  </a:lnTo>
                  <a:lnTo>
                    <a:pt x="0" y="13215"/>
                  </a:lnTo>
                  <a:close/>
                </a:path>
              </a:pathLst>
            </a:custGeom>
            <a:solidFill>
              <a:schemeClr val="accent4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/>
            </a:p>
          </p:txBody>
        </p:sp>
        <p:sp>
          <p:nvSpPr>
            <p:cNvPr id="343" name="任意多边形: 形状 342">
              <a:extLst>
                <a:ext uri="{FF2B5EF4-FFF2-40B4-BE49-F238E27FC236}">
                  <a16:creationId xmlns:a16="http://schemas.microsoft.com/office/drawing/2014/main" id="{9D0620E5-F043-4601-B3D4-04F97E1ECBF8}"/>
                </a:ext>
              </a:extLst>
            </p:cNvPr>
            <p:cNvSpPr/>
            <p:nvPr/>
          </p:nvSpPr>
          <p:spPr>
            <a:xfrm flipH="1">
              <a:off x="2144627" y="2389706"/>
              <a:ext cx="164923" cy="655974"/>
            </a:xfrm>
            <a:custGeom>
              <a:avLst/>
              <a:gdLst>
                <a:gd name="connsiteX0" fmla="*/ 114692 w 387217"/>
                <a:gd name="connsiteY0" fmla="*/ 395 h 1540141"/>
                <a:gd name="connsiteX1" fmla="*/ 1518 w 387217"/>
                <a:gd name="connsiteY1" fmla="*/ 222519 h 1540141"/>
                <a:gd name="connsiteX2" fmla="*/ 44714 w 387217"/>
                <a:gd name="connsiteY2" fmla="*/ 352820 h 1540141"/>
                <a:gd name="connsiteX3" fmla="*/ 58895 w 387217"/>
                <a:gd name="connsiteY3" fmla="*/ 483714 h 1540141"/>
                <a:gd name="connsiteX4" fmla="*/ 56723 w 387217"/>
                <a:gd name="connsiteY4" fmla="*/ 484366 h 1540141"/>
                <a:gd name="connsiteX5" fmla="*/ 21078 w 387217"/>
                <a:gd name="connsiteY5" fmla="*/ 1104995 h 1540141"/>
                <a:gd name="connsiteX6" fmla="*/ 179967 w 387217"/>
                <a:gd name="connsiteY6" fmla="*/ 1484801 h 1540141"/>
                <a:gd name="connsiteX7" fmla="*/ 360188 w 387217"/>
                <a:gd name="connsiteY7" fmla="*/ 1498336 h 1540141"/>
                <a:gd name="connsiteX8" fmla="*/ 274793 w 387217"/>
                <a:gd name="connsiteY8" fmla="*/ 625831 h 1540141"/>
                <a:gd name="connsiteX9" fmla="*/ 250216 w 387217"/>
                <a:gd name="connsiteY9" fmla="*/ 333149 h 1540141"/>
                <a:gd name="connsiteX10" fmla="*/ 267930 w 387217"/>
                <a:gd name="connsiteY10" fmla="*/ 196978 h 1540141"/>
                <a:gd name="connsiteX11" fmla="*/ 114692 w 387217"/>
                <a:gd name="connsiteY11" fmla="*/ 395 h 1540141"/>
                <a:gd name="connsiteX12" fmla="*/ 114692 w 387217"/>
                <a:gd name="connsiteY12" fmla="*/ 395 h 1540141"/>
                <a:gd name="connsiteX13" fmla="*/ 114692 w 387217"/>
                <a:gd name="connsiteY13" fmla="*/ 395 h 15401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87217" h="1540141">
                  <a:moveTo>
                    <a:pt x="114692" y="395"/>
                  </a:moveTo>
                  <a:cubicBezTo>
                    <a:pt x="41115" y="7440"/>
                    <a:pt x="-9552" y="106865"/>
                    <a:pt x="1518" y="222519"/>
                  </a:cubicBezTo>
                  <a:cubicBezTo>
                    <a:pt x="5306" y="268779"/>
                    <a:pt x="20118" y="313459"/>
                    <a:pt x="44714" y="352820"/>
                  </a:cubicBezTo>
                  <a:lnTo>
                    <a:pt x="58895" y="483714"/>
                  </a:lnTo>
                  <a:lnTo>
                    <a:pt x="56723" y="484366"/>
                  </a:lnTo>
                  <a:lnTo>
                    <a:pt x="21078" y="1104995"/>
                  </a:lnTo>
                  <a:cubicBezTo>
                    <a:pt x="12790" y="1249299"/>
                    <a:pt x="69913" y="1391097"/>
                    <a:pt x="179967" y="1484801"/>
                  </a:cubicBezTo>
                  <a:cubicBezTo>
                    <a:pt x="245435" y="1540544"/>
                    <a:pt x="315277" y="1568767"/>
                    <a:pt x="360188" y="1498336"/>
                  </a:cubicBezTo>
                  <a:cubicBezTo>
                    <a:pt x="434710" y="1381469"/>
                    <a:pt x="338182" y="899721"/>
                    <a:pt x="274793" y="625831"/>
                  </a:cubicBezTo>
                  <a:lnTo>
                    <a:pt x="250216" y="333149"/>
                  </a:lnTo>
                  <a:cubicBezTo>
                    <a:pt x="266911" y="289824"/>
                    <a:pt x="272986" y="243131"/>
                    <a:pt x="267930" y="196978"/>
                  </a:cubicBezTo>
                  <a:cubicBezTo>
                    <a:pt x="256880" y="81364"/>
                    <a:pt x="188268" y="-6649"/>
                    <a:pt x="114692" y="395"/>
                  </a:cubicBezTo>
                  <a:lnTo>
                    <a:pt x="114692" y="395"/>
                  </a:lnTo>
                  <a:lnTo>
                    <a:pt x="114692" y="395"/>
                  </a:lnTo>
                  <a:close/>
                </a:path>
              </a:pathLst>
            </a:custGeom>
            <a:solidFill>
              <a:srgbClr val="FFB6B6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>
                <a:solidFill>
                  <a:schemeClr val="bg1"/>
                </a:solidFill>
              </a:endParaRPr>
            </a:p>
          </p:txBody>
        </p:sp>
        <p:grpSp>
          <p:nvGrpSpPr>
            <p:cNvPr id="367" name="组合 366">
              <a:extLst>
                <a:ext uri="{FF2B5EF4-FFF2-40B4-BE49-F238E27FC236}">
                  <a16:creationId xmlns:a16="http://schemas.microsoft.com/office/drawing/2014/main" id="{956D06FF-09BB-649F-27A9-09A07AA40182}"/>
                </a:ext>
              </a:extLst>
            </p:cNvPr>
            <p:cNvGrpSpPr/>
            <p:nvPr/>
          </p:nvGrpSpPr>
          <p:grpSpPr>
            <a:xfrm>
              <a:off x="2203835" y="2179136"/>
              <a:ext cx="115550" cy="159703"/>
              <a:chOff x="2151797" y="2178162"/>
              <a:chExt cx="93420" cy="165292"/>
            </a:xfrm>
          </p:grpSpPr>
          <p:cxnSp>
            <p:nvCxnSpPr>
              <p:cNvPr id="351" name="直接连接符 350">
                <a:extLst>
                  <a:ext uri="{FF2B5EF4-FFF2-40B4-BE49-F238E27FC236}">
                    <a16:creationId xmlns:a16="http://schemas.microsoft.com/office/drawing/2014/main" id="{4CE6019F-0137-B5DB-CF01-D1D67D064063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151797" y="2178162"/>
                <a:ext cx="93420" cy="165292"/>
              </a:xfrm>
              <a:prstGeom prst="line">
                <a:avLst/>
              </a:prstGeom>
              <a:ln w="15875" cap="rnd">
                <a:solidFill>
                  <a:schemeClr val="bg1"/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6" name="直接连接符 365">
                <a:extLst>
                  <a:ext uri="{FF2B5EF4-FFF2-40B4-BE49-F238E27FC236}">
                    <a16:creationId xmlns:a16="http://schemas.microsoft.com/office/drawing/2014/main" id="{A4623B6D-3A15-A4AD-D2FF-68CC2FE328E1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2151797" y="2178162"/>
                <a:ext cx="93420" cy="165292"/>
              </a:xfrm>
              <a:prstGeom prst="line">
                <a:avLst/>
              </a:prstGeom>
              <a:ln w="15875" cap="rnd">
                <a:solidFill>
                  <a:schemeClr val="bg1"/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69" name="组合 368">
            <a:extLst>
              <a:ext uri="{FF2B5EF4-FFF2-40B4-BE49-F238E27FC236}">
                <a16:creationId xmlns:a16="http://schemas.microsoft.com/office/drawing/2014/main" id="{4D845979-ED43-DFAD-891C-EA7079D6A5B2}"/>
              </a:ext>
            </a:extLst>
          </p:cNvPr>
          <p:cNvGrpSpPr/>
          <p:nvPr/>
        </p:nvGrpSpPr>
        <p:grpSpPr>
          <a:xfrm>
            <a:off x="700211" y="5018687"/>
            <a:ext cx="1804490" cy="452481"/>
            <a:chOff x="700211" y="5018687"/>
            <a:chExt cx="1804490" cy="452481"/>
          </a:xfrm>
        </p:grpSpPr>
        <p:sp>
          <p:nvSpPr>
            <p:cNvPr id="132" name="矩形: 圆角 131">
              <a:extLst>
                <a:ext uri="{FF2B5EF4-FFF2-40B4-BE49-F238E27FC236}">
                  <a16:creationId xmlns:a16="http://schemas.microsoft.com/office/drawing/2014/main" id="{9DA36BEB-3D3F-319C-4193-6E6EFC044BE2}"/>
                </a:ext>
              </a:extLst>
            </p:cNvPr>
            <p:cNvSpPr/>
            <p:nvPr/>
          </p:nvSpPr>
          <p:spPr>
            <a:xfrm>
              <a:off x="700211" y="5018687"/>
              <a:ext cx="1804490" cy="452481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>
              <a:noFill/>
            </a:ln>
            <a:effectLst>
              <a:outerShdw blurRad="317500" sx="98000" sy="98000" algn="ctr" rotWithShape="0">
                <a:schemeClr val="accent1">
                  <a:alpha val="12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134" name="椭圆 133">
              <a:extLst>
                <a:ext uri="{FF2B5EF4-FFF2-40B4-BE49-F238E27FC236}">
                  <a16:creationId xmlns:a16="http://schemas.microsoft.com/office/drawing/2014/main" id="{1B5D0B11-44AD-7FDD-D90E-8CBF4769AFA3}"/>
                </a:ext>
              </a:extLst>
            </p:cNvPr>
            <p:cNvSpPr/>
            <p:nvPr/>
          </p:nvSpPr>
          <p:spPr>
            <a:xfrm>
              <a:off x="2140961" y="5101356"/>
              <a:ext cx="280744" cy="28074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>
              <a:outerShdw blurRad="317500" algn="ctr" rotWithShape="0">
                <a:schemeClr val="accent1">
                  <a:alpha val="2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F8FBFF"/>
                </a:solidFill>
                <a:effectLst/>
                <a:uLnTx/>
                <a:uFillTx/>
                <a:latin typeface=""/>
                <a:ea typeface="微软雅黑" panose="020B0503020204020204" pitchFamily="34" charset="-122"/>
                <a:sym typeface=""/>
              </a:endParaRPr>
            </a:p>
          </p:txBody>
        </p:sp>
        <p:grpSp>
          <p:nvGrpSpPr>
            <p:cNvPr id="15" name="组合 14">
              <a:extLst>
                <a:ext uri="{FF2B5EF4-FFF2-40B4-BE49-F238E27FC236}">
                  <a16:creationId xmlns:a16="http://schemas.microsoft.com/office/drawing/2014/main" id="{35020D57-26D1-89C3-E9C3-F546309A6824}"/>
                </a:ext>
              </a:extLst>
            </p:cNvPr>
            <p:cNvGrpSpPr/>
            <p:nvPr/>
          </p:nvGrpSpPr>
          <p:grpSpPr>
            <a:xfrm>
              <a:off x="2221709" y="5202620"/>
              <a:ext cx="119249" cy="87745"/>
              <a:chOff x="3019425" y="5338064"/>
              <a:chExt cx="155801" cy="114640"/>
            </a:xfrm>
          </p:grpSpPr>
          <p:grpSp>
            <p:nvGrpSpPr>
              <p:cNvPr id="12" name="组合 11">
                <a:extLst>
                  <a:ext uri="{FF2B5EF4-FFF2-40B4-BE49-F238E27FC236}">
                    <a16:creationId xmlns:a16="http://schemas.microsoft.com/office/drawing/2014/main" id="{477786E9-3A38-94F0-D242-7BE016F6FDB6}"/>
                  </a:ext>
                </a:extLst>
              </p:cNvPr>
              <p:cNvGrpSpPr/>
              <p:nvPr/>
            </p:nvGrpSpPr>
            <p:grpSpPr>
              <a:xfrm>
                <a:off x="3118965" y="5338064"/>
                <a:ext cx="56261" cy="114640"/>
                <a:chOff x="3118965" y="5338064"/>
                <a:chExt cx="56261" cy="114640"/>
              </a:xfrm>
            </p:grpSpPr>
            <p:cxnSp>
              <p:nvCxnSpPr>
                <p:cNvPr id="10" name="直接连接符 9">
                  <a:extLst>
                    <a:ext uri="{FF2B5EF4-FFF2-40B4-BE49-F238E27FC236}">
                      <a16:creationId xmlns:a16="http://schemas.microsoft.com/office/drawing/2014/main" id="{15E931E7-E50D-3905-53F5-D3D33591CBC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118965" y="5338064"/>
                  <a:ext cx="56261" cy="56261"/>
                </a:xfrm>
                <a:prstGeom prst="line">
                  <a:avLst/>
                </a:prstGeom>
                <a:ln w="9525" cap="rnd">
                  <a:solidFill>
                    <a:schemeClr val="bg1"/>
                  </a:solidFill>
                  <a:round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5" name="直接连接符 134">
                  <a:extLst>
                    <a:ext uri="{FF2B5EF4-FFF2-40B4-BE49-F238E27FC236}">
                      <a16:creationId xmlns:a16="http://schemas.microsoft.com/office/drawing/2014/main" id="{2872573D-1CF1-1ED7-1B7E-35F184350FA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3118965" y="5396443"/>
                  <a:ext cx="56261" cy="56261"/>
                </a:xfrm>
                <a:prstGeom prst="line">
                  <a:avLst/>
                </a:prstGeom>
                <a:ln w="9525" cap="rnd">
                  <a:solidFill>
                    <a:schemeClr val="bg1"/>
                  </a:solidFill>
                  <a:round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4" name="直接连接符 13">
                <a:extLst>
                  <a:ext uri="{FF2B5EF4-FFF2-40B4-BE49-F238E27FC236}">
                    <a16:creationId xmlns:a16="http://schemas.microsoft.com/office/drawing/2014/main" id="{A2126570-E97D-0166-6C66-E42367264EE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019425" y="5395384"/>
                <a:ext cx="115888" cy="0"/>
              </a:xfrm>
              <a:prstGeom prst="line">
                <a:avLst/>
              </a:prstGeom>
              <a:ln w="9525" cap="rnd">
                <a:solidFill>
                  <a:schemeClr val="bg1"/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33" name="文本框 132">
            <a:extLst>
              <a:ext uri="{FF2B5EF4-FFF2-40B4-BE49-F238E27FC236}">
                <a16:creationId xmlns:a16="http://schemas.microsoft.com/office/drawing/2014/main" id="{356E06DF-5421-B61A-7455-1CF53627D264}"/>
              </a:ext>
            </a:extLst>
          </p:cNvPr>
          <p:cNvSpPr txBox="1"/>
          <p:nvPr/>
        </p:nvSpPr>
        <p:spPr>
          <a:xfrm>
            <a:off x="880816" y="5082000"/>
            <a:ext cx="1134781" cy="33855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defPPr>
              <a:defRPr lang="zh-CN"/>
            </a:defPPr>
            <a:lvl1pPr algn="ctr">
              <a:defRPr>
                <a:solidFill>
                  <a:schemeClr val="tx1">
                    <a:lumMod val="90000"/>
                    <a:lumOff val="10000"/>
                  </a:schemeClr>
                </a:solidFill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defRPr>
            </a:lvl1pPr>
          </a:lstStyle>
          <a:p>
            <a:r>
              <a:rPr lang="zh-CN" altLang="en-US" sz="1600">
                <a:latin typeface="微软雅黑 Heavy" panose="020B0A02040204020203" pitchFamily="34" charset="-122"/>
                <a:ea typeface="微软雅黑 Heavy" panose="020B0A02040204020203" pitchFamily="34" charset="-122"/>
                <a:cs typeface="Alibaba PuHuiTi R" panose="00020600040101010101" pitchFamily="18" charset="-122"/>
              </a:rPr>
              <a:t>存在问题</a:t>
            </a:r>
            <a:endParaRPr lang="zh-CN" altLang="en-US" sz="1600" dirty="0">
              <a:latin typeface="微软雅黑" panose="020B0503020204020204" pitchFamily="34" charset="-122"/>
              <a:ea typeface="微软雅黑" panose="020B0503020204020204" pitchFamily="34" charset="-122"/>
              <a:cs typeface="Alibaba PuHuiTi R" panose="00020600040101010101" pitchFamily="18" charset="-122"/>
            </a:endParaRPr>
          </a:p>
        </p:txBody>
      </p:sp>
      <p:grpSp>
        <p:nvGrpSpPr>
          <p:cNvPr id="371" name="组合 370">
            <a:extLst>
              <a:ext uri="{FF2B5EF4-FFF2-40B4-BE49-F238E27FC236}">
                <a16:creationId xmlns:a16="http://schemas.microsoft.com/office/drawing/2014/main" id="{E41039C7-4A84-BA35-0952-AEF5F6026149}"/>
              </a:ext>
            </a:extLst>
          </p:cNvPr>
          <p:cNvGrpSpPr/>
          <p:nvPr/>
        </p:nvGrpSpPr>
        <p:grpSpPr>
          <a:xfrm>
            <a:off x="6291463" y="2772722"/>
            <a:ext cx="1804490" cy="452481"/>
            <a:chOff x="6291463" y="2772722"/>
            <a:chExt cx="1804490" cy="452481"/>
          </a:xfrm>
        </p:grpSpPr>
        <p:sp>
          <p:nvSpPr>
            <p:cNvPr id="163" name="矩形: 圆角 162">
              <a:extLst>
                <a:ext uri="{FF2B5EF4-FFF2-40B4-BE49-F238E27FC236}">
                  <a16:creationId xmlns:a16="http://schemas.microsoft.com/office/drawing/2014/main" id="{F2C453E7-674D-8DAC-B898-0B994CB2B9C5}"/>
                </a:ext>
              </a:extLst>
            </p:cNvPr>
            <p:cNvSpPr/>
            <p:nvPr/>
          </p:nvSpPr>
          <p:spPr>
            <a:xfrm>
              <a:off x="6291463" y="2772722"/>
              <a:ext cx="1804490" cy="452481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>
              <a:noFill/>
            </a:ln>
            <a:effectLst>
              <a:outerShdw blurRad="317500" sx="98000" sy="98000" algn="ctr" rotWithShape="0">
                <a:schemeClr val="accent1">
                  <a:alpha val="12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165" name="椭圆 164">
              <a:extLst>
                <a:ext uri="{FF2B5EF4-FFF2-40B4-BE49-F238E27FC236}">
                  <a16:creationId xmlns:a16="http://schemas.microsoft.com/office/drawing/2014/main" id="{9DD10BD9-35D6-7F8A-102E-92C57C250FD1}"/>
                </a:ext>
              </a:extLst>
            </p:cNvPr>
            <p:cNvSpPr/>
            <p:nvPr/>
          </p:nvSpPr>
          <p:spPr>
            <a:xfrm>
              <a:off x="7732213" y="2855391"/>
              <a:ext cx="280744" cy="28074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>
              <a:outerShdw blurRad="317500" algn="ctr" rotWithShape="0">
                <a:schemeClr val="accent1">
                  <a:alpha val="2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F8FBFF"/>
                </a:solidFill>
                <a:effectLst/>
                <a:uLnTx/>
                <a:uFillTx/>
                <a:latin typeface=""/>
                <a:ea typeface="微软雅黑" panose="020B0503020204020204" pitchFamily="34" charset="-122"/>
                <a:sym typeface=""/>
              </a:endParaRPr>
            </a:p>
          </p:txBody>
        </p:sp>
        <p:grpSp>
          <p:nvGrpSpPr>
            <p:cNvPr id="166" name="组合 165">
              <a:extLst>
                <a:ext uri="{FF2B5EF4-FFF2-40B4-BE49-F238E27FC236}">
                  <a16:creationId xmlns:a16="http://schemas.microsoft.com/office/drawing/2014/main" id="{139A081A-2087-40C1-0729-D6F8BA97ADA6}"/>
                </a:ext>
              </a:extLst>
            </p:cNvPr>
            <p:cNvGrpSpPr/>
            <p:nvPr/>
          </p:nvGrpSpPr>
          <p:grpSpPr>
            <a:xfrm>
              <a:off x="7812961" y="2956655"/>
              <a:ext cx="119249" cy="87745"/>
              <a:chOff x="3019425" y="5338064"/>
              <a:chExt cx="155801" cy="114640"/>
            </a:xfrm>
          </p:grpSpPr>
          <p:grpSp>
            <p:nvGrpSpPr>
              <p:cNvPr id="167" name="组合 166">
                <a:extLst>
                  <a:ext uri="{FF2B5EF4-FFF2-40B4-BE49-F238E27FC236}">
                    <a16:creationId xmlns:a16="http://schemas.microsoft.com/office/drawing/2014/main" id="{FFAAAABB-C293-9580-0D68-7614785DF244}"/>
                  </a:ext>
                </a:extLst>
              </p:cNvPr>
              <p:cNvGrpSpPr/>
              <p:nvPr/>
            </p:nvGrpSpPr>
            <p:grpSpPr>
              <a:xfrm>
                <a:off x="3118965" y="5338064"/>
                <a:ext cx="56261" cy="114640"/>
                <a:chOff x="3118965" y="5338064"/>
                <a:chExt cx="56261" cy="114640"/>
              </a:xfrm>
            </p:grpSpPr>
            <p:cxnSp>
              <p:nvCxnSpPr>
                <p:cNvPr id="169" name="直接连接符 168">
                  <a:extLst>
                    <a:ext uri="{FF2B5EF4-FFF2-40B4-BE49-F238E27FC236}">
                      <a16:creationId xmlns:a16="http://schemas.microsoft.com/office/drawing/2014/main" id="{8AF2463C-58C7-3546-B6DC-79C91FFC607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118965" y="5338064"/>
                  <a:ext cx="56261" cy="56261"/>
                </a:xfrm>
                <a:prstGeom prst="line">
                  <a:avLst/>
                </a:prstGeom>
                <a:ln w="9525" cap="rnd">
                  <a:solidFill>
                    <a:schemeClr val="bg1"/>
                  </a:solidFill>
                  <a:round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0" name="直接连接符 169">
                  <a:extLst>
                    <a:ext uri="{FF2B5EF4-FFF2-40B4-BE49-F238E27FC236}">
                      <a16:creationId xmlns:a16="http://schemas.microsoft.com/office/drawing/2014/main" id="{EB1044C9-A83F-2A19-ED39-91C462FE20A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3118965" y="5396443"/>
                  <a:ext cx="56261" cy="56261"/>
                </a:xfrm>
                <a:prstGeom prst="line">
                  <a:avLst/>
                </a:prstGeom>
                <a:ln w="9525" cap="rnd">
                  <a:solidFill>
                    <a:schemeClr val="bg1"/>
                  </a:solidFill>
                  <a:round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68" name="直接连接符 167">
                <a:extLst>
                  <a:ext uri="{FF2B5EF4-FFF2-40B4-BE49-F238E27FC236}">
                    <a16:creationId xmlns:a16="http://schemas.microsoft.com/office/drawing/2014/main" id="{8DE44A8F-BA02-BED9-9329-157CF59CAF7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019425" y="5395384"/>
                <a:ext cx="115888" cy="0"/>
              </a:xfrm>
              <a:prstGeom prst="line">
                <a:avLst/>
              </a:prstGeom>
              <a:ln w="9525" cap="rnd">
                <a:solidFill>
                  <a:schemeClr val="bg1"/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64" name="文本框 163">
            <a:extLst>
              <a:ext uri="{FF2B5EF4-FFF2-40B4-BE49-F238E27FC236}">
                <a16:creationId xmlns:a16="http://schemas.microsoft.com/office/drawing/2014/main" id="{E18A99CD-EFCF-8931-7999-FE753E2129AA}"/>
              </a:ext>
            </a:extLst>
          </p:cNvPr>
          <p:cNvSpPr txBox="1"/>
          <p:nvPr/>
        </p:nvSpPr>
        <p:spPr>
          <a:xfrm>
            <a:off x="6472068" y="2836035"/>
            <a:ext cx="1134781" cy="33855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defPPr>
              <a:defRPr lang="zh-CN"/>
            </a:defPPr>
            <a:lvl1pPr algn="ctr">
              <a:defRPr>
                <a:solidFill>
                  <a:schemeClr val="tx1">
                    <a:lumMod val="90000"/>
                    <a:lumOff val="10000"/>
                  </a:schemeClr>
                </a:solidFill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defRPr>
            </a:lvl1pPr>
          </a:lstStyle>
          <a:p>
            <a:r>
              <a:rPr lang="zh-CN" altLang="en-US" sz="1600">
                <a:latin typeface="微软雅黑 Heavy" panose="020B0A02040204020203" pitchFamily="34" charset="-122"/>
                <a:ea typeface="微软雅黑 Heavy" panose="020B0A02040204020203" pitchFamily="34" charset="-122"/>
                <a:cs typeface="Alibaba PuHuiTi R" panose="00020600040101010101" pitchFamily="18" charset="-122"/>
              </a:rPr>
              <a:t>改进措施</a:t>
            </a:r>
            <a:endParaRPr lang="zh-CN" altLang="en-US" sz="1600" dirty="0">
              <a:latin typeface="微软雅黑" panose="020B0503020204020204" pitchFamily="34" charset="-122"/>
              <a:ea typeface="微软雅黑" panose="020B0503020204020204" pitchFamily="34" charset="-122"/>
              <a:cs typeface="Alibaba PuHuiTi R" panose="00020600040101010101" pitchFamily="18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1037281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>
            <a:extLst>
              <a:ext uri="{FF2B5EF4-FFF2-40B4-BE49-F238E27FC236}">
                <a16:creationId xmlns:a16="http://schemas.microsoft.com/office/drawing/2014/main" id="{3EF37C3E-420F-7B65-8021-259027DE804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zh-CN"/>
              <a:t>04</a:t>
            </a:r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ADF693F7-2F33-EC9E-B6C6-5C24FC4B4C09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altLang="zh-CN"/>
              <a:t>PART 04</a:t>
            </a:r>
            <a:endParaRPr lang="zh-CN" altLang="en-US"/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4A29FDDC-956F-4502-29FE-7689D785B4A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zh-CN" altLang="en-US"/>
              <a:t>未来工作计划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F402BCE5-AADF-A175-15E9-4E342A39E19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altLang="zh-CN"/>
              <a:t>WORK SCHEDULE</a:t>
            </a:r>
          </a:p>
        </p:txBody>
      </p:sp>
    </p:spTree>
    <p:extLst>
      <p:ext uri="{BB962C8B-B14F-4D97-AF65-F5344CB8AC3E}">
        <p14:creationId xmlns:p14="http://schemas.microsoft.com/office/powerpoint/2010/main" val="20068312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0" name="组合 379">
            <a:extLst>
              <a:ext uri="{FF2B5EF4-FFF2-40B4-BE49-F238E27FC236}">
                <a16:creationId xmlns:a16="http://schemas.microsoft.com/office/drawing/2014/main" id="{3A903CA4-AE07-79AF-782C-B5AB386F4222}"/>
              </a:ext>
            </a:extLst>
          </p:cNvPr>
          <p:cNvGrpSpPr/>
          <p:nvPr/>
        </p:nvGrpSpPr>
        <p:grpSpPr>
          <a:xfrm>
            <a:off x="8055685" y="5069300"/>
            <a:ext cx="3447003" cy="1221570"/>
            <a:chOff x="8055685" y="5069300"/>
            <a:chExt cx="3447003" cy="1221570"/>
          </a:xfrm>
        </p:grpSpPr>
        <p:sp>
          <p:nvSpPr>
            <p:cNvPr id="155" name="矩形: 圆角 154">
              <a:extLst>
                <a:ext uri="{FF2B5EF4-FFF2-40B4-BE49-F238E27FC236}">
                  <a16:creationId xmlns:a16="http://schemas.microsoft.com/office/drawing/2014/main" id="{99B49357-4D15-8495-3B04-B9BBD278B2F8}"/>
                </a:ext>
              </a:extLst>
            </p:cNvPr>
            <p:cNvSpPr/>
            <p:nvPr/>
          </p:nvSpPr>
          <p:spPr>
            <a:xfrm>
              <a:off x="8055685" y="5069300"/>
              <a:ext cx="3447003" cy="1221570"/>
            </a:xfrm>
            <a:prstGeom prst="roundRect">
              <a:avLst>
                <a:gd name="adj" fmla="val 10429"/>
              </a:avLst>
            </a:prstGeom>
            <a:solidFill>
              <a:schemeClr val="bg1"/>
            </a:solidFill>
            <a:ln>
              <a:noFill/>
            </a:ln>
            <a:effectLst>
              <a:outerShdw blurRad="381000" dist="127000" dir="5400000" sx="95000" sy="95000" algn="ctr" rotWithShape="0">
                <a:schemeClr val="accent1">
                  <a:lumMod val="50000"/>
                  <a:alpha val="24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8755" tIns="49378" rIns="98755" bIns="49378" rtlCol="0" anchor="ctr">
              <a:noAutofit/>
            </a:bodyPr>
            <a:lstStyle/>
            <a:p>
              <a:pPr algn="ctr"/>
              <a:endParaRPr lang="zh-CN" altLang="en-US" sz="1944">
                <a:gradFill>
                  <a:gsLst>
                    <a:gs pos="0">
                      <a:srgbClr val="00BCF6"/>
                    </a:gs>
                    <a:gs pos="100000">
                      <a:schemeClr val="accent1"/>
                    </a:gs>
                  </a:gsLst>
                  <a:lin ang="2700000" scaled="0"/>
                </a:gradFill>
              </a:endParaRPr>
            </a:p>
          </p:txBody>
        </p:sp>
        <p:cxnSp>
          <p:nvCxnSpPr>
            <p:cNvPr id="158" name="直接连接符 157">
              <a:extLst>
                <a:ext uri="{FF2B5EF4-FFF2-40B4-BE49-F238E27FC236}">
                  <a16:creationId xmlns:a16="http://schemas.microsoft.com/office/drawing/2014/main" id="{AEB8AABE-AE8A-FF71-3565-D1D1E1A21632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1502688" y="5291699"/>
              <a:ext cx="0" cy="776773"/>
            </a:xfrm>
            <a:prstGeom prst="line">
              <a:avLst/>
            </a:prstGeom>
            <a:ln w="31750" cap="rnd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79" name="组合 378">
            <a:extLst>
              <a:ext uri="{FF2B5EF4-FFF2-40B4-BE49-F238E27FC236}">
                <a16:creationId xmlns:a16="http://schemas.microsoft.com/office/drawing/2014/main" id="{66E92532-F878-6803-66C1-5078FF7F4D8B}"/>
              </a:ext>
            </a:extLst>
          </p:cNvPr>
          <p:cNvGrpSpPr/>
          <p:nvPr/>
        </p:nvGrpSpPr>
        <p:grpSpPr>
          <a:xfrm>
            <a:off x="8055685" y="2754139"/>
            <a:ext cx="3447003" cy="1221570"/>
            <a:chOff x="8055685" y="2754139"/>
            <a:chExt cx="3447003" cy="1221570"/>
          </a:xfrm>
        </p:grpSpPr>
        <p:sp>
          <p:nvSpPr>
            <p:cNvPr id="125" name="矩形: 圆角 124">
              <a:extLst>
                <a:ext uri="{FF2B5EF4-FFF2-40B4-BE49-F238E27FC236}">
                  <a16:creationId xmlns:a16="http://schemas.microsoft.com/office/drawing/2014/main" id="{CB6F1079-69D8-DCDF-FE68-C693F8669CB0}"/>
                </a:ext>
              </a:extLst>
            </p:cNvPr>
            <p:cNvSpPr/>
            <p:nvPr/>
          </p:nvSpPr>
          <p:spPr>
            <a:xfrm>
              <a:off x="8055685" y="2754139"/>
              <a:ext cx="3447003" cy="1221570"/>
            </a:xfrm>
            <a:prstGeom prst="roundRect">
              <a:avLst>
                <a:gd name="adj" fmla="val 10429"/>
              </a:avLst>
            </a:prstGeom>
            <a:solidFill>
              <a:schemeClr val="bg1"/>
            </a:solidFill>
            <a:ln>
              <a:noFill/>
            </a:ln>
            <a:effectLst>
              <a:outerShdw blurRad="381000" dist="127000" dir="5400000" sx="95000" sy="95000" algn="ctr" rotWithShape="0">
                <a:schemeClr val="accent1">
                  <a:lumMod val="50000"/>
                  <a:alpha val="24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8755" tIns="49378" rIns="98755" bIns="49378" rtlCol="0" anchor="ctr">
              <a:noAutofit/>
            </a:bodyPr>
            <a:lstStyle/>
            <a:p>
              <a:pPr algn="ctr"/>
              <a:endParaRPr lang="zh-CN" altLang="en-US" sz="1944">
                <a:gradFill>
                  <a:gsLst>
                    <a:gs pos="0">
                      <a:srgbClr val="00BCF6"/>
                    </a:gs>
                    <a:gs pos="100000">
                      <a:schemeClr val="accent1"/>
                    </a:gs>
                  </a:gsLst>
                  <a:lin ang="2700000" scaled="0"/>
                </a:gradFill>
              </a:endParaRPr>
            </a:p>
          </p:txBody>
        </p:sp>
        <p:cxnSp>
          <p:nvCxnSpPr>
            <p:cNvPr id="126" name="直接连接符 125">
              <a:extLst>
                <a:ext uri="{FF2B5EF4-FFF2-40B4-BE49-F238E27FC236}">
                  <a16:creationId xmlns:a16="http://schemas.microsoft.com/office/drawing/2014/main" id="{C87D1DBF-76F5-5DE1-0906-69AF4794DB7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1502688" y="2976538"/>
              <a:ext cx="0" cy="776773"/>
            </a:xfrm>
            <a:prstGeom prst="line">
              <a:avLst/>
            </a:prstGeom>
            <a:ln w="31750" cap="rnd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7" name="矩形: 单圆角 186">
            <a:extLst>
              <a:ext uri="{FF2B5EF4-FFF2-40B4-BE49-F238E27FC236}">
                <a16:creationId xmlns:a16="http://schemas.microsoft.com/office/drawing/2014/main" id="{7C588375-102F-84E4-DB68-35FC61E47958}"/>
              </a:ext>
            </a:extLst>
          </p:cNvPr>
          <p:cNvSpPr/>
          <p:nvPr/>
        </p:nvSpPr>
        <p:spPr>
          <a:xfrm flipV="1">
            <a:off x="0" y="-29331"/>
            <a:ext cx="12192000" cy="1352432"/>
          </a:xfrm>
          <a:prstGeom prst="round1Rect">
            <a:avLst>
              <a:gd name="adj" fmla="val 22571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zh-CN" altLang="en-US"/>
          </a:p>
        </p:txBody>
      </p:sp>
      <p:cxnSp>
        <p:nvCxnSpPr>
          <p:cNvPr id="85" name="直接连接符 84">
            <a:extLst>
              <a:ext uri="{FF2B5EF4-FFF2-40B4-BE49-F238E27FC236}">
                <a16:creationId xmlns:a16="http://schemas.microsoft.com/office/drawing/2014/main" id="{21AC4B83-8607-DBE4-6D7C-D61D31ABE038}"/>
              </a:ext>
            </a:extLst>
          </p:cNvPr>
          <p:cNvCxnSpPr>
            <a:cxnSpLocks/>
          </p:cNvCxnSpPr>
          <p:nvPr/>
        </p:nvCxnSpPr>
        <p:spPr>
          <a:xfrm>
            <a:off x="7686022" y="1609816"/>
            <a:ext cx="0" cy="4667796"/>
          </a:xfrm>
          <a:prstGeom prst="line">
            <a:avLst/>
          </a:prstGeom>
          <a:ln w="76200" cap="rnd">
            <a:solidFill>
              <a:schemeClr val="accent3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44" name="组合 343">
            <a:extLst>
              <a:ext uri="{FF2B5EF4-FFF2-40B4-BE49-F238E27FC236}">
                <a16:creationId xmlns:a16="http://schemas.microsoft.com/office/drawing/2014/main" id="{8B2A7353-2169-DA7A-A8D1-7A42FD05275C}"/>
              </a:ext>
            </a:extLst>
          </p:cNvPr>
          <p:cNvGrpSpPr/>
          <p:nvPr/>
        </p:nvGrpSpPr>
        <p:grpSpPr>
          <a:xfrm>
            <a:off x="7479876" y="2008549"/>
            <a:ext cx="412292" cy="397589"/>
            <a:chOff x="7479876" y="2008549"/>
            <a:chExt cx="412292" cy="397589"/>
          </a:xfrm>
        </p:grpSpPr>
        <p:sp>
          <p:nvSpPr>
            <p:cNvPr id="103" name="椭圆 102">
              <a:extLst>
                <a:ext uri="{FF2B5EF4-FFF2-40B4-BE49-F238E27FC236}">
                  <a16:creationId xmlns:a16="http://schemas.microsoft.com/office/drawing/2014/main" id="{FAAEECF0-EA09-74A2-5A47-ACB506D144F7}"/>
                </a:ext>
              </a:extLst>
            </p:cNvPr>
            <p:cNvSpPr/>
            <p:nvPr/>
          </p:nvSpPr>
          <p:spPr>
            <a:xfrm>
              <a:off x="7487228" y="2008549"/>
              <a:ext cx="397589" cy="39758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>
              <a:outerShdw blurRad="177800" dist="101600" dir="5400000" algn="ctr" rotWithShape="0">
                <a:schemeClr val="accent1">
                  <a:alpha val="4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8755" tIns="49378" rIns="98755" bIns="4937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 sz="1944">
                <a:gradFill>
                  <a:gsLst>
                    <a:gs pos="0">
                      <a:srgbClr val="00BCF6"/>
                    </a:gs>
                    <a:gs pos="100000">
                      <a:schemeClr val="accent1"/>
                    </a:gs>
                  </a:gsLst>
                  <a:lin ang="2700000" scaled="0"/>
                </a:gradFill>
              </a:endParaRPr>
            </a:p>
          </p:txBody>
        </p:sp>
        <p:sp>
          <p:nvSpPr>
            <p:cNvPr id="111" name="文本框 110">
              <a:extLst>
                <a:ext uri="{FF2B5EF4-FFF2-40B4-BE49-F238E27FC236}">
                  <a16:creationId xmlns:a16="http://schemas.microsoft.com/office/drawing/2014/main" id="{0D2766FC-1C77-B0F4-0839-67671A6A7666}"/>
                </a:ext>
              </a:extLst>
            </p:cNvPr>
            <p:cNvSpPr txBox="1"/>
            <p:nvPr/>
          </p:nvSpPr>
          <p:spPr>
            <a:xfrm>
              <a:off x="7479876" y="2038066"/>
              <a:ext cx="412292" cy="338554"/>
            </a:xfrm>
            <a:prstGeom prst="rect">
              <a:avLst/>
            </a:prstGeom>
            <a:noFill/>
          </p:spPr>
          <p:txBody>
            <a:bodyPr wrap="none" rtlCol="0">
              <a:noAutofit/>
            </a:bodyPr>
            <a:lstStyle/>
            <a:p>
              <a:r>
                <a:rPr lang="en-US" altLang="zh-CN" sz="1600">
                  <a:solidFill>
                    <a:schemeClr val="bg1"/>
                  </a:solidFill>
                </a:rPr>
                <a:t>01</a:t>
              </a:r>
              <a:endParaRPr lang="zh-CN" altLang="en-US" sz="1600">
                <a:solidFill>
                  <a:schemeClr val="bg1"/>
                </a:solidFill>
              </a:endParaRPr>
            </a:p>
          </p:txBody>
        </p:sp>
      </p:grpSp>
      <p:grpSp>
        <p:nvGrpSpPr>
          <p:cNvPr id="377" name="组合 376">
            <a:extLst>
              <a:ext uri="{FF2B5EF4-FFF2-40B4-BE49-F238E27FC236}">
                <a16:creationId xmlns:a16="http://schemas.microsoft.com/office/drawing/2014/main" id="{A1EC6D42-8BFB-4C07-E117-8A0B77655B02}"/>
              </a:ext>
            </a:extLst>
          </p:cNvPr>
          <p:cNvGrpSpPr/>
          <p:nvPr/>
        </p:nvGrpSpPr>
        <p:grpSpPr>
          <a:xfrm>
            <a:off x="3869357" y="1596558"/>
            <a:ext cx="3447003" cy="1221570"/>
            <a:chOff x="3869357" y="1596558"/>
            <a:chExt cx="3447003" cy="1221570"/>
          </a:xfrm>
        </p:grpSpPr>
        <p:sp>
          <p:nvSpPr>
            <p:cNvPr id="92" name="矩形: 圆角 91">
              <a:extLst>
                <a:ext uri="{FF2B5EF4-FFF2-40B4-BE49-F238E27FC236}">
                  <a16:creationId xmlns:a16="http://schemas.microsoft.com/office/drawing/2014/main" id="{E0458435-FC79-9A31-9DB5-5FE37C3A6ED7}"/>
                </a:ext>
              </a:extLst>
            </p:cNvPr>
            <p:cNvSpPr/>
            <p:nvPr/>
          </p:nvSpPr>
          <p:spPr>
            <a:xfrm>
              <a:off x="3869357" y="1596558"/>
              <a:ext cx="3447003" cy="1221570"/>
            </a:xfrm>
            <a:prstGeom prst="roundRect">
              <a:avLst>
                <a:gd name="adj" fmla="val 10429"/>
              </a:avLst>
            </a:prstGeom>
            <a:solidFill>
              <a:schemeClr val="bg1"/>
            </a:solidFill>
            <a:ln>
              <a:noFill/>
            </a:ln>
            <a:effectLst>
              <a:outerShdw blurRad="381000" dist="127000" dir="5400000" sx="95000" sy="95000" algn="ctr" rotWithShape="0">
                <a:schemeClr val="accent1">
                  <a:lumMod val="50000"/>
                  <a:alpha val="24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8755" tIns="49378" rIns="98755" bIns="49378" rtlCol="0" anchor="ctr">
              <a:noAutofit/>
            </a:bodyPr>
            <a:lstStyle/>
            <a:p>
              <a:pPr algn="ctr"/>
              <a:endParaRPr lang="zh-CN" altLang="en-US" sz="1944">
                <a:gradFill>
                  <a:gsLst>
                    <a:gs pos="0">
                      <a:srgbClr val="00BCF6"/>
                    </a:gs>
                    <a:gs pos="100000">
                      <a:schemeClr val="accent1"/>
                    </a:gs>
                  </a:gsLst>
                  <a:lin ang="2700000" scaled="0"/>
                </a:gradFill>
              </a:endParaRPr>
            </a:p>
          </p:txBody>
        </p:sp>
        <p:cxnSp>
          <p:nvCxnSpPr>
            <p:cNvPr id="107" name="直接连接符 106">
              <a:extLst>
                <a:ext uri="{FF2B5EF4-FFF2-40B4-BE49-F238E27FC236}">
                  <a16:creationId xmlns:a16="http://schemas.microsoft.com/office/drawing/2014/main" id="{7AA367E4-DA38-3EC1-D7F9-DEB60C390B48}"/>
                </a:ext>
              </a:extLst>
            </p:cNvPr>
            <p:cNvCxnSpPr>
              <a:cxnSpLocks/>
            </p:cNvCxnSpPr>
            <p:nvPr/>
          </p:nvCxnSpPr>
          <p:spPr>
            <a:xfrm>
              <a:off x="3869357" y="1818957"/>
              <a:ext cx="0" cy="776773"/>
            </a:xfrm>
            <a:prstGeom prst="line">
              <a:avLst/>
            </a:prstGeom>
            <a:ln w="31750" cap="rnd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5" name="文本框 114">
            <a:extLst>
              <a:ext uri="{FF2B5EF4-FFF2-40B4-BE49-F238E27FC236}">
                <a16:creationId xmlns:a16="http://schemas.microsoft.com/office/drawing/2014/main" id="{8A152DE2-461B-5948-7CA6-21DF45D063EE}"/>
              </a:ext>
            </a:extLst>
          </p:cNvPr>
          <p:cNvSpPr txBox="1"/>
          <p:nvPr/>
        </p:nvSpPr>
        <p:spPr>
          <a:xfrm>
            <a:off x="4170758" y="2235086"/>
            <a:ext cx="2701724" cy="36279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defPPr>
              <a:defRPr lang="zh-CN"/>
            </a:defPPr>
            <a:lvl1pPr>
              <a:defRPr sz="1600">
                <a:solidFill>
                  <a:schemeClr val="bg1">
                    <a:alpha val="30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defRPr>
            </a:lvl1pPr>
          </a:lstStyle>
          <a:p>
            <a:pPr>
              <a:lnSpc>
                <a:spcPct val="120000"/>
              </a:lnSpc>
            </a:pPr>
            <a:r>
              <a:rPr lang="zh-CN" altLang="en-US">
                <a:solidFill>
                  <a:schemeClr val="accent4">
                    <a:alpha val="65000"/>
                  </a:schemeClr>
                </a:solidFill>
                <a:latin typeface="+mn-ea"/>
                <a:ea typeface="+mn-ea"/>
              </a:rPr>
              <a:t>认识市场的重要性</a:t>
            </a:r>
            <a:endParaRPr lang="zh-CN" altLang="en-US" dirty="0">
              <a:solidFill>
                <a:schemeClr val="accent4">
                  <a:alpha val="65000"/>
                </a:schemeClr>
              </a:solidFill>
              <a:latin typeface="+mn-ea"/>
              <a:ea typeface="+mn-ea"/>
            </a:endParaRPr>
          </a:p>
        </p:txBody>
      </p:sp>
      <p:sp>
        <p:nvSpPr>
          <p:cNvPr id="116" name="文本框 115">
            <a:extLst>
              <a:ext uri="{FF2B5EF4-FFF2-40B4-BE49-F238E27FC236}">
                <a16:creationId xmlns:a16="http://schemas.microsoft.com/office/drawing/2014/main" id="{8AAB35C7-4C97-7425-1BB2-5401A0F460E5}"/>
              </a:ext>
            </a:extLst>
          </p:cNvPr>
          <p:cNvSpPr txBox="1"/>
          <p:nvPr/>
        </p:nvSpPr>
        <p:spPr>
          <a:xfrm>
            <a:off x="4170758" y="1816809"/>
            <a:ext cx="1415772" cy="46166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zh-CN" altLang="en-US" sz="2400">
                <a:solidFill>
                  <a:schemeClr val="accent4"/>
                </a:solidFill>
                <a:latin typeface="+mj-ea"/>
                <a:ea typeface="+mj-ea"/>
                <a:cs typeface="阿里巴巴普惠体 B" panose="00020600040101010101" pitchFamily="18" charset="-122"/>
              </a:rPr>
              <a:t>开拓市场</a:t>
            </a:r>
          </a:p>
        </p:txBody>
      </p:sp>
      <p:grpSp>
        <p:nvGrpSpPr>
          <p:cNvPr id="383" name="组合 382">
            <a:extLst>
              <a:ext uri="{FF2B5EF4-FFF2-40B4-BE49-F238E27FC236}">
                <a16:creationId xmlns:a16="http://schemas.microsoft.com/office/drawing/2014/main" id="{AAD11B1E-27A1-3513-8FCE-1D4E7767AC3D}"/>
              </a:ext>
            </a:extLst>
          </p:cNvPr>
          <p:cNvGrpSpPr/>
          <p:nvPr/>
        </p:nvGrpSpPr>
        <p:grpSpPr>
          <a:xfrm>
            <a:off x="7479876" y="3166130"/>
            <a:ext cx="412292" cy="397589"/>
            <a:chOff x="7479876" y="3166130"/>
            <a:chExt cx="412292" cy="397589"/>
          </a:xfrm>
        </p:grpSpPr>
        <p:sp>
          <p:nvSpPr>
            <p:cNvPr id="131" name="椭圆 130">
              <a:extLst>
                <a:ext uri="{FF2B5EF4-FFF2-40B4-BE49-F238E27FC236}">
                  <a16:creationId xmlns:a16="http://schemas.microsoft.com/office/drawing/2014/main" id="{170D17B5-D800-2E58-28CB-999D8DDE12BD}"/>
                </a:ext>
              </a:extLst>
            </p:cNvPr>
            <p:cNvSpPr/>
            <p:nvPr/>
          </p:nvSpPr>
          <p:spPr>
            <a:xfrm flipH="1">
              <a:off x="7487227" y="3166130"/>
              <a:ext cx="397589" cy="39758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>
              <a:outerShdw blurRad="177800" dist="101600" dir="5400000" algn="ctr" rotWithShape="0">
                <a:schemeClr val="accent1">
                  <a:alpha val="4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8755" tIns="49378" rIns="98755" bIns="4937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 sz="1944">
                <a:gradFill>
                  <a:gsLst>
                    <a:gs pos="0">
                      <a:srgbClr val="00BCF6"/>
                    </a:gs>
                    <a:gs pos="100000">
                      <a:schemeClr val="accent1"/>
                    </a:gs>
                  </a:gsLst>
                  <a:lin ang="2700000" scaled="0"/>
                </a:gradFill>
              </a:endParaRPr>
            </a:p>
          </p:txBody>
        </p:sp>
        <p:sp>
          <p:nvSpPr>
            <p:cNvPr id="132" name="文本框 131">
              <a:extLst>
                <a:ext uri="{FF2B5EF4-FFF2-40B4-BE49-F238E27FC236}">
                  <a16:creationId xmlns:a16="http://schemas.microsoft.com/office/drawing/2014/main" id="{E806D3F6-13BC-9296-2C1C-B21C4AD33DDB}"/>
                </a:ext>
              </a:extLst>
            </p:cNvPr>
            <p:cNvSpPr txBox="1"/>
            <p:nvPr/>
          </p:nvSpPr>
          <p:spPr>
            <a:xfrm flipH="1">
              <a:off x="7479876" y="3195647"/>
              <a:ext cx="412292" cy="338554"/>
            </a:xfrm>
            <a:prstGeom prst="rect">
              <a:avLst/>
            </a:prstGeom>
            <a:noFill/>
          </p:spPr>
          <p:txBody>
            <a:bodyPr wrap="none" rtlCol="0">
              <a:noAutofit/>
            </a:bodyPr>
            <a:lstStyle/>
            <a:p>
              <a:r>
                <a:rPr lang="en-US" altLang="zh-CN" sz="1600">
                  <a:solidFill>
                    <a:schemeClr val="bg1"/>
                  </a:solidFill>
                </a:rPr>
                <a:t>02</a:t>
              </a:r>
              <a:endParaRPr lang="zh-CN" altLang="en-US" sz="1600">
                <a:solidFill>
                  <a:schemeClr val="bg1"/>
                </a:solidFill>
              </a:endParaRPr>
            </a:p>
          </p:txBody>
        </p:sp>
      </p:grpSp>
      <p:sp>
        <p:nvSpPr>
          <p:cNvPr id="129" name="文本框 128">
            <a:extLst>
              <a:ext uri="{FF2B5EF4-FFF2-40B4-BE49-F238E27FC236}">
                <a16:creationId xmlns:a16="http://schemas.microsoft.com/office/drawing/2014/main" id="{8843AAAB-B10F-9C34-00D2-D7C3F1461B38}"/>
              </a:ext>
            </a:extLst>
          </p:cNvPr>
          <p:cNvSpPr txBox="1"/>
          <p:nvPr/>
        </p:nvSpPr>
        <p:spPr>
          <a:xfrm>
            <a:off x="8357086" y="3392667"/>
            <a:ext cx="2701724" cy="36279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defPPr>
              <a:defRPr lang="zh-CN"/>
            </a:defPPr>
            <a:lvl1pPr>
              <a:defRPr sz="1600">
                <a:solidFill>
                  <a:schemeClr val="bg1">
                    <a:alpha val="30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defRPr>
            </a:lvl1pPr>
          </a:lstStyle>
          <a:p>
            <a:pPr>
              <a:lnSpc>
                <a:spcPct val="120000"/>
              </a:lnSpc>
            </a:pPr>
            <a:r>
              <a:rPr lang="zh-CN" altLang="en-US">
                <a:solidFill>
                  <a:schemeClr val="accent4">
                    <a:alpha val="65000"/>
                  </a:schemeClr>
                </a:solidFill>
                <a:latin typeface="+mn-ea"/>
                <a:ea typeface="+mn-ea"/>
              </a:rPr>
              <a:t>寻找更好的营销方式</a:t>
            </a:r>
            <a:endParaRPr lang="zh-CN" altLang="en-US" dirty="0">
              <a:solidFill>
                <a:schemeClr val="accent4">
                  <a:alpha val="65000"/>
                </a:schemeClr>
              </a:solidFill>
              <a:latin typeface="+mn-ea"/>
              <a:ea typeface="+mn-ea"/>
            </a:endParaRPr>
          </a:p>
        </p:txBody>
      </p:sp>
      <p:sp>
        <p:nvSpPr>
          <p:cNvPr id="130" name="文本框 129">
            <a:extLst>
              <a:ext uri="{FF2B5EF4-FFF2-40B4-BE49-F238E27FC236}">
                <a16:creationId xmlns:a16="http://schemas.microsoft.com/office/drawing/2014/main" id="{F1F2030C-FDAC-B6FA-661B-A1FDB0858852}"/>
              </a:ext>
            </a:extLst>
          </p:cNvPr>
          <p:cNvSpPr txBox="1"/>
          <p:nvPr/>
        </p:nvSpPr>
        <p:spPr>
          <a:xfrm>
            <a:off x="8357086" y="2974390"/>
            <a:ext cx="1415772" cy="46166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zh-CN" altLang="en-US" sz="2400">
                <a:solidFill>
                  <a:schemeClr val="accent4"/>
                </a:solidFill>
                <a:latin typeface="+mj-ea"/>
                <a:ea typeface="+mj-ea"/>
                <a:cs typeface="阿里巴巴普惠体 B" panose="00020600040101010101" pitchFamily="18" charset="-122"/>
              </a:rPr>
              <a:t>营销技巧</a:t>
            </a:r>
          </a:p>
        </p:txBody>
      </p:sp>
      <p:grpSp>
        <p:nvGrpSpPr>
          <p:cNvPr id="382" name="组合 381">
            <a:extLst>
              <a:ext uri="{FF2B5EF4-FFF2-40B4-BE49-F238E27FC236}">
                <a16:creationId xmlns:a16="http://schemas.microsoft.com/office/drawing/2014/main" id="{0C6F4FC4-1AAB-80CD-5A9F-AAFD4823EA9A}"/>
              </a:ext>
            </a:extLst>
          </p:cNvPr>
          <p:cNvGrpSpPr/>
          <p:nvPr/>
        </p:nvGrpSpPr>
        <p:grpSpPr>
          <a:xfrm>
            <a:off x="7479876" y="4323711"/>
            <a:ext cx="412292" cy="397589"/>
            <a:chOff x="7479876" y="4323711"/>
            <a:chExt cx="412292" cy="397589"/>
          </a:xfrm>
        </p:grpSpPr>
        <p:sp>
          <p:nvSpPr>
            <p:cNvPr id="150" name="椭圆 149">
              <a:extLst>
                <a:ext uri="{FF2B5EF4-FFF2-40B4-BE49-F238E27FC236}">
                  <a16:creationId xmlns:a16="http://schemas.microsoft.com/office/drawing/2014/main" id="{9F6C17B8-5930-8677-4E88-E00DAE6D224E}"/>
                </a:ext>
              </a:extLst>
            </p:cNvPr>
            <p:cNvSpPr/>
            <p:nvPr/>
          </p:nvSpPr>
          <p:spPr>
            <a:xfrm>
              <a:off x="7487228" y="4323711"/>
              <a:ext cx="397589" cy="39758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>
              <a:outerShdw blurRad="177800" dist="101600" dir="5400000" algn="ctr" rotWithShape="0">
                <a:schemeClr val="accent1">
                  <a:alpha val="4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8755" tIns="49378" rIns="98755" bIns="4937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 sz="1944">
                <a:gradFill>
                  <a:gsLst>
                    <a:gs pos="0">
                      <a:srgbClr val="00BCF6"/>
                    </a:gs>
                    <a:gs pos="100000">
                      <a:schemeClr val="accent1"/>
                    </a:gs>
                  </a:gsLst>
                  <a:lin ang="2700000" scaled="0"/>
                </a:gradFill>
              </a:endParaRPr>
            </a:p>
          </p:txBody>
        </p:sp>
        <p:sp>
          <p:nvSpPr>
            <p:cNvPr id="151" name="文本框 150">
              <a:extLst>
                <a:ext uri="{FF2B5EF4-FFF2-40B4-BE49-F238E27FC236}">
                  <a16:creationId xmlns:a16="http://schemas.microsoft.com/office/drawing/2014/main" id="{A5A59FA8-87B6-C8FB-73CA-1A5B6357380A}"/>
                </a:ext>
              </a:extLst>
            </p:cNvPr>
            <p:cNvSpPr txBox="1"/>
            <p:nvPr/>
          </p:nvSpPr>
          <p:spPr>
            <a:xfrm>
              <a:off x="7479876" y="4353228"/>
              <a:ext cx="412292" cy="338554"/>
            </a:xfrm>
            <a:prstGeom prst="rect">
              <a:avLst/>
            </a:prstGeom>
            <a:noFill/>
          </p:spPr>
          <p:txBody>
            <a:bodyPr wrap="none" rtlCol="0">
              <a:noAutofit/>
            </a:bodyPr>
            <a:lstStyle/>
            <a:p>
              <a:r>
                <a:rPr lang="en-US" altLang="zh-CN" sz="1600">
                  <a:solidFill>
                    <a:schemeClr val="bg1"/>
                  </a:solidFill>
                </a:rPr>
                <a:t>03</a:t>
              </a:r>
              <a:endParaRPr lang="zh-CN" altLang="en-US" sz="1600">
                <a:solidFill>
                  <a:schemeClr val="bg1"/>
                </a:solidFill>
              </a:endParaRPr>
            </a:p>
          </p:txBody>
        </p:sp>
      </p:grpSp>
      <p:grpSp>
        <p:nvGrpSpPr>
          <p:cNvPr id="378" name="组合 377">
            <a:extLst>
              <a:ext uri="{FF2B5EF4-FFF2-40B4-BE49-F238E27FC236}">
                <a16:creationId xmlns:a16="http://schemas.microsoft.com/office/drawing/2014/main" id="{8AFB68CA-3F99-2DA6-13F1-76D6E99C74A8}"/>
              </a:ext>
            </a:extLst>
          </p:cNvPr>
          <p:cNvGrpSpPr/>
          <p:nvPr/>
        </p:nvGrpSpPr>
        <p:grpSpPr>
          <a:xfrm>
            <a:off x="3869357" y="3911720"/>
            <a:ext cx="3447003" cy="1221570"/>
            <a:chOff x="3869357" y="3911720"/>
            <a:chExt cx="3447003" cy="1221570"/>
          </a:xfrm>
        </p:grpSpPr>
        <p:sp>
          <p:nvSpPr>
            <p:cNvPr id="145" name="矩形: 圆角 144">
              <a:extLst>
                <a:ext uri="{FF2B5EF4-FFF2-40B4-BE49-F238E27FC236}">
                  <a16:creationId xmlns:a16="http://schemas.microsoft.com/office/drawing/2014/main" id="{F4A8C81D-6F86-0364-37CF-637A01CE04CB}"/>
                </a:ext>
              </a:extLst>
            </p:cNvPr>
            <p:cNvSpPr/>
            <p:nvPr/>
          </p:nvSpPr>
          <p:spPr>
            <a:xfrm>
              <a:off x="3869357" y="3911720"/>
              <a:ext cx="3447003" cy="1221570"/>
            </a:xfrm>
            <a:prstGeom prst="roundRect">
              <a:avLst>
                <a:gd name="adj" fmla="val 10429"/>
              </a:avLst>
            </a:prstGeom>
            <a:solidFill>
              <a:schemeClr val="bg1"/>
            </a:solidFill>
            <a:ln>
              <a:noFill/>
            </a:ln>
            <a:effectLst>
              <a:outerShdw blurRad="381000" dist="127000" dir="5400000" sx="95000" sy="95000" algn="ctr" rotWithShape="0">
                <a:schemeClr val="accent1">
                  <a:lumMod val="50000"/>
                  <a:alpha val="24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8755" tIns="49378" rIns="98755" bIns="49378" rtlCol="0" anchor="ctr">
              <a:noAutofit/>
            </a:bodyPr>
            <a:lstStyle/>
            <a:p>
              <a:pPr algn="ctr"/>
              <a:endParaRPr lang="zh-CN" altLang="en-US" sz="1944">
                <a:gradFill>
                  <a:gsLst>
                    <a:gs pos="0">
                      <a:srgbClr val="00BCF6"/>
                    </a:gs>
                    <a:gs pos="100000">
                      <a:schemeClr val="accent1"/>
                    </a:gs>
                  </a:gsLst>
                  <a:lin ang="2700000" scaled="0"/>
                </a:gradFill>
              </a:endParaRPr>
            </a:p>
          </p:txBody>
        </p:sp>
        <p:cxnSp>
          <p:nvCxnSpPr>
            <p:cNvPr id="146" name="直接连接符 145">
              <a:extLst>
                <a:ext uri="{FF2B5EF4-FFF2-40B4-BE49-F238E27FC236}">
                  <a16:creationId xmlns:a16="http://schemas.microsoft.com/office/drawing/2014/main" id="{146706D5-24AE-6DED-0EF4-32700661EE84}"/>
                </a:ext>
              </a:extLst>
            </p:cNvPr>
            <p:cNvCxnSpPr>
              <a:cxnSpLocks/>
            </p:cNvCxnSpPr>
            <p:nvPr/>
          </p:nvCxnSpPr>
          <p:spPr>
            <a:xfrm>
              <a:off x="3869357" y="4134119"/>
              <a:ext cx="0" cy="776773"/>
            </a:xfrm>
            <a:prstGeom prst="line">
              <a:avLst/>
            </a:prstGeom>
            <a:ln w="31750" cap="rnd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8" name="文本框 147">
            <a:extLst>
              <a:ext uri="{FF2B5EF4-FFF2-40B4-BE49-F238E27FC236}">
                <a16:creationId xmlns:a16="http://schemas.microsoft.com/office/drawing/2014/main" id="{5C916997-AD62-8B3D-7A8E-EB449922DAAE}"/>
              </a:ext>
            </a:extLst>
          </p:cNvPr>
          <p:cNvSpPr txBox="1"/>
          <p:nvPr/>
        </p:nvSpPr>
        <p:spPr>
          <a:xfrm>
            <a:off x="4170758" y="4550248"/>
            <a:ext cx="2701724" cy="36279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defPPr>
              <a:defRPr lang="zh-CN"/>
            </a:defPPr>
            <a:lvl1pPr>
              <a:defRPr sz="1600">
                <a:solidFill>
                  <a:schemeClr val="bg1">
                    <a:alpha val="30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defRPr>
            </a:lvl1pPr>
          </a:lstStyle>
          <a:p>
            <a:pPr>
              <a:lnSpc>
                <a:spcPct val="120000"/>
              </a:lnSpc>
            </a:pPr>
            <a:r>
              <a:rPr lang="zh-CN" altLang="en-US">
                <a:solidFill>
                  <a:schemeClr val="accent4">
                    <a:alpha val="65000"/>
                  </a:schemeClr>
                </a:solidFill>
                <a:latin typeface="+mn-ea"/>
                <a:ea typeface="+mn-ea"/>
              </a:rPr>
              <a:t>通过媒体提高曝光度</a:t>
            </a:r>
          </a:p>
        </p:txBody>
      </p:sp>
      <p:sp>
        <p:nvSpPr>
          <p:cNvPr id="149" name="文本框 148">
            <a:extLst>
              <a:ext uri="{FF2B5EF4-FFF2-40B4-BE49-F238E27FC236}">
                <a16:creationId xmlns:a16="http://schemas.microsoft.com/office/drawing/2014/main" id="{7060DA4F-F7D3-085A-01DF-24039E4912AA}"/>
              </a:ext>
            </a:extLst>
          </p:cNvPr>
          <p:cNvSpPr txBox="1"/>
          <p:nvPr/>
        </p:nvSpPr>
        <p:spPr>
          <a:xfrm>
            <a:off x="4170758" y="4131971"/>
            <a:ext cx="1415772" cy="46166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zh-CN" altLang="en-US" sz="2400">
                <a:solidFill>
                  <a:schemeClr val="accent4"/>
                </a:solidFill>
                <a:latin typeface="+mj-ea"/>
                <a:ea typeface="+mj-ea"/>
                <a:cs typeface="阿里巴巴普惠体 B" panose="00020600040101010101" pitchFamily="18" charset="-122"/>
              </a:rPr>
              <a:t>广告投放</a:t>
            </a:r>
          </a:p>
        </p:txBody>
      </p:sp>
      <p:grpSp>
        <p:nvGrpSpPr>
          <p:cNvPr id="381" name="组合 380">
            <a:extLst>
              <a:ext uri="{FF2B5EF4-FFF2-40B4-BE49-F238E27FC236}">
                <a16:creationId xmlns:a16="http://schemas.microsoft.com/office/drawing/2014/main" id="{4B452938-C19E-5C1B-D411-18CB81A2ED58}"/>
              </a:ext>
            </a:extLst>
          </p:cNvPr>
          <p:cNvGrpSpPr/>
          <p:nvPr/>
        </p:nvGrpSpPr>
        <p:grpSpPr>
          <a:xfrm>
            <a:off x="7479876" y="5481291"/>
            <a:ext cx="412292" cy="397589"/>
            <a:chOff x="7479876" y="5481291"/>
            <a:chExt cx="412292" cy="397589"/>
          </a:xfrm>
        </p:grpSpPr>
        <p:sp>
          <p:nvSpPr>
            <p:cNvPr id="159" name="椭圆 158">
              <a:extLst>
                <a:ext uri="{FF2B5EF4-FFF2-40B4-BE49-F238E27FC236}">
                  <a16:creationId xmlns:a16="http://schemas.microsoft.com/office/drawing/2014/main" id="{859929CB-A7A9-4644-DE30-D1F6D6D94BF4}"/>
                </a:ext>
              </a:extLst>
            </p:cNvPr>
            <p:cNvSpPr/>
            <p:nvPr/>
          </p:nvSpPr>
          <p:spPr>
            <a:xfrm flipH="1">
              <a:off x="7487227" y="5481291"/>
              <a:ext cx="397589" cy="39758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>
              <a:outerShdw blurRad="177800" dist="101600" dir="5400000" algn="ctr" rotWithShape="0">
                <a:schemeClr val="accent1">
                  <a:alpha val="4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8755" tIns="49378" rIns="98755" bIns="4937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 sz="1944">
                <a:gradFill>
                  <a:gsLst>
                    <a:gs pos="0">
                      <a:srgbClr val="00BCF6"/>
                    </a:gs>
                    <a:gs pos="100000">
                      <a:schemeClr val="accent1"/>
                    </a:gs>
                  </a:gsLst>
                  <a:lin ang="2700000" scaled="0"/>
                </a:gradFill>
              </a:endParaRPr>
            </a:p>
          </p:txBody>
        </p:sp>
        <p:sp>
          <p:nvSpPr>
            <p:cNvPr id="160" name="文本框 159">
              <a:extLst>
                <a:ext uri="{FF2B5EF4-FFF2-40B4-BE49-F238E27FC236}">
                  <a16:creationId xmlns:a16="http://schemas.microsoft.com/office/drawing/2014/main" id="{6A633D3D-F0E7-636D-C036-2B9F7CE4551B}"/>
                </a:ext>
              </a:extLst>
            </p:cNvPr>
            <p:cNvSpPr txBox="1"/>
            <p:nvPr/>
          </p:nvSpPr>
          <p:spPr>
            <a:xfrm flipH="1">
              <a:off x="7479876" y="5510808"/>
              <a:ext cx="412292" cy="338554"/>
            </a:xfrm>
            <a:prstGeom prst="rect">
              <a:avLst/>
            </a:prstGeom>
            <a:noFill/>
          </p:spPr>
          <p:txBody>
            <a:bodyPr wrap="none" rtlCol="0">
              <a:noAutofit/>
            </a:bodyPr>
            <a:lstStyle/>
            <a:p>
              <a:r>
                <a:rPr lang="en-US" altLang="zh-CN" sz="1600">
                  <a:solidFill>
                    <a:schemeClr val="bg1"/>
                  </a:solidFill>
                </a:rPr>
                <a:t>04</a:t>
              </a:r>
              <a:endParaRPr lang="zh-CN" altLang="en-US" sz="1600">
                <a:solidFill>
                  <a:schemeClr val="bg1"/>
                </a:solidFill>
              </a:endParaRPr>
            </a:p>
          </p:txBody>
        </p:sp>
      </p:grpSp>
      <p:sp>
        <p:nvSpPr>
          <p:cNvPr id="156" name="文本框 155">
            <a:extLst>
              <a:ext uri="{FF2B5EF4-FFF2-40B4-BE49-F238E27FC236}">
                <a16:creationId xmlns:a16="http://schemas.microsoft.com/office/drawing/2014/main" id="{E023D62D-1B45-95C4-4D10-C31BD28F23AC}"/>
              </a:ext>
            </a:extLst>
          </p:cNvPr>
          <p:cNvSpPr txBox="1"/>
          <p:nvPr/>
        </p:nvSpPr>
        <p:spPr>
          <a:xfrm>
            <a:off x="8357086" y="5707828"/>
            <a:ext cx="2701724" cy="36279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defPPr>
              <a:defRPr lang="zh-CN"/>
            </a:defPPr>
            <a:lvl1pPr>
              <a:defRPr sz="1600">
                <a:solidFill>
                  <a:schemeClr val="bg1">
                    <a:alpha val="30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defRPr>
            </a:lvl1pPr>
          </a:lstStyle>
          <a:p>
            <a:pPr>
              <a:lnSpc>
                <a:spcPct val="120000"/>
              </a:lnSpc>
            </a:pPr>
            <a:r>
              <a:rPr lang="zh-CN" altLang="en-US">
                <a:solidFill>
                  <a:schemeClr val="accent4">
                    <a:alpha val="65000"/>
                  </a:schemeClr>
                </a:solidFill>
                <a:latin typeface="+mn-ea"/>
                <a:ea typeface="+mn-ea"/>
              </a:rPr>
              <a:t>塑造公司专业的品牌形象</a:t>
            </a:r>
            <a:endParaRPr lang="zh-CN" altLang="en-US" dirty="0">
              <a:solidFill>
                <a:schemeClr val="accent4">
                  <a:alpha val="65000"/>
                </a:schemeClr>
              </a:solidFill>
              <a:latin typeface="+mn-ea"/>
              <a:ea typeface="+mn-ea"/>
            </a:endParaRPr>
          </a:p>
        </p:txBody>
      </p:sp>
      <p:sp>
        <p:nvSpPr>
          <p:cNvPr id="157" name="文本框 156">
            <a:extLst>
              <a:ext uri="{FF2B5EF4-FFF2-40B4-BE49-F238E27FC236}">
                <a16:creationId xmlns:a16="http://schemas.microsoft.com/office/drawing/2014/main" id="{A76956CA-A90F-1085-2B32-A9B8FDDC9F05}"/>
              </a:ext>
            </a:extLst>
          </p:cNvPr>
          <p:cNvSpPr txBox="1"/>
          <p:nvPr/>
        </p:nvSpPr>
        <p:spPr>
          <a:xfrm>
            <a:off x="8357086" y="5289551"/>
            <a:ext cx="1415772" cy="46166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zh-CN" altLang="en-US" sz="2400">
                <a:solidFill>
                  <a:schemeClr val="accent4"/>
                </a:solidFill>
                <a:latin typeface="+mj-ea"/>
                <a:ea typeface="+mj-ea"/>
                <a:cs typeface="阿里巴巴普惠体 B" panose="00020600040101010101" pitchFamily="18" charset="-122"/>
              </a:rPr>
              <a:t>品牌打造</a:t>
            </a:r>
          </a:p>
        </p:txBody>
      </p:sp>
      <p:grpSp>
        <p:nvGrpSpPr>
          <p:cNvPr id="193" name="组合 192">
            <a:extLst>
              <a:ext uri="{FF2B5EF4-FFF2-40B4-BE49-F238E27FC236}">
                <a16:creationId xmlns:a16="http://schemas.microsoft.com/office/drawing/2014/main" id="{C7D389E1-0CC5-C601-167D-0F52D0FA2E22}"/>
              </a:ext>
            </a:extLst>
          </p:cNvPr>
          <p:cNvGrpSpPr/>
          <p:nvPr/>
        </p:nvGrpSpPr>
        <p:grpSpPr>
          <a:xfrm>
            <a:off x="588965" y="166741"/>
            <a:ext cx="3521106" cy="1446550"/>
            <a:chOff x="588965" y="166741"/>
            <a:chExt cx="3521106" cy="1446550"/>
          </a:xfrm>
        </p:grpSpPr>
        <p:sp>
          <p:nvSpPr>
            <p:cNvPr id="194" name="文本框 193">
              <a:extLst>
                <a:ext uri="{FF2B5EF4-FFF2-40B4-BE49-F238E27FC236}">
                  <a16:creationId xmlns:a16="http://schemas.microsoft.com/office/drawing/2014/main" id="{17AEEC39-5D82-608F-0A46-4AFCDC3EC265}"/>
                </a:ext>
              </a:extLst>
            </p:cNvPr>
            <p:cNvSpPr txBox="1"/>
            <p:nvPr/>
          </p:nvSpPr>
          <p:spPr>
            <a:xfrm>
              <a:off x="588965" y="457866"/>
              <a:ext cx="3147015" cy="584775"/>
            </a:xfrm>
            <a:prstGeom prst="rect">
              <a:avLst/>
            </a:prstGeom>
            <a:noFill/>
          </p:spPr>
          <p:txBody>
            <a:bodyPr wrap="none" rtlCol="0">
              <a:noAutofit/>
            </a:bodyPr>
            <a:lstStyle/>
            <a:p>
              <a:r>
                <a:rPr lang="en-US" altLang="zh-CN" sz="3200">
                  <a:gradFill>
                    <a:gsLst>
                      <a:gs pos="100000">
                        <a:schemeClr val="accent2">
                          <a:lumMod val="40000"/>
                          <a:lumOff val="60000"/>
                        </a:schemeClr>
                      </a:gs>
                      <a:gs pos="0">
                        <a:schemeClr val="bg1"/>
                      </a:gs>
                    </a:gsLst>
                    <a:lin ang="5400000" scaled="0"/>
                  </a:gradFill>
                  <a:effectLst>
                    <a:outerShdw blurRad="381000" dist="127000" dir="5400000" sx="102000" sy="102000" algn="ctr" rotWithShape="0">
                      <a:schemeClr val="accent2">
                        <a:lumMod val="50000"/>
                        <a:alpha val="25000"/>
                      </a:schemeClr>
                    </a:outerShdw>
                  </a:effectLst>
                  <a:latin typeface="+mj-ea"/>
                  <a:ea typeface="+mj-ea"/>
                  <a:cs typeface="OPPOSans H" panose="00020600040101010101" pitchFamily="18" charset="-122"/>
                </a:rPr>
                <a:t>4. </a:t>
              </a:r>
              <a:r>
                <a:rPr lang="zh-CN" altLang="en-US" sz="3200">
                  <a:gradFill>
                    <a:gsLst>
                      <a:gs pos="100000">
                        <a:schemeClr val="accent2">
                          <a:lumMod val="40000"/>
                          <a:lumOff val="60000"/>
                        </a:schemeClr>
                      </a:gs>
                      <a:gs pos="0">
                        <a:schemeClr val="bg1"/>
                      </a:gs>
                    </a:gsLst>
                    <a:lin ang="5400000" scaled="0"/>
                  </a:gradFill>
                  <a:effectLst>
                    <a:outerShdw blurRad="381000" dist="127000" dir="5400000" sx="102000" sy="102000" algn="ctr" rotWithShape="0">
                      <a:schemeClr val="accent2">
                        <a:lumMod val="50000"/>
                        <a:alpha val="25000"/>
                      </a:schemeClr>
                    </a:outerShdw>
                  </a:effectLst>
                  <a:latin typeface="+mj-ea"/>
                  <a:ea typeface="+mj-ea"/>
                  <a:cs typeface="OPPOSans H" panose="00020600040101010101" pitchFamily="18" charset="-122"/>
                </a:rPr>
                <a:t>未来工作展望</a:t>
              </a:r>
            </a:p>
          </p:txBody>
        </p:sp>
        <p:cxnSp>
          <p:nvCxnSpPr>
            <p:cNvPr id="195" name="直接连接符 194">
              <a:extLst>
                <a:ext uri="{FF2B5EF4-FFF2-40B4-BE49-F238E27FC236}">
                  <a16:creationId xmlns:a16="http://schemas.microsoft.com/office/drawing/2014/main" id="{DCE029F3-B8A8-2D38-B2F8-9B3403A37FAC}"/>
                </a:ext>
              </a:extLst>
            </p:cNvPr>
            <p:cNvCxnSpPr>
              <a:cxnSpLocks/>
            </p:cNvCxnSpPr>
            <p:nvPr/>
          </p:nvCxnSpPr>
          <p:spPr>
            <a:xfrm>
              <a:off x="703265" y="1052166"/>
              <a:ext cx="2905125" cy="0"/>
            </a:xfrm>
            <a:prstGeom prst="line">
              <a:avLst/>
            </a:prstGeom>
            <a:ln w="28575" cap="rnd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6" name="文本框 195">
              <a:extLst>
                <a:ext uri="{FF2B5EF4-FFF2-40B4-BE49-F238E27FC236}">
                  <a16:creationId xmlns:a16="http://schemas.microsoft.com/office/drawing/2014/main" id="{320AA463-C316-121D-376A-D77543E3AE77}"/>
                </a:ext>
              </a:extLst>
            </p:cNvPr>
            <p:cNvSpPr txBox="1"/>
            <p:nvPr/>
          </p:nvSpPr>
          <p:spPr>
            <a:xfrm flipH="1">
              <a:off x="3550302" y="166741"/>
              <a:ext cx="559769" cy="1446550"/>
            </a:xfrm>
            <a:prstGeom prst="rect">
              <a:avLst/>
            </a:prstGeom>
            <a:noFill/>
          </p:spPr>
          <p:txBody>
            <a:bodyPr wrap="none" rtlCol="0">
              <a:noAutofit/>
            </a:bodyPr>
            <a:lstStyle/>
            <a:p>
              <a:r>
                <a:rPr lang="en-US" altLang="zh-CN" sz="8800">
                  <a:solidFill>
                    <a:schemeClr val="bg1">
                      <a:alpha val="25000"/>
                    </a:schemeClr>
                  </a:solidFill>
                </a:rPr>
                <a:t>”</a:t>
              </a:r>
              <a:endParaRPr lang="zh-CN" altLang="en-US" sz="8800">
                <a:solidFill>
                  <a:schemeClr val="bg1">
                    <a:alpha val="25000"/>
                  </a:schemeClr>
                </a:solidFill>
              </a:endParaRPr>
            </a:p>
          </p:txBody>
        </p:sp>
      </p:grpSp>
      <p:grpSp>
        <p:nvGrpSpPr>
          <p:cNvPr id="184" name="组合 183">
            <a:extLst>
              <a:ext uri="{FF2B5EF4-FFF2-40B4-BE49-F238E27FC236}">
                <a16:creationId xmlns:a16="http://schemas.microsoft.com/office/drawing/2014/main" id="{FADE5C0B-1494-EC53-B300-FB02FC31A5A1}"/>
              </a:ext>
            </a:extLst>
          </p:cNvPr>
          <p:cNvGrpSpPr/>
          <p:nvPr/>
        </p:nvGrpSpPr>
        <p:grpSpPr>
          <a:xfrm>
            <a:off x="1067733" y="2235212"/>
            <a:ext cx="2818342" cy="4656045"/>
            <a:chOff x="588965" y="2235212"/>
            <a:chExt cx="2818342" cy="4656045"/>
          </a:xfrm>
        </p:grpSpPr>
        <p:sp>
          <p:nvSpPr>
            <p:cNvPr id="16" name="任意多边形: 形状 15">
              <a:extLst>
                <a:ext uri="{FF2B5EF4-FFF2-40B4-BE49-F238E27FC236}">
                  <a16:creationId xmlns:a16="http://schemas.microsoft.com/office/drawing/2014/main" id="{AD4FEB49-4689-32F7-4479-D81EE12C86E9}"/>
                </a:ext>
              </a:extLst>
            </p:cNvPr>
            <p:cNvSpPr/>
            <p:nvPr/>
          </p:nvSpPr>
          <p:spPr>
            <a:xfrm flipH="1">
              <a:off x="960591" y="6576968"/>
              <a:ext cx="396951" cy="314289"/>
            </a:xfrm>
            <a:custGeom>
              <a:avLst/>
              <a:gdLst>
                <a:gd name="connsiteX0" fmla="*/ 990 w 375207"/>
                <a:gd name="connsiteY0" fmla="*/ 284469 h 297073"/>
                <a:gd name="connsiteX1" fmla="*/ 259104 w 375207"/>
                <a:gd name="connsiteY1" fmla="*/ 12372 h 297073"/>
                <a:gd name="connsiteX2" fmla="*/ 367671 w 375207"/>
                <a:gd name="connsiteY2" fmla="*/ 912 h 297073"/>
                <a:gd name="connsiteX3" fmla="*/ 364814 w 375207"/>
                <a:gd name="connsiteY3" fmla="*/ 19078 h 297073"/>
                <a:gd name="connsiteX4" fmla="*/ 191558 w 375207"/>
                <a:gd name="connsiteY4" fmla="*/ 65937 h 297073"/>
                <a:gd name="connsiteX5" fmla="*/ 72476 w 375207"/>
                <a:gd name="connsiteY5" fmla="*/ 197305 h 297073"/>
                <a:gd name="connsiteX6" fmla="*/ 17426 w 375207"/>
                <a:gd name="connsiteY6" fmla="*/ 291961 h 297073"/>
                <a:gd name="connsiteX7" fmla="*/ 989 w 375207"/>
                <a:gd name="connsiteY7" fmla="*/ 284469 h 2970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75207" h="297073">
                  <a:moveTo>
                    <a:pt x="990" y="284469"/>
                  </a:moveTo>
                  <a:cubicBezTo>
                    <a:pt x="61974" y="174157"/>
                    <a:pt x="132711" y="51557"/>
                    <a:pt x="259104" y="12372"/>
                  </a:cubicBezTo>
                  <a:cubicBezTo>
                    <a:pt x="294202" y="1519"/>
                    <a:pt x="331081" y="-2374"/>
                    <a:pt x="367671" y="912"/>
                  </a:cubicBezTo>
                  <a:cubicBezTo>
                    <a:pt x="379198" y="1928"/>
                    <a:pt x="376320" y="20092"/>
                    <a:pt x="364814" y="19078"/>
                  </a:cubicBezTo>
                  <a:cubicBezTo>
                    <a:pt x="303356" y="13916"/>
                    <a:pt x="242036" y="30501"/>
                    <a:pt x="191558" y="65937"/>
                  </a:cubicBezTo>
                  <a:cubicBezTo>
                    <a:pt x="142706" y="99930"/>
                    <a:pt x="104670" y="147189"/>
                    <a:pt x="72476" y="197305"/>
                  </a:cubicBezTo>
                  <a:cubicBezTo>
                    <a:pt x="52756" y="228004"/>
                    <a:pt x="35093" y="260003"/>
                    <a:pt x="17426" y="291961"/>
                  </a:cubicBezTo>
                  <a:cubicBezTo>
                    <a:pt x="11780" y="302174"/>
                    <a:pt x="-4723" y="294801"/>
                    <a:pt x="989" y="284469"/>
                  </a:cubicBezTo>
                  <a:close/>
                </a:path>
              </a:pathLst>
            </a:custGeom>
            <a:solidFill>
              <a:srgbClr val="F2F2F2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15" name="任意多边形: 形状 14">
              <a:extLst>
                <a:ext uri="{FF2B5EF4-FFF2-40B4-BE49-F238E27FC236}">
                  <a16:creationId xmlns:a16="http://schemas.microsoft.com/office/drawing/2014/main" id="{7A0E239C-2A73-FFE5-79F7-9BB6702488BC}"/>
                </a:ext>
              </a:extLst>
            </p:cNvPr>
            <p:cNvSpPr/>
            <p:nvPr/>
          </p:nvSpPr>
          <p:spPr>
            <a:xfrm flipH="1">
              <a:off x="588965" y="6172318"/>
              <a:ext cx="210578" cy="655580"/>
            </a:xfrm>
            <a:custGeom>
              <a:avLst/>
              <a:gdLst>
                <a:gd name="connsiteX0" fmla="*/ 19542 w 199043"/>
                <a:gd name="connsiteY0" fmla="*/ 612718 h 619669"/>
                <a:gd name="connsiteX1" fmla="*/ 2730 w 199043"/>
                <a:gd name="connsiteY1" fmla="*/ 327451 h 619669"/>
                <a:gd name="connsiteX2" fmla="*/ 87352 w 199043"/>
                <a:gd name="connsiteY2" fmla="*/ 92220 h 619669"/>
                <a:gd name="connsiteX3" fmla="*/ 185559 w 199043"/>
                <a:gd name="connsiteY3" fmla="*/ 1245 h 619669"/>
                <a:gd name="connsiteX4" fmla="*/ 194641 w 199043"/>
                <a:gd name="connsiteY4" fmla="*/ 17128 h 619669"/>
                <a:gd name="connsiteX5" fmla="*/ 50701 w 199043"/>
                <a:gd name="connsiteY5" fmla="*/ 194674 h 619669"/>
                <a:gd name="connsiteX6" fmla="*/ 19730 w 199043"/>
                <a:gd name="connsiteY6" fmla="*/ 451543 h 619669"/>
                <a:gd name="connsiteX7" fmla="*/ 36892 w 199043"/>
                <a:gd name="connsiteY7" fmla="*/ 607828 h 619669"/>
                <a:gd name="connsiteX8" fmla="*/ 30608 w 199043"/>
                <a:gd name="connsiteY8" fmla="*/ 619141 h 619669"/>
                <a:gd name="connsiteX9" fmla="*/ 19551 w 199043"/>
                <a:gd name="connsiteY9" fmla="*/ 612754 h 619669"/>
                <a:gd name="connsiteX10" fmla="*/ 19542 w 199043"/>
                <a:gd name="connsiteY10" fmla="*/ 612718 h 6196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99043" h="619669">
                  <a:moveTo>
                    <a:pt x="19542" y="612718"/>
                  </a:moveTo>
                  <a:cubicBezTo>
                    <a:pt x="6871" y="518370"/>
                    <a:pt x="-6157" y="422810"/>
                    <a:pt x="2730" y="327451"/>
                  </a:cubicBezTo>
                  <a:cubicBezTo>
                    <a:pt x="10623" y="242761"/>
                    <a:pt x="35897" y="160043"/>
                    <a:pt x="87352" y="92220"/>
                  </a:cubicBezTo>
                  <a:cubicBezTo>
                    <a:pt x="114538" y="56405"/>
                    <a:pt x="147774" y="25617"/>
                    <a:pt x="185559" y="1245"/>
                  </a:cubicBezTo>
                  <a:cubicBezTo>
                    <a:pt x="195380" y="-5092"/>
                    <a:pt x="204419" y="10819"/>
                    <a:pt x="194641" y="17128"/>
                  </a:cubicBezTo>
                  <a:cubicBezTo>
                    <a:pt x="129137" y="59648"/>
                    <a:pt x="78755" y="121792"/>
                    <a:pt x="50701" y="194674"/>
                  </a:cubicBezTo>
                  <a:cubicBezTo>
                    <a:pt x="19362" y="276158"/>
                    <a:pt x="14330" y="364983"/>
                    <a:pt x="19730" y="451543"/>
                  </a:cubicBezTo>
                  <a:cubicBezTo>
                    <a:pt x="22996" y="503889"/>
                    <a:pt x="29918" y="555892"/>
                    <a:pt x="36892" y="607828"/>
                  </a:cubicBezTo>
                  <a:cubicBezTo>
                    <a:pt x="38057" y="612659"/>
                    <a:pt x="35325" y="617576"/>
                    <a:pt x="30608" y="619141"/>
                  </a:cubicBezTo>
                  <a:cubicBezTo>
                    <a:pt x="25791" y="620431"/>
                    <a:pt x="20840" y="617571"/>
                    <a:pt x="19551" y="612754"/>
                  </a:cubicBezTo>
                  <a:cubicBezTo>
                    <a:pt x="19547" y="612742"/>
                    <a:pt x="19544" y="612730"/>
                    <a:pt x="19542" y="612718"/>
                  </a:cubicBezTo>
                  <a:close/>
                </a:path>
              </a:pathLst>
            </a:custGeom>
            <a:solidFill>
              <a:srgbClr val="F2F2F2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17" name="任意多边形: 形状 16">
              <a:extLst>
                <a:ext uri="{FF2B5EF4-FFF2-40B4-BE49-F238E27FC236}">
                  <a16:creationId xmlns:a16="http://schemas.microsoft.com/office/drawing/2014/main" id="{4592A21D-749B-841B-9773-108C12929210}"/>
                </a:ext>
              </a:extLst>
            </p:cNvPr>
            <p:cNvSpPr/>
            <p:nvPr/>
          </p:nvSpPr>
          <p:spPr>
            <a:xfrm flipH="1">
              <a:off x="780434" y="4779525"/>
              <a:ext cx="1037930" cy="2098410"/>
            </a:xfrm>
            <a:custGeom>
              <a:avLst/>
              <a:gdLst>
                <a:gd name="connsiteX0" fmla="*/ 919302 w 981075"/>
                <a:gd name="connsiteY0" fmla="*/ 1981838 h 1983465"/>
                <a:gd name="connsiteX1" fmla="*/ 980880 w 981075"/>
                <a:gd name="connsiteY1" fmla="*/ 1983247 h 1983465"/>
                <a:gd name="connsiteX2" fmla="*/ 609596 w 981075"/>
                <a:gd name="connsiteY2" fmla="*/ -219 h 1983465"/>
                <a:gd name="connsiteX3" fmla="*/ 548018 w 981075"/>
                <a:gd name="connsiteY3" fmla="*/ 11384 h 1983465"/>
                <a:gd name="connsiteX4" fmla="*/ 644970 w 981075"/>
                <a:gd name="connsiteY4" fmla="*/ 525922 h 1983465"/>
                <a:gd name="connsiteX5" fmla="*/ 332612 w 981075"/>
                <a:gd name="connsiteY5" fmla="*/ 525922 h 1983465"/>
                <a:gd name="connsiteX6" fmla="*/ 429565 w 981075"/>
                <a:gd name="connsiteY6" fmla="*/ 11384 h 1983465"/>
                <a:gd name="connsiteX7" fmla="*/ 367992 w 981075"/>
                <a:gd name="connsiteY7" fmla="*/ -219 h 1983465"/>
                <a:gd name="connsiteX8" fmla="*/ -195 w 981075"/>
                <a:gd name="connsiteY8" fmla="*/ 1983247 h 1983465"/>
                <a:gd name="connsiteX9" fmla="*/ 58280 w 981075"/>
                <a:gd name="connsiteY9" fmla="*/ 1981838 h 1983465"/>
                <a:gd name="connsiteX10" fmla="*/ 251850 w 981075"/>
                <a:gd name="connsiteY10" fmla="*/ 954547 h 1983465"/>
                <a:gd name="connsiteX11" fmla="*/ 725733 w 981075"/>
                <a:gd name="connsiteY11" fmla="*/ 954547 h 1983465"/>
                <a:gd name="connsiteX12" fmla="*/ 266207 w 981075"/>
                <a:gd name="connsiteY12" fmla="*/ 878347 h 1983465"/>
                <a:gd name="connsiteX13" fmla="*/ 318255 w 981075"/>
                <a:gd name="connsiteY13" fmla="*/ 602122 h 1983465"/>
                <a:gd name="connsiteX14" fmla="*/ 659327 w 981075"/>
                <a:gd name="connsiteY14" fmla="*/ 602122 h 1983465"/>
                <a:gd name="connsiteX15" fmla="*/ 711375 w 981075"/>
                <a:gd name="connsiteY15" fmla="*/ 878347 h 19834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981075" h="1983465">
                  <a:moveTo>
                    <a:pt x="919302" y="1981838"/>
                  </a:moveTo>
                  <a:lnTo>
                    <a:pt x="980880" y="1983247"/>
                  </a:lnTo>
                  <a:lnTo>
                    <a:pt x="609596" y="-219"/>
                  </a:lnTo>
                  <a:lnTo>
                    <a:pt x="548018" y="11384"/>
                  </a:lnTo>
                  <a:lnTo>
                    <a:pt x="644970" y="525922"/>
                  </a:lnTo>
                  <a:lnTo>
                    <a:pt x="332612" y="525922"/>
                  </a:lnTo>
                  <a:lnTo>
                    <a:pt x="429565" y="11384"/>
                  </a:lnTo>
                  <a:lnTo>
                    <a:pt x="367992" y="-219"/>
                  </a:lnTo>
                  <a:lnTo>
                    <a:pt x="-195" y="1983247"/>
                  </a:lnTo>
                  <a:lnTo>
                    <a:pt x="58280" y="1981838"/>
                  </a:lnTo>
                  <a:lnTo>
                    <a:pt x="251850" y="954547"/>
                  </a:lnTo>
                  <a:lnTo>
                    <a:pt x="725733" y="954547"/>
                  </a:lnTo>
                  <a:close/>
                  <a:moveTo>
                    <a:pt x="266207" y="878347"/>
                  </a:moveTo>
                  <a:lnTo>
                    <a:pt x="318255" y="602122"/>
                  </a:lnTo>
                  <a:lnTo>
                    <a:pt x="659327" y="602122"/>
                  </a:lnTo>
                  <a:lnTo>
                    <a:pt x="711375" y="878347"/>
                  </a:ln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29" name="任意多边形: 形状 28">
              <a:extLst>
                <a:ext uri="{FF2B5EF4-FFF2-40B4-BE49-F238E27FC236}">
                  <a16:creationId xmlns:a16="http://schemas.microsoft.com/office/drawing/2014/main" id="{F82E1264-FE0B-01A7-4DE3-013331A74CF4}"/>
                </a:ext>
              </a:extLst>
            </p:cNvPr>
            <p:cNvSpPr/>
            <p:nvPr/>
          </p:nvSpPr>
          <p:spPr>
            <a:xfrm flipH="1">
              <a:off x="2134195" y="3070841"/>
              <a:ext cx="591848" cy="375931"/>
            </a:xfrm>
            <a:custGeom>
              <a:avLst/>
              <a:gdLst>
                <a:gd name="connsiteX0" fmla="*/ 91017 w 559428"/>
                <a:gd name="connsiteY0" fmla="*/ 868 h 355339"/>
                <a:gd name="connsiteX1" fmla="*/ 209936 w 559428"/>
                <a:gd name="connsiteY1" fmla="*/ 89835 h 355339"/>
                <a:gd name="connsiteX2" fmla="*/ 210951 w 559428"/>
                <a:gd name="connsiteY2" fmla="*/ 108322 h 355339"/>
                <a:gd name="connsiteX3" fmla="*/ 559234 w 559428"/>
                <a:gd name="connsiteY3" fmla="*/ 242382 h 355339"/>
                <a:gd name="connsiteX4" fmla="*/ 401440 w 559428"/>
                <a:gd name="connsiteY4" fmla="*/ 355121 h 355339"/>
                <a:gd name="connsiteX5" fmla="*/ 94896 w 559428"/>
                <a:gd name="connsiteY5" fmla="*/ 210531 h 355339"/>
                <a:gd name="connsiteX6" fmla="*/ 336 w 559428"/>
                <a:gd name="connsiteY6" fmla="*/ 94968 h 355339"/>
                <a:gd name="connsiteX7" fmla="*/ 91017 w 559428"/>
                <a:gd name="connsiteY7" fmla="*/ 868 h 3553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59428" h="355339">
                  <a:moveTo>
                    <a:pt x="91017" y="868"/>
                  </a:moveTo>
                  <a:cubicBezTo>
                    <a:pt x="148423" y="-7403"/>
                    <a:pt x="201665" y="32429"/>
                    <a:pt x="209936" y="89835"/>
                  </a:cubicBezTo>
                  <a:cubicBezTo>
                    <a:pt x="210818" y="95955"/>
                    <a:pt x="211158" y="102142"/>
                    <a:pt x="210951" y="108322"/>
                  </a:cubicBezTo>
                  <a:lnTo>
                    <a:pt x="559234" y="242382"/>
                  </a:lnTo>
                  <a:lnTo>
                    <a:pt x="401440" y="355121"/>
                  </a:lnTo>
                  <a:lnTo>
                    <a:pt x="94896" y="210531"/>
                  </a:lnTo>
                  <a:cubicBezTo>
                    <a:pt x="36872" y="204731"/>
                    <a:pt x="-5464" y="152992"/>
                    <a:pt x="336" y="94968"/>
                  </a:cubicBezTo>
                  <a:cubicBezTo>
                    <a:pt x="5190" y="46416"/>
                    <a:pt x="42679" y="7514"/>
                    <a:pt x="91017" y="86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30" name="任意多边形: 形状 29">
              <a:extLst>
                <a:ext uri="{FF2B5EF4-FFF2-40B4-BE49-F238E27FC236}">
                  <a16:creationId xmlns:a16="http://schemas.microsoft.com/office/drawing/2014/main" id="{3DB7DFEB-9247-2F72-D502-4921799D3E6D}"/>
                </a:ext>
              </a:extLst>
            </p:cNvPr>
            <p:cNvSpPr/>
            <p:nvPr/>
          </p:nvSpPr>
          <p:spPr>
            <a:xfrm flipH="1">
              <a:off x="1168145" y="3002368"/>
              <a:ext cx="1334915" cy="677113"/>
            </a:xfrm>
            <a:custGeom>
              <a:avLst/>
              <a:gdLst>
                <a:gd name="connsiteX0" fmla="*/ 1202677 w 1261792"/>
                <a:gd name="connsiteY0" fmla="*/ -219 h 640023"/>
                <a:gd name="connsiteX1" fmla="*/ 1261598 w 1261792"/>
                <a:gd name="connsiteY1" fmla="*/ 106907 h 640023"/>
                <a:gd name="connsiteX2" fmla="*/ 1157179 w 1261792"/>
                <a:gd name="connsiteY2" fmla="*/ 280365 h 640023"/>
                <a:gd name="connsiteX3" fmla="*/ 595284 w 1261792"/>
                <a:gd name="connsiteY3" fmla="*/ 639805 h 640023"/>
                <a:gd name="connsiteX4" fmla="*/ -195 w 1261792"/>
                <a:gd name="connsiteY4" fmla="*/ 340860 h 640023"/>
                <a:gd name="connsiteX5" fmla="*/ 103976 w 1261792"/>
                <a:gd name="connsiteY5" fmla="*/ 202432 h 640023"/>
                <a:gd name="connsiteX6" fmla="*/ 571483 w 1261792"/>
                <a:gd name="connsiteY6" fmla="*/ 359109 h 640023"/>
                <a:gd name="connsiteX7" fmla="*/ 571483 w 1261792"/>
                <a:gd name="connsiteY7" fmla="*/ 359109 h 640023"/>
                <a:gd name="connsiteX8" fmla="*/ 1182648 w 1261792"/>
                <a:gd name="connsiteY8" fmla="*/ 5792 h 6400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61792" h="640023">
                  <a:moveTo>
                    <a:pt x="1202677" y="-219"/>
                  </a:moveTo>
                  <a:lnTo>
                    <a:pt x="1261598" y="106907"/>
                  </a:lnTo>
                  <a:cubicBezTo>
                    <a:pt x="1247361" y="174852"/>
                    <a:pt x="1210561" y="235984"/>
                    <a:pt x="1157179" y="280365"/>
                  </a:cubicBezTo>
                  <a:cubicBezTo>
                    <a:pt x="1066969" y="356446"/>
                    <a:pt x="595284" y="639805"/>
                    <a:pt x="595284" y="639805"/>
                  </a:cubicBezTo>
                  <a:lnTo>
                    <a:pt x="-195" y="340860"/>
                  </a:lnTo>
                  <a:lnTo>
                    <a:pt x="103976" y="202432"/>
                  </a:lnTo>
                  <a:lnTo>
                    <a:pt x="571483" y="359109"/>
                  </a:lnTo>
                  <a:lnTo>
                    <a:pt x="571483" y="359109"/>
                  </a:lnTo>
                  <a:cubicBezTo>
                    <a:pt x="744907" y="195345"/>
                    <a:pt x="954190" y="74358"/>
                    <a:pt x="1182648" y="5792"/>
                  </a:cubicBez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31" name="任意多边形: 形状 30">
              <a:extLst>
                <a:ext uri="{FF2B5EF4-FFF2-40B4-BE49-F238E27FC236}">
                  <a16:creationId xmlns:a16="http://schemas.microsoft.com/office/drawing/2014/main" id="{5ECDF57B-FCBE-4FD5-6943-9F3FB7CBBD40}"/>
                </a:ext>
              </a:extLst>
            </p:cNvPr>
            <p:cNvSpPr/>
            <p:nvPr/>
          </p:nvSpPr>
          <p:spPr>
            <a:xfrm flipH="1">
              <a:off x="854728" y="4557333"/>
              <a:ext cx="983324" cy="320409"/>
            </a:xfrm>
            <a:custGeom>
              <a:avLst/>
              <a:gdLst>
                <a:gd name="connsiteX0" fmla="*/ 929461 w 929460"/>
                <a:gd name="connsiteY0" fmla="*/ 151429 h 302858"/>
                <a:gd name="connsiteX1" fmla="*/ 464731 w 929460"/>
                <a:gd name="connsiteY1" fmla="*/ 302858 h 302858"/>
                <a:gd name="connsiteX2" fmla="*/ 0 w 929460"/>
                <a:gd name="connsiteY2" fmla="*/ 151429 h 302858"/>
                <a:gd name="connsiteX3" fmla="*/ 464731 w 929460"/>
                <a:gd name="connsiteY3" fmla="*/ 0 h 302858"/>
                <a:gd name="connsiteX4" fmla="*/ 929461 w 929460"/>
                <a:gd name="connsiteY4" fmla="*/ 151429 h 3028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9460" h="302858">
                  <a:moveTo>
                    <a:pt x="929461" y="151429"/>
                  </a:moveTo>
                  <a:cubicBezTo>
                    <a:pt x="929461" y="235061"/>
                    <a:pt x="721394" y="302858"/>
                    <a:pt x="464731" y="302858"/>
                  </a:cubicBezTo>
                  <a:cubicBezTo>
                    <a:pt x="208067" y="302858"/>
                    <a:pt x="0" y="235061"/>
                    <a:pt x="0" y="151429"/>
                  </a:cubicBezTo>
                  <a:cubicBezTo>
                    <a:pt x="0" y="67797"/>
                    <a:pt x="208067" y="0"/>
                    <a:pt x="464731" y="0"/>
                  </a:cubicBezTo>
                  <a:cubicBezTo>
                    <a:pt x="721394" y="0"/>
                    <a:pt x="929461" y="67797"/>
                    <a:pt x="929461" y="151429"/>
                  </a:cubicBez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32" name="任意多边形: 形状 31">
              <a:extLst>
                <a:ext uri="{FF2B5EF4-FFF2-40B4-BE49-F238E27FC236}">
                  <a16:creationId xmlns:a16="http://schemas.microsoft.com/office/drawing/2014/main" id="{60CDD1B5-128A-FA9F-C672-7A76942F9057}"/>
                </a:ext>
              </a:extLst>
            </p:cNvPr>
            <p:cNvSpPr/>
            <p:nvPr/>
          </p:nvSpPr>
          <p:spPr>
            <a:xfrm flipH="1">
              <a:off x="2310189" y="6183840"/>
              <a:ext cx="269761" cy="556844"/>
            </a:xfrm>
            <a:custGeom>
              <a:avLst/>
              <a:gdLst>
                <a:gd name="connsiteX0" fmla="*/ 123406 w 254984"/>
                <a:gd name="connsiteY0" fmla="*/ 526342 h 526342"/>
                <a:gd name="connsiteX1" fmla="*/ 0 w 254984"/>
                <a:gd name="connsiteY1" fmla="*/ 492233 h 526342"/>
                <a:gd name="connsiteX2" fmla="*/ 72847 w 254984"/>
                <a:gd name="connsiteY2" fmla="*/ 0 h 526342"/>
                <a:gd name="connsiteX3" fmla="*/ 254984 w 254984"/>
                <a:gd name="connsiteY3" fmla="*/ 50359 h 526342"/>
                <a:gd name="connsiteX4" fmla="*/ 123406 w 254984"/>
                <a:gd name="connsiteY4" fmla="*/ 526342 h 5263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54984" h="526342">
                  <a:moveTo>
                    <a:pt x="123406" y="526342"/>
                  </a:moveTo>
                  <a:lnTo>
                    <a:pt x="0" y="492233"/>
                  </a:lnTo>
                  <a:lnTo>
                    <a:pt x="72847" y="0"/>
                  </a:lnTo>
                  <a:lnTo>
                    <a:pt x="254984" y="50359"/>
                  </a:lnTo>
                  <a:lnTo>
                    <a:pt x="123406" y="526342"/>
                  </a:ln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/>
            </a:p>
          </p:txBody>
        </p:sp>
        <p:sp>
          <p:nvSpPr>
            <p:cNvPr id="33" name="任意多边形: 形状 32">
              <a:extLst>
                <a:ext uri="{FF2B5EF4-FFF2-40B4-BE49-F238E27FC236}">
                  <a16:creationId xmlns:a16="http://schemas.microsoft.com/office/drawing/2014/main" id="{3D5E4D89-6D9C-7888-2B26-5169C533075E}"/>
                </a:ext>
              </a:extLst>
            </p:cNvPr>
            <p:cNvSpPr/>
            <p:nvPr/>
          </p:nvSpPr>
          <p:spPr>
            <a:xfrm flipH="1">
              <a:off x="2404312" y="6630002"/>
              <a:ext cx="467738" cy="246442"/>
            </a:xfrm>
            <a:custGeom>
              <a:avLst/>
              <a:gdLst>
                <a:gd name="connsiteX0" fmla="*/ 397716 w 442117"/>
                <a:gd name="connsiteY0" fmla="*/ 232725 h 232943"/>
                <a:gd name="connsiteX1" fmla="*/ -195 w 442117"/>
                <a:gd name="connsiteY1" fmla="*/ 122730 h 232943"/>
                <a:gd name="connsiteX2" fmla="*/ 1195 w 442117"/>
                <a:gd name="connsiteY2" fmla="*/ 117697 h 232943"/>
                <a:gd name="connsiteX3" fmla="*/ 198882 w 442117"/>
                <a:gd name="connsiteY3" fmla="*/ 5627 h 232943"/>
                <a:gd name="connsiteX4" fmla="*/ 198892 w 442117"/>
                <a:gd name="connsiteY4" fmla="*/ 5630 h 232943"/>
                <a:gd name="connsiteX5" fmla="*/ 441922 w 442117"/>
                <a:gd name="connsiteY5" fmla="*/ 72812 h 2329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42117" h="232943">
                  <a:moveTo>
                    <a:pt x="397716" y="232725"/>
                  </a:moveTo>
                  <a:lnTo>
                    <a:pt x="-195" y="122730"/>
                  </a:lnTo>
                  <a:lnTo>
                    <a:pt x="1195" y="117697"/>
                  </a:lnTo>
                  <a:cubicBezTo>
                    <a:pt x="24842" y="32164"/>
                    <a:pt x="113346" y="-18010"/>
                    <a:pt x="198882" y="5627"/>
                  </a:cubicBezTo>
                  <a:lnTo>
                    <a:pt x="198892" y="5630"/>
                  </a:lnTo>
                  <a:lnTo>
                    <a:pt x="441922" y="72812"/>
                  </a:lnTo>
                  <a:close/>
                </a:path>
              </a:pathLst>
            </a:custGeom>
            <a:solidFill>
              <a:schemeClr val="accent4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34" name="任意多边形: 形状 33">
              <a:extLst>
                <a:ext uri="{FF2B5EF4-FFF2-40B4-BE49-F238E27FC236}">
                  <a16:creationId xmlns:a16="http://schemas.microsoft.com/office/drawing/2014/main" id="{E78A98F9-24B3-D313-62A4-D0A3FEB78BBF}"/>
                </a:ext>
              </a:extLst>
            </p:cNvPr>
            <p:cNvSpPr/>
            <p:nvPr/>
          </p:nvSpPr>
          <p:spPr>
            <a:xfrm flipH="1">
              <a:off x="2616882" y="6183688"/>
              <a:ext cx="334959" cy="558688"/>
            </a:xfrm>
            <a:custGeom>
              <a:avLst/>
              <a:gdLst>
                <a:gd name="connsiteX0" fmla="*/ 117129 w 316611"/>
                <a:gd name="connsiteY0" fmla="*/ 528085 h 528085"/>
                <a:gd name="connsiteX1" fmla="*/ 0 w 316611"/>
                <a:gd name="connsiteY1" fmla="*/ 476364 h 528085"/>
                <a:gd name="connsiteX2" fmla="*/ 143751 w 316611"/>
                <a:gd name="connsiteY2" fmla="*/ 0 h 528085"/>
                <a:gd name="connsiteX3" fmla="*/ 316611 w 316611"/>
                <a:gd name="connsiteY3" fmla="*/ 76324 h 528085"/>
                <a:gd name="connsiteX4" fmla="*/ 117129 w 316611"/>
                <a:gd name="connsiteY4" fmla="*/ 528085 h 5280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6611" h="528085">
                  <a:moveTo>
                    <a:pt x="117129" y="528085"/>
                  </a:moveTo>
                  <a:lnTo>
                    <a:pt x="0" y="476364"/>
                  </a:lnTo>
                  <a:lnTo>
                    <a:pt x="143751" y="0"/>
                  </a:lnTo>
                  <a:lnTo>
                    <a:pt x="316611" y="76324"/>
                  </a:lnTo>
                  <a:lnTo>
                    <a:pt x="117129" y="528085"/>
                  </a:ln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/>
            </a:p>
          </p:txBody>
        </p:sp>
        <p:sp>
          <p:nvSpPr>
            <p:cNvPr id="35" name="任意多边形: 形状 34">
              <a:extLst>
                <a:ext uri="{FF2B5EF4-FFF2-40B4-BE49-F238E27FC236}">
                  <a16:creationId xmlns:a16="http://schemas.microsoft.com/office/drawing/2014/main" id="{B7B0D1DC-7222-41FC-061B-2AFE44FAEA0C}"/>
                </a:ext>
              </a:extLst>
            </p:cNvPr>
            <p:cNvSpPr/>
            <p:nvPr/>
          </p:nvSpPr>
          <p:spPr>
            <a:xfrm flipH="1">
              <a:off x="2778455" y="6593594"/>
              <a:ext cx="470445" cy="282851"/>
            </a:xfrm>
            <a:custGeom>
              <a:avLst/>
              <a:gdLst>
                <a:gd name="connsiteX0" fmla="*/ 377460 w 444675"/>
                <a:gd name="connsiteY0" fmla="*/ 267139 h 267357"/>
                <a:gd name="connsiteX1" fmla="*/ -195 w 444675"/>
                <a:gd name="connsiteY1" fmla="*/ 100378 h 267357"/>
                <a:gd name="connsiteX2" fmla="*/ 1914 w 444675"/>
                <a:gd name="connsiteY2" fmla="*/ 95601 h 267357"/>
                <a:gd name="connsiteX3" fmla="*/ 213812 w 444675"/>
                <a:gd name="connsiteY3" fmla="*/ 13509 h 267357"/>
                <a:gd name="connsiteX4" fmla="*/ 213821 w 444675"/>
                <a:gd name="connsiteY4" fmla="*/ 13514 h 267357"/>
                <a:gd name="connsiteX5" fmla="*/ 444480 w 444675"/>
                <a:gd name="connsiteY5" fmla="*/ 115367 h 2673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44675" h="267357">
                  <a:moveTo>
                    <a:pt x="377460" y="267139"/>
                  </a:moveTo>
                  <a:lnTo>
                    <a:pt x="-195" y="100378"/>
                  </a:lnTo>
                  <a:lnTo>
                    <a:pt x="1914" y="95601"/>
                  </a:lnTo>
                  <a:cubicBezTo>
                    <a:pt x="37763" y="14422"/>
                    <a:pt x="132629" y="-22330"/>
                    <a:pt x="213812" y="13509"/>
                  </a:cubicBezTo>
                  <a:lnTo>
                    <a:pt x="213821" y="13514"/>
                  </a:lnTo>
                  <a:lnTo>
                    <a:pt x="444480" y="115367"/>
                  </a:lnTo>
                  <a:close/>
                </a:path>
              </a:pathLst>
            </a:custGeom>
            <a:solidFill>
              <a:schemeClr val="accent4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36" name="任意多边形: 形状 35">
              <a:extLst>
                <a:ext uri="{FF2B5EF4-FFF2-40B4-BE49-F238E27FC236}">
                  <a16:creationId xmlns:a16="http://schemas.microsoft.com/office/drawing/2014/main" id="{E0BA6F5D-0F8B-AAFC-BC28-1F939AA1646E}"/>
                </a:ext>
              </a:extLst>
            </p:cNvPr>
            <p:cNvSpPr/>
            <p:nvPr/>
          </p:nvSpPr>
          <p:spPr>
            <a:xfrm flipH="1">
              <a:off x="959780" y="3983348"/>
              <a:ext cx="1719621" cy="2610381"/>
            </a:xfrm>
            <a:custGeom>
              <a:avLst/>
              <a:gdLst>
                <a:gd name="connsiteX0" fmla="*/ 1621479 w 1625425"/>
                <a:gd name="connsiteY0" fmla="*/ 323526 h 2467392"/>
                <a:gd name="connsiteX1" fmla="*/ 1302664 w 1625425"/>
                <a:gd name="connsiteY1" fmla="*/ 759105 h 2467392"/>
                <a:gd name="connsiteX2" fmla="*/ 812116 w 1625425"/>
                <a:gd name="connsiteY2" fmla="*/ 1247916 h 2467392"/>
                <a:gd name="connsiteX3" fmla="*/ 302410 w 1625425"/>
                <a:gd name="connsiteY3" fmla="*/ 2467174 h 2467392"/>
                <a:gd name="connsiteX4" fmla="*/ -195 w 1625425"/>
                <a:gd name="connsiteY4" fmla="*/ 2331509 h 2467392"/>
                <a:gd name="connsiteX5" fmla="*/ 59155 w 1625425"/>
                <a:gd name="connsiteY5" fmla="*/ 2173089 h 2467392"/>
                <a:gd name="connsiteX6" fmla="*/ 98979 w 1625425"/>
                <a:gd name="connsiteY6" fmla="*/ 2066786 h 2467392"/>
                <a:gd name="connsiteX7" fmla="*/ 119354 w 1625425"/>
                <a:gd name="connsiteY7" fmla="*/ 2012400 h 2467392"/>
                <a:gd name="connsiteX8" fmla="*/ 141195 w 1625425"/>
                <a:gd name="connsiteY8" fmla="*/ 1954102 h 2467392"/>
                <a:gd name="connsiteX9" fmla="*/ 465157 w 1625425"/>
                <a:gd name="connsiteY9" fmla="*/ 1089358 h 2467392"/>
                <a:gd name="connsiteX10" fmla="*/ 737286 w 1625425"/>
                <a:gd name="connsiteY10" fmla="*/ 612886 h 2467392"/>
                <a:gd name="connsiteX11" fmla="*/ 745180 w 1625425"/>
                <a:gd name="connsiteY11" fmla="*/ 354345 h 2467392"/>
                <a:gd name="connsiteX12" fmla="*/ 812116 w 1625425"/>
                <a:gd name="connsiteY12" fmla="*/ 172097 h 2467392"/>
                <a:gd name="connsiteX13" fmla="*/ 1297734 w 1625425"/>
                <a:gd name="connsiteY13" fmla="*/ -219 h 24673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625425" h="2467392">
                  <a:moveTo>
                    <a:pt x="1621479" y="323526"/>
                  </a:moveTo>
                  <a:cubicBezTo>
                    <a:pt x="1621479" y="323526"/>
                    <a:pt x="1683557" y="515864"/>
                    <a:pt x="1302664" y="759105"/>
                  </a:cubicBezTo>
                  <a:lnTo>
                    <a:pt x="812116" y="1247916"/>
                  </a:lnTo>
                  <a:lnTo>
                    <a:pt x="302410" y="2467174"/>
                  </a:lnTo>
                  <a:lnTo>
                    <a:pt x="-195" y="2331509"/>
                  </a:lnTo>
                  <a:lnTo>
                    <a:pt x="59155" y="2173089"/>
                  </a:lnTo>
                  <a:lnTo>
                    <a:pt x="98979" y="2066786"/>
                  </a:lnTo>
                  <a:lnTo>
                    <a:pt x="119354" y="2012400"/>
                  </a:lnTo>
                  <a:lnTo>
                    <a:pt x="141195" y="1954102"/>
                  </a:lnTo>
                  <a:lnTo>
                    <a:pt x="465157" y="1089358"/>
                  </a:lnTo>
                  <a:lnTo>
                    <a:pt x="737286" y="612886"/>
                  </a:lnTo>
                  <a:lnTo>
                    <a:pt x="745180" y="354345"/>
                  </a:lnTo>
                  <a:lnTo>
                    <a:pt x="812116" y="172097"/>
                  </a:lnTo>
                  <a:lnTo>
                    <a:pt x="1297734" y="-219"/>
                  </a:lnTo>
                  <a:close/>
                </a:path>
              </a:pathLst>
            </a:custGeom>
            <a:solidFill>
              <a:schemeClr val="accent4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37" name="任意多边形: 形状 36">
              <a:extLst>
                <a:ext uri="{FF2B5EF4-FFF2-40B4-BE49-F238E27FC236}">
                  <a16:creationId xmlns:a16="http://schemas.microsoft.com/office/drawing/2014/main" id="{925DB0D4-CC8B-0191-6761-184247C5B90B}"/>
                </a:ext>
              </a:extLst>
            </p:cNvPr>
            <p:cNvSpPr/>
            <p:nvPr/>
          </p:nvSpPr>
          <p:spPr>
            <a:xfrm flipH="1">
              <a:off x="1221782" y="3993425"/>
              <a:ext cx="1719621" cy="2610381"/>
            </a:xfrm>
            <a:custGeom>
              <a:avLst/>
              <a:gdLst>
                <a:gd name="connsiteX0" fmla="*/ 1621479 w 1625425"/>
                <a:gd name="connsiteY0" fmla="*/ 323526 h 2467392"/>
                <a:gd name="connsiteX1" fmla="*/ 1302664 w 1625425"/>
                <a:gd name="connsiteY1" fmla="*/ 759105 h 2467392"/>
                <a:gd name="connsiteX2" fmla="*/ 812116 w 1625425"/>
                <a:gd name="connsiteY2" fmla="*/ 1247916 h 2467392"/>
                <a:gd name="connsiteX3" fmla="*/ 302410 w 1625425"/>
                <a:gd name="connsiteY3" fmla="*/ 2467174 h 2467392"/>
                <a:gd name="connsiteX4" fmla="*/ -195 w 1625425"/>
                <a:gd name="connsiteY4" fmla="*/ 2331509 h 2467392"/>
                <a:gd name="connsiteX5" fmla="*/ 59155 w 1625425"/>
                <a:gd name="connsiteY5" fmla="*/ 2173089 h 2467392"/>
                <a:gd name="connsiteX6" fmla="*/ 98979 w 1625425"/>
                <a:gd name="connsiteY6" fmla="*/ 2066786 h 2467392"/>
                <a:gd name="connsiteX7" fmla="*/ 119354 w 1625425"/>
                <a:gd name="connsiteY7" fmla="*/ 2012400 h 2467392"/>
                <a:gd name="connsiteX8" fmla="*/ 141195 w 1625425"/>
                <a:gd name="connsiteY8" fmla="*/ 1954102 h 2467392"/>
                <a:gd name="connsiteX9" fmla="*/ 465157 w 1625425"/>
                <a:gd name="connsiteY9" fmla="*/ 1089358 h 2467392"/>
                <a:gd name="connsiteX10" fmla="*/ 556273 w 1625425"/>
                <a:gd name="connsiteY10" fmla="*/ 929823 h 2467392"/>
                <a:gd name="connsiteX11" fmla="*/ 991056 w 1625425"/>
                <a:gd name="connsiteY11" fmla="*/ 350559 h 2467392"/>
                <a:gd name="connsiteX12" fmla="*/ 1080377 w 1625425"/>
                <a:gd name="connsiteY12" fmla="*/ 258225 h 2467392"/>
                <a:gd name="connsiteX13" fmla="*/ 1089902 w 1625425"/>
                <a:gd name="connsiteY13" fmla="*/ 115350 h 2467392"/>
                <a:gd name="connsiteX14" fmla="*/ 1297734 w 1625425"/>
                <a:gd name="connsiteY14" fmla="*/ -219 h 24673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625425" h="2467392">
                  <a:moveTo>
                    <a:pt x="1621479" y="323526"/>
                  </a:moveTo>
                  <a:cubicBezTo>
                    <a:pt x="1621479" y="323526"/>
                    <a:pt x="1683557" y="515864"/>
                    <a:pt x="1302664" y="759105"/>
                  </a:cubicBezTo>
                  <a:lnTo>
                    <a:pt x="812116" y="1247916"/>
                  </a:lnTo>
                  <a:lnTo>
                    <a:pt x="302410" y="2467174"/>
                  </a:lnTo>
                  <a:lnTo>
                    <a:pt x="-195" y="2331509"/>
                  </a:lnTo>
                  <a:lnTo>
                    <a:pt x="59155" y="2173089"/>
                  </a:lnTo>
                  <a:lnTo>
                    <a:pt x="98979" y="2066786"/>
                  </a:lnTo>
                  <a:lnTo>
                    <a:pt x="119354" y="2012400"/>
                  </a:lnTo>
                  <a:lnTo>
                    <a:pt x="141195" y="1954102"/>
                  </a:lnTo>
                  <a:lnTo>
                    <a:pt x="465157" y="1089358"/>
                  </a:lnTo>
                  <a:lnTo>
                    <a:pt x="556273" y="929823"/>
                  </a:lnTo>
                  <a:cubicBezTo>
                    <a:pt x="676476" y="719359"/>
                    <a:pt x="822538" y="524759"/>
                    <a:pt x="991056" y="350559"/>
                  </a:cubicBezTo>
                  <a:lnTo>
                    <a:pt x="1080377" y="258225"/>
                  </a:lnTo>
                  <a:lnTo>
                    <a:pt x="1089902" y="115350"/>
                  </a:lnTo>
                  <a:lnTo>
                    <a:pt x="1297734" y="-219"/>
                  </a:lnTo>
                  <a:close/>
                </a:path>
              </a:pathLst>
            </a:custGeom>
            <a:solidFill>
              <a:schemeClr val="accent4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38" name="任意多边形: 形状 37">
              <a:extLst>
                <a:ext uri="{FF2B5EF4-FFF2-40B4-BE49-F238E27FC236}">
                  <a16:creationId xmlns:a16="http://schemas.microsoft.com/office/drawing/2014/main" id="{94B0C6EC-BD6B-CA6E-796F-43E72D9D2351}"/>
                </a:ext>
              </a:extLst>
            </p:cNvPr>
            <p:cNvSpPr/>
            <p:nvPr/>
          </p:nvSpPr>
          <p:spPr>
            <a:xfrm flipH="1">
              <a:off x="921936" y="2958763"/>
              <a:ext cx="898080" cy="1384497"/>
            </a:xfrm>
            <a:custGeom>
              <a:avLst/>
              <a:gdLst>
                <a:gd name="connsiteX0" fmla="*/ 268068 w 848886"/>
                <a:gd name="connsiteY0" fmla="*/ 359910 h 1308658"/>
                <a:gd name="connsiteX1" fmla="*/ 420468 w 848886"/>
                <a:gd name="connsiteY1" fmla="*/ 36060 h 1308658"/>
                <a:gd name="connsiteX2" fmla="*/ 686421 w 848886"/>
                <a:gd name="connsiteY2" fmla="*/ -219 h 1308658"/>
                <a:gd name="connsiteX3" fmla="*/ 839568 w 848886"/>
                <a:gd name="connsiteY3" fmla="*/ 636135 h 1308658"/>
                <a:gd name="connsiteX4" fmla="*/ 801468 w 848886"/>
                <a:gd name="connsiteY4" fmla="*/ 1036185 h 1308658"/>
                <a:gd name="connsiteX5" fmla="*/ 830043 w 848886"/>
                <a:gd name="connsiteY5" fmla="*/ 1112385 h 1308658"/>
                <a:gd name="connsiteX6" fmla="*/ 791943 w 848886"/>
                <a:gd name="connsiteY6" fmla="*/ 1207635 h 1308658"/>
                <a:gd name="connsiteX7" fmla="*/ 830043 w 848886"/>
                <a:gd name="connsiteY7" fmla="*/ 1302885 h 1308658"/>
                <a:gd name="connsiteX8" fmla="*/ -195 w 848886"/>
                <a:gd name="connsiteY8" fmla="*/ 1140557 h 13086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48886" h="1308658">
                  <a:moveTo>
                    <a:pt x="268068" y="359910"/>
                  </a:moveTo>
                  <a:lnTo>
                    <a:pt x="420468" y="36060"/>
                  </a:lnTo>
                  <a:lnTo>
                    <a:pt x="686421" y="-219"/>
                  </a:lnTo>
                  <a:cubicBezTo>
                    <a:pt x="686421" y="-219"/>
                    <a:pt x="894091" y="264357"/>
                    <a:pt x="839568" y="636135"/>
                  </a:cubicBezTo>
                  <a:cubicBezTo>
                    <a:pt x="819121" y="775551"/>
                    <a:pt x="802460" y="914350"/>
                    <a:pt x="801468" y="1036185"/>
                  </a:cubicBezTo>
                  <a:cubicBezTo>
                    <a:pt x="801204" y="1068603"/>
                    <a:pt x="829564" y="1083078"/>
                    <a:pt x="830043" y="1112385"/>
                  </a:cubicBezTo>
                  <a:cubicBezTo>
                    <a:pt x="830513" y="1141174"/>
                    <a:pt x="776291" y="1188070"/>
                    <a:pt x="791943" y="1207635"/>
                  </a:cubicBezTo>
                  <a:cubicBezTo>
                    <a:pt x="814323" y="1234600"/>
                    <a:pt x="827652" y="1267924"/>
                    <a:pt x="830043" y="1302885"/>
                  </a:cubicBezTo>
                  <a:cubicBezTo>
                    <a:pt x="811169" y="1347807"/>
                    <a:pt x="239912" y="1104441"/>
                    <a:pt x="-195" y="1140557"/>
                  </a:cubicBez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39" name="任意多边形: 形状 38">
              <a:extLst>
                <a:ext uri="{FF2B5EF4-FFF2-40B4-BE49-F238E27FC236}">
                  <a16:creationId xmlns:a16="http://schemas.microsoft.com/office/drawing/2014/main" id="{4BFBFF9E-FAE1-2056-9867-6F713285B530}"/>
                </a:ext>
              </a:extLst>
            </p:cNvPr>
            <p:cNvSpPr/>
            <p:nvPr/>
          </p:nvSpPr>
          <p:spPr>
            <a:xfrm rot="3556255" flipH="1">
              <a:off x="1100843" y="2401745"/>
              <a:ext cx="508979" cy="508979"/>
            </a:xfrm>
            <a:custGeom>
              <a:avLst/>
              <a:gdLst>
                <a:gd name="connsiteX0" fmla="*/ 480904 w 481099"/>
                <a:gd name="connsiteY0" fmla="*/ 240331 h 481099"/>
                <a:gd name="connsiteX1" fmla="*/ 240355 w 481099"/>
                <a:gd name="connsiteY1" fmla="*/ 480881 h 481099"/>
                <a:gd name="connsiteX2" fmla="*/ -195 w 481099"/>
                <a:gd name="connsiteY2" fmla="*/ 240331 h 481099"/>
                <a:gd name="connsiteX3" fmla="*/ 240355 w 481099"/>
                <a:gd name="connsiteY3" fmla="*/ -219 h 481099"/>
                <a:gd name="connsiteX4" fmla="*/ 480904 w 481099"/>
                <a:gd name="connsiteY4" fmla="*/ 240331 h 481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81099" h="481099">
                  <a:moveTo>
                    <a:pt x="480904" y="240331"/>
                  </a:moveTo>
                  <a:cubicBezTo>
                    <a:pt x="480904" y="373183"/>
                    <a:pt x="373206" y="480881"/>
                    <a:pt x="240355" y="480881"/>
                  </a:cubicBezTo>
                  <a:cubicBezTo>
                    <a:pt x="107503" y="480881"/>
                    <a:pt x="-195" y="373183"/>
                    <a:pt x="-195" y="240331"/>
                  </a:cubicBezTo>
                  <a:cubicBezTo>
                    <a:pt x="-195" y="107479"/>
                    <a:pt x="107503" y="-219"/>
                    <a:pt x="240355" y="-219"/>
                  </a:cubicBezTo>
                  <a:cubicBezTo>
                    <a:pt x="373206" y="-219"/>
                    <a:pt x="480904" y="107479"/>
                    <a:pt x="480904" y="240331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40" name="任意多边形: 形状 39">
              <a:extLst>
                <a:ext uri="{FF2B5EF4-FFF2-40B4-BE49-F238E27FC236}">
                  <a16:creationId xmlns:a16="http://schemas.microsoft.com/office/drawing/2014/main" id="{93B043CE-42C1-E697-28FF-137B1A0DB571}"/>
                </a:ext>
              </a:extLst>
            </p:cNvPr>
            <p:cNvSpPr/>
            <p:nvPr/>
          </p:nvSpPr>
          <p:spPr>
            <a:xfrm flipH="1">
              <a:off x="970904" y="2235212"/>
              <a:ext cx="594349" cy="602140"/>
            </a:xfrm>
            <a:custGeom>
              <a:avLst/>
              <a:gdLst>
                <a:gd name="connsiteX0" fmla="*/ 352018 w 561792"/>
                <a:gd name="connsiteY0" fmla="*/ 311372 h 569156"/>
                <a:gd name="connsiteX1" fmla="*/ 350187 w 561792"/>
                <a:gd name="connsiteY1" fmla="*/ 335569 h 569156"/>
                <a:gd name="connsiteX2" fmla="*/ 371130 w 561792"/>
                <a:gd name="connsiteY2" fmla="*/ 408720 h 569156"/>
                <a:gd name="connsiteX3" fmla="*/ 368529 w 561792"/>
                <a:gd name="connsiteY3" fmla="*/ 568938 h 569156"/>
                <a:gd name="connsiteX4" fmla="*/ 329428 w 561792"/>
                <a:gd name="connsiteY4" fmla="*/ 42857 h 569156"/>
                <a:gd name="connsiteX5" fmla="*/ 232643 w 561792"/>
                <a:gd name="connsiteY5" fmla="*/ 21765 h 569156"/>
                <a:gd name="connsiteX6" fmla="*/ 111848 w 561792"/>
                <a:gd name="connsiteY6" fmla="*/ 41062 h 569156"/>
                <a:gd name="connsiteX7" fmla="*/ 127855 w 561792"/>
                <a:gd name="connsiteY7" fmla="*/ 14136 h 569156"/>
                <a:gd name="connsiteX8" fmla="*/ -195 w 561792"/>
                <a:gd name="connsiteY8" fmla="*/ 229547 h 569156"/>
                <a:gd name="connsiteX9" fmla="*/ 352018 w 561792"/>
                <a:gd name="connsiteY9" fmla="*/ 311372 h 569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61792" h="569156">
                  <a:moveTo>
                    <a:pt x="352018" y="311372"/>
                  </a:moveTo>
                  <a:cubicBezTo>
                    <a:pt x="351557" y="317702"/>
                    <a:pt x="350920" y="326085"/>
                    <a:pt x="350187" y="335569"/>
                  </a:cubicBezTo>
                  <a:cubicBezTo>
                    <a:pt x="349439" y="361531"/>
                    <a:pt x="356756" y="387087"/>
                    <a:pt x="371130" y="408720"/>
                  </a:cubicBezTo>
                  <a:cubicBezTo>
                    <a:pt x="384588" y="431479"/>
                    <a:pt x="368529" y="568938"/>
                    <a:pt x="368529" y="568938"/>
                  </a:cubicBezTo>
                  <a:cubicBezTo>
                    <a:pt x="762562" y="294272"/>
                    <a:pt x="451218" y="18327"/>
                    <a:pt x="329428" y="42857"/>
                  </a:cubicBezTo>
                  <a:cubicBezTo>
                    <a:pt x="331971" y="7927"/>
                    <a:pt x="232643" y="21765"/>
                    <a:pt x="232643" y="21765"/>
                  </a:cubicBezTo>
                  <a:cubicBezTo>
                    <a:pt x="194796" y="-37174"/>
                    <a:pt x="111848" y="41062"/>
                    <a:pt x="111848" y="41062"/>
                  </a:cubicBezTo>
                  <a:lnTo>
                    <a:pt x="127855" y="14136"/>
                  </a:lnTo>
                  <a:cubicBezTo>
                    <a:pt x="63456" y="30516"/>
                    <a:pt x="-195" y="229547"/>
                    <a:pt x="-195" y="229547"/>
                  </a:cubicBezTo>
                  <a:cubicBezTo>
                    <a:pt x="21645" y="315412"/>
                    <a:pt x="354561" y="276443"/>
                    <a:pt x="352018" y="311372"/>
                  </a:cubicBezTo>
                  <a:close/>
                </a:path>
              </a:pathLst>
            </a:custGeom>
            <a:solidFill>
              <a:schemeClr val="tx1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41" name="任意多边形: 形状 40">
              <a:extLst>
                <a:ext uri="{FF2B5EF4-FFF2-40B4-BE49-F238E27FC236}">
                  <a16:creationId xmlns:a16="http://schemas.microsoft.com/office/drawing/2014/main" id="{94FD9C36-C7C8-AE7F-D86C-0E1DFCF61D50}"/>
                </a:ext>
              </a:extLst>
            </p:cNvPr>
            <p:cNvSpPr/>
            <p:nvPr/>
          </p:nvSpPr>
          <p:spPr>
            <a:xfrm flipH="1">
              <a:off x="2470755" y="2505831"/>
              <a:ext cx="936552" cy="992189"/>
            </a:xfrm>
            <a:custGeom>
              <a:avLst/>
              <a:gdLst>
                <a:gd name="connsiteX0" fmla="*/ 564597 w 885250"/>
                <a:gd name="connsiteY0" fmla="*/ 915427 h 937840"/>
                <a:gd name="connsiteX1" fmla="*/ 882001 w 885250"/>
                <a:gd name="connsiteY1" fmla="*/ 323058 h 937840"/>
                <a:gd name="connsiteX2" fmla="*/ 855214 w 885250"/>
                <a:gd name="connsiteY2" fmla="*/ 254774 h 937840"/>
                <a:gd name="connsiteX3" fmla="*/ 391867 w 885250"/>
                <a:gd name="connsiteY3" fmla="*/ 6503 h 937840"/>
                <a:gd name="connsiteX4" fmla="*/ 342751 w 885250"/>
                <a:gd name="connsiteY4" fmla="*/ 4509 h 937840"/>
                <a:gd name="connsiteX5" fmla="*/ 310302 w 885250"/>
                <a:gd name="connsiteY5" fmla="*/ 42531 h 937840"/>
                <a:gd name="connsiteX6" fmla="*/ 14384 w 885250"/>
                <a:gd name="connsiteY6" fmla="*/ 594808 h 937840"/>
                <a:gd name="connsiteX7" fmla="*/ 696 w 885250"/>
                <a:gd name="connsiteY7" fmla="*/ 642884 h 937840"/>
                <a:gd name="connsiteX8" fmla="*/ 29561 w 885250"/>
                <a:gd name="connsiteY8" fmla="*/ 682674 h 937840"/>
                <a:gd name="connsiteX9" fmla="*/ 492908 w 885250"/>
                <a:gd name="connsiteY9" fmla="*/ 930946 h 937840"/>
                <a:gd name="connsiteX10" fmla="*/ 564597 w 885250"/>
                <a:gd name="connsiteY10" fmla="*/ 915427 h 9378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885250" h="937840">
                  <a:moveTo>
                    <a:pt x="564597" y="915427"/>
                  </a:moveTo>
                  <a:cubicBezTo>
                    <a:pt x="700000" y="735320"/>
                    <a:pt x="807040" y="535551"/>
                    <a:pt x="882001" y="323058"/>
                  </a:cubicBezTo>
                  <a:cubicBezTo>
                    <a:pt x="890969" y="296809"/>
                    <a:pt x="879638" y="267925"/>
                    <a:pt x="855214" y="254774"/>
                  </a:cubicBezTo>
                  <a:lnTo>
                    <a:pt x="391867" y="6503"/>
                  </a:lnTo>
                  <a:cubicBezTo>
                    <a:pt x="376678" y="-1698"/>
                    <a:pt x="358555" y="-2433"/>
                    <a:pt x="342751" y="4509"/>
                  </a:cubicBezTo>
                  <a:cubicBezTo>
                    <a:pt x="326653" y="11505"/>
                    <a:pt x="314680" y="25533"/>
                    <a:pt x="310302" y="42531"/>
                  </a:cubicBezTo>
                  <a:cubicBezTo>
                    <a:pt x="256371" y="247296"/>
                    <a:pt x="154999" y="436490"/>
                    <a:pt x="14384" y="594808"/>
                  </a:cubicBezTo>
                  <a:cubicBezTo>
                    <a:pt x="2654" y="607866"/>
                    <a:pt x="-2397" y="625605"/>
                    <a:pt x="696" y="642884"/>
                  </a:cubicBezTo>
                  <a:cubicBezTo>
                    <a:pt x="3669" y="659888"/>
                    <a:pt x="14320" y="674569"/>
                    <a:pt x="29561" y="682674"/>
                  </a:cubicBezTo>
                  <a:lnTo>
                    <a:pt x="492908" y="930946"/>
                  </a:lnTo>
                  <a:cubicBezTo>
                    <a:pt x="517384" y="943998"/>
                    <a:pt x="547709" y="937433"/>
                    <a:pt x="564597" y="915427"/>
                  </a:cubicBezTo>
                  <a:close/>
                </a:path>
              </a:pathLst>
            </a:custGeom>
            <a:solidFill>
              <a:schemeClr val="tx1">
                <a:lumMod val="10000"/>
                <a:lumOff val="9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42" name="任意多边形: 形状 41">
              <a:extLst>
                <a:ext uri="{FF2B5EF4-FFF2-40B4-BE49-F238E27FC236}">
                  <a16:creationId xmlns:a16="http://schemas.microsoft.com/office/drawing/2014/main" id="{E9C6B37F-FEAC-E70A-24D0-AA99B6BBF502}"/>
                </a:ext>
              </a:extLst>
            </p:cNvPr>
            <p:cNvSpPr/>
            <p:nvPr/>
          </p:nvSpPr>
          <p:spPr>
            <a:xfrm flipH="1">
              <a:off x="2512588" y="2547673"/>
              <a:ext cx="852876" cy="908518"/>
            </a:xfrm>
            <a:custGeom>
              <a:avLst/>
              <a:gdLst>
                <a:gd name="connsiteX0" fmla="*/ 493426 w 806158"/>
                <a:gd name="connsiteY0" fmla="*/ 852119 h 858752"/>
                <a:gd name="connsiteX1" fmla="*/ 472042 w 806158"/>
                <a:gd name="connsiteY1" fmla="*/ 856536 h 858752"/>
                <a:gd name="connsiteX2" fmla="*/ 8692 w 806158"/>
                <a:gd name="connsiteY2" fmla="*/ 608259 h 858752"/>
                <a:gd name="connsiteX3" fmla="*/ 88 w 806158"/>
                <a:gd name="connsiteY3" fmla="*/ 596433 h 858752"/>
                <a:gd name="connsiteX4" fmla="*/ 4374 w 806158"/>
                <a:gd name="connsiteY4" fmla="*/ 581563 h 858752"/>
                <a:gd name="connsiteX5" fmla="*/ 309010 w 806158"/>
                <a:gd name="connsiteY5" fmla="*/ 13013 h 858752"/>
                <a:gd name="connsiteX6" fmla="*/ 319004 w 806158"/>
                <a:gd name="connsiteY6" fmla="*/ 1214 h 858752"/>
                <a:gd name="connsiteX7" fmla="*/ 333643 w 806158"/>
                <a:gd name="connsiteY7" fmla="*/ 1819 h 858752"/>
                <a:gd name="connsiteX8" fmla="*/ 796981 w 806158"/>
                <a:gd name="connsiteY8" fmla="*/ 250089 h 858752"/>
                <a:gd name="connsiteX9" fmla="*/ 805150 w 806158"/>
                <a:gd name="connsiteY9" fmla="*/ 270354 h 858752"/>
                <a:gd name="connsiteX10" fmla="*/ 493426 w 806158"/>
                <a:gd name="connsiteY10" fmla="*/ 852119 h 8587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806158" h="858752">
                  <a:moveTo>
                    <a:pt x="493426" y="852119"/>
                  </a:moveTo>
                  <a:cubicBezTo>
                    <a:pt x="488284" y="858536"/>
                    <a:pt x="479305" y="860391"/>
                    <a:pt x="472042" y="856536"/>
                  </a:cubicBezTo>
                  <a:lnTo>
                    <a:pt x="8692" y="608259"/>
                  </a:lnTo>
                  <a:cubicBezTo>
                    <a:pt x="4131" y="605881"/>
                    <a:pt x="947" y="601505"/>
                    <a:pt x="88" y="596433"/>
                  </a:cubicBezTo>
                  <a:cubicBezTo>
                    <a:pt x="-891" y="591079"/>
                    <a:pt x="695" y="585575"/>
                    <a:pt x="4374" y="581563"/>
                  </a:cubicBezTo>
                  <a:cubicBezTo>
                    <a:pt x="149132" y="418581"/>
                    <a:pt x="253492" y="223812"/>
                    <a:pt x="309010" y="13013"/>
                  </a:cubicBezTo>
                  <a:cubicBezTo>
                    <a:pt x="310312" y="7733"/>
                    <a:pt x="314010" y="3367"/>
                    <a:pt x="319004" y="1214"/>
                  </a:cubicBezTo>
                  <a:cubicBezTo>
                    <a:pt x="323708" y="-890"/>
                    <a:pt x="329128" y="-666"/>
                    <a:pt x="333643" y="1819"/>
                  </a:cubicBezTo>
                  <a:lnTo>
                    <a:pt x="796981" y="250089"/>
                  </a:lnTo>
                  <a:cubicBezTo>
                    <a:pt x="804221" y="254001"/>
                    <a:pt x="807653" y="262513"/>
                    <a:pt x="805150" y="270354"/>
                  </a:cubicBezTo>
                  <a:cubicBezTo>
                    <a:pt x="731530" y="479043"/>
                    <a:pt x="626406" y="675236"/>
                    <a:pt x="493426" y="852119"/>
                  </a:cubicBez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43" name="任意多边形: 形状 42">
              <a:extLst>
                <a:ext uri="{FF2B5EF4-FFF2-40B4-BE49-F238E27FC236}">
                  <a16:creationId xmlns:a16="http://schemas.microsoft.com/office/drawing/2014/main" id="{BC474C3B-8F91-81A9-9D01-7E8CCEF376F6}"/>
                </a:ext>
              </a:extLst>
            </p:cNvPr>
            <p:cNvSpPr/>
            <p:nvPr/>
          </p:nvSpPr>
          <p:spPr>
            <a:xfrm flipH="1">
              <a:off x="2631529" y="2742798"/>
              <a:ext cx="397791" cy="259126"/>
            </a:xfrm>
            <a:custGeom>
              <a:avLst/>
              <a:gdLst>
                <a:gd name="connsiteX0" fmla="*/ 13591 w 376001"/>
                <a:gd name="connsiteY0" fmla="*/ 53261 h 244932"/>
                <a:gd name="connsiteX1" fmla="*/ 333175 w 376001"/>
                <a:gd name="connsiteY1" fmla="*/ 240581 h 244932"/>
                <a:gd name="connsiteX2" fmla="*/ 362020 w 376001"/>
                <a:gd name="connsiteY2" fmla="*/ 191234 h 244932"/>
                <a:gd name="connsiteX3" fmla="*/ 42436 w 376001"/>
                <a:gd name="connsiteY3" fmla="*/ 3913 h 244932"/>
                <a:gd name="connsiteX4" fmla="*/ 13591 w 376001"/>
                <a:gd name="connsiteY4" fmla="*/ 53261 h 2449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6001" h="244932">
                  <a:moveTo>
                    <a:pt x="13591" y="53261"/>
                  </a:moveTo>
                  <a:lnTo>
                    <a:pt x="333175" y="240581"/>
                  </a:lnTo>
                  <a:cubicBezTo>
                    <a:pt x="364972" y="259218"/>
                    <a:pt x="393767" y="209842"/>
                    <a:pt x="362020" y="191234"/>
                  </a:cubicBezTo>
                  <a:lnTo>
                    <a:pt x="42436" y="3913"/>
                  </a:lnTo>
                  <a:cubicBezTo>
                    <a:pt x="10638" y="-14724"/>
                    <a:pt x="-18156" y="34653"/>
                    <a:pt x="13591" y="53261"/>
                  </a:cubicBez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44" name="任意多边形: 形状 43">
              <a:extLst>
                <a:ext uri="{FF2B5EF4-FFF2-40B4-BE49-F238E27FC236}">
                  <a16:creationId xmlns:a16="http://schemas.microsoft.com/office/drawing/2014/main" id="{36D00DB7-1211-BB78-C9F5-1898B122144C}"/>
                </a:ext>
              </a:extLst>
            </p:cNvPr>
            <p:cNvSpPr/>
            <p:nvPr/>
          </p:nvSpPr>
          <p:spPr>
            <a:xfrm flipH="1">
              <a:off x="2691991" y="2853645"/>
              <a:ext cx="397791" cy="259126"/>
            </a:xfrm>
            <a:custGeom>
              <a:avLst/>
              <a:gdLst>
                <a:gd name="connsiteX0" fmla="*/ 13591 w 376001"/>
                <a:gd name="connsiteY0" fmla="*/ 53261 h 244932"/>
                <a:gd name="connsiteX1" fmla="*/ 333175 w 376001"/>
                <a:gd name="connsiteY1" fmla="*/ 240581 h 244932"/>
                <a:gd name="connsiteX2" fmla="*/ 362020 w 376001"/>
                <a:gd name="connsiteY2" fmla="*/ 191234 h 244932"/>
                <a:gd name="connsiteX3" fmla="*/ 42436 w 376001"/>
                <a:gd name="connsiteY3" fmla="*/ 3913 h 244932"/>
                <a:gd name="connsiteX4" fmla="*/ 13591 w 376001"/>
                <a:gd name="connsiteY4" fmla="*/ 53261 h 2449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6001" h="244932">
                  <a:moveTo>
                    <a:pt x="13591" y="53261"/>
                  </a:moveTo>
                  <a:lnTo>
                    <a:pt x="333175" y="240581"/>
                  </a:lnTo>
                  <a:cubicBezTo>
                    <a:pt x="364972" y="259218"/>
                    <a:pt x="393767" y="209842"/>
                    <a:pt x="362020" y="191234"/>
                  </a:cubicBezTo>
                  <a:lnTo>
                    <a:pt x="42436" y="3913"/>
                  </a:lnTo>
                  <a:cubicBezTo>
                    <a:pt x="10638" y="-14724"/>
                    <a:pt x="-18156" y="34653"/>
                    <a:pt x="13591" y="53261"/>
                  </a:cubicBez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45" name="任意多边形: 形状 44">
              <a:extLst>
                <a:ext uri="{FF2B5EF4-FFF2-40B4-BE49-F238E27FC236}">
                  <a16:creationId xmlns:a16="http://schemas.microsoft.com/office/drawing/2014/main" id="{E129DEC1-822C-7703-4F26-8C0C82462596}"/>
                </a:ext>
              </a:extLst>
            </p:cNvPr>
            <p:cNvSpPr/>
            <p:nvPr/>
          </p:nvSpPr>
          <p:spPr>
            <a:xfrm flipH="1">
              <a:off x="2762530" y="2974569"/>
              <a:ext cx="397791" cy="259126"/>
            </a:xfrm>
            <a:custGeom>
              <a:avLst/>
              <a:gdLst>
                <a:gd name="connsiteX0" fmla="*/ 13591 w 376001"/>
                <a:gd name="connsiteY0" fmla="*/ 53261 h 244932"/>
                <a:gd name="connsiteX1" fmla="*/ 333175 w 376001"/>
                <a:gd name="connsiteY1" fmla="*/ 240581 h 244932"/>
                <a:gd name="connsiteX2" fmla="*/ 362020 w 376001"/>
                <a:gd name="connsiteY2" fmla="*/ 191234 h 244932"/>
                <a:gd name="connsiteX3" fmla="*/ 42436 w 376001"/>
                <a:gd name="connsiteY3" fmla="*/ 3913 h 244932"/>
                <a:gd name="connsiteX4" fmla="*/ 13591 w 376001"/>
                <a:gd name="connsiteY4" fmla="*/ 53261 h 2449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6001" h="244932">
                  <a:moveTo>
                    <a:pt x="13591" y="53261"/>
                  </a:moveTo>
                  <a:lnTo>
                    <a:pt x="333175" y="240581"/>
                  </a:lnTo>
                  <a:cubicBezTo>
                    <a:pt x="364972" y="259218"/>
                    <a:pt x="393767" y="209842"/>
                    <a:pt x="362020" y="191234"/>
                  </a:cubicBezTo>
                  <a:lnTo>
                    <a:pt x="42436" y="3913"/>
                  </a:lnTo>
                  <a:cubicBezTo>
                    <a:pt x="10638" y="-14724"/>
                    <a:pt x="-18156" y="34653"/>
                    <a:pt x="13591" y="53261"/>
                  </a:cubicBez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46" name="任意多边形: 形状 45">
              <a:extLst>
                <a:ext uri="{FF2B5EF4-FFF2-40B4-BE49-F238E27FC236}">
                  <a16:creationId xmlns:a16="http://schemas.microsoft.com/office/drawing/2014/main" id="{5FB1B9D3-7A56-00BA-16D3-A03A2D483ABF}"/>
                </a:ext>
              </a:extLst>
            </p:cNvPr>
            <p:cNvSpPr/>
            <p:nvPr/>
          </p:nvSpPr>
          <p:spPr>
            <a:xfrm flipH="1">
              <a:off x="2833069" y="3075339"/>
              <a:ext cx="397791" cy="259126"/>
            </a:xfrm>
            <a:custGeom>
              <a:avLst/>
              <a:gdLst>
                <a:gd name="connsiteX0" fmla="*/ 13591 w 376001"/>
                <a:gd name="connsiteY0" fmla="*/ 53261 h 244932"/>
                <a:gd name="connsiteX1" fmla="*/ 333175 w 376001"/>
                <a:gd name="connsiteY1" fmla="*/ 240581 h 244932"/>
                <a:gd name="connsiteX2" fmla="*/ 362020 w 376001"/>
                <a:gd name="connsiteY2" fmla="*/ 191234 h 244932"/>
                <a:gd name="connsiteX3" fmla="*/ 42436 w 376001"/>
                <a:gd name="connsiteY3" fmla="*/ 3913 h 244932"/>
                <a:gd name="connsiteX4" fmla="*/ 13591 w 376001"/>
                <a:gd name="connsiteY4" fmla="*/ 53261 h 2449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6001" h="244932">
                  <a:moveTo>
                    <a:pt x="13591" y="53261"/>
                  </a:moveTo>
                  <a:lnTo>
                    <a:pt x="333175" y="240581"/>
                  </a:lnTo>
                  <a:cubicBezTo>
                    <a:pt x="364972" y="259218"/>
                    <a:pt x="393767" y="209842"/>
                    <a:pt x="362020" y="191234"/>
                  </a:cubicBezTo>
                  <a:lnTo>
                    <a:pt x="42436" y="3913"/>
                  </a:lnTo>
                  <a:cubicBezTo>
                    <a:pt x="10638" y="-14724"/>
                    <a:pt x="-18156" y="34653"/>
                    <a:pt x="13591" y="53261"/>
                  </a:cubicBez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47" name="任意多边形: 形状 46">
              <a:extLst>
                <a:ext uri="{FF2B5EF4-FFF2-40B4-BE49-F238E27FC236}">
                  <a16:creationId xmlns:a16="http://schemas.microsoft.com/office/drawing/2014/main" id="{59A2DBFC-53F3-AE61-E4AC-B41E65FC1A58}"/>
                </a:ext>
              </a:extLst>
            </p:cNvPr>
            <p:cNvSpPr/>
            <p:nvPr/>
          </p:nvSpPr>
          <p:spPr>
            <a:xfrm flipH="1">
              <a:off x="1544082" y="4270676"/>
              <a:ext cx="217662" cy="376124"/>
            </a:xfrm>
            <a:custGeom>
              <a:avLst/>
              <a:gdLst>
                <a:gd name="connsiteX0" fmla="*/ 81843 w 205739"/>
                <a:gd name="connsiteY0" fmla="*/ 25238 h 355521"/>
                <a:gd name="connsiteX1" fmla="*/ 201823 w 205739"/>
                <a:gd name="connsiteY1" fmla="*/ 295038 h 355521"/>
                <a:gd name="connsiteX2" fmla="*/ 198786 w 205739"/>
                <a:gd name="connsiteY2" fmla="*/ 335457 h 355521"/>
                <a:gd name="connsiteX3" fmla="*/ 155543 w 205739"/>
                <a:gd name="connsiteY3" fmla="*/ 354690 h 355521"/>
                <a:gd name="connsiteX4" fmla="*/ 147273 w 205739"/>
                <a:gd name="connsiteY4" fmla="*/ 352484 h 355521"/>
                <a:gd name="connsiteX5" fmla="*/ 123494 w 205739"/>
                <a:gd name="connsiteY5" fmla="*/ 329872 h 355521"/>
                <a:gd name="connsiteX6" fmla="*/ 3513 w 205739"/>
                <a:gd name="connsiteY6" fmla="*/ 60071 h 355521"/>
                <a:gd name="connsiteX7" fmla="*/ 25261 w 205739"/>
                <a:gd name="connsiteY7" fmla="*/ 3490 h 355521"/>
                <a:gd name="connsiteX8" fmla="*/ 81842 w 205739"/>
                <a:gd name="connsiteY8" fmla="*/ 25238 h 3555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5739" h="355521">
                  <a:moveTo>
                    <a:pt x="81843" y="25238"/>
                  </a:moveTo>
                  <a:lnTo>
                    <a:pt x="201823" y="295038"/>
                  </a:lnTo>
                  <a:cubicBezTo>
                    <a:pt x="207702" y="308159"/>
                    <a:pt x="206560" y="323362"/>
                    <a:pt x="198786" y="335457"/>
                  </a:cubicBezTo>
                  <a:cubicBezTo>
                    <a:pt x="189574" y="350008"/>
                    <a:pt x="172517" y="357594"/>
                    <a:pt x="155543" y="354690"/>
                  </a:cubicBezTo>
                  <a:cubicBezTo>
                    <a:pt x="152714" y="354258"/>
                    <a:pt x="149941" y="353518"/>
                    <a:pt x="147273" y="352484"/>
                  </a:cubicBezTo>
                  <a:cubicBezTo>
                    <a:pt x="136667" y="348388"/>
                    <a:pt x="128117" y="340258"/>
                    <a:pt x="123494" y="329872"/>
                  </a:cubicBezTo>
                  <a:lnTo>
                    <a:pt x="3513" y="60071"/>
                  </a:lnTo>
                  <a:cubicBezTo>
                    <a:pt x="-6105" y="38441"/>
                    <a:pt x="3631" y="13109"/>
                    <a:pt x="25261" y="3490"/>
                  </a:cubicBezTo>
                  <a:cubicBezTo>
                    <a:pt x="46892" y="-6129"/>
                    <a:pt x="72224" y="3608"/>
                    <a:pt x="81842" y="25238"/>
                  </a:cubicBez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48" name="任意多边形: 形状 47">
              <a:extLst>
                <a:ext uri="{FF2B5EF4-FFF2-40B4-BE49-F238E27FC236}">
                  <a16:creationId xmlns:a16="http://schemas.microsoft.com/office/drawing/2014/main" id="{A140E042-CF47-B424-6952-6B193F1AEC0F}"/>
                </a:ext>
              </a:extLst>
            </p:cNvPr>
            <p:cNvSpPr/>
            <p:nvPr/>
          </p:nvSpPr>
          <p:spPr>
            <a:xfrm flipH="1">
              <a:off x="1519510" y="4560025"/>
              <a:ext cx="121614" cy="167878"/>
            </a:xfrm>
            <a:custGeom>
              <a:avLst/>
              <a:gdLst>
                <a:gd name="connsiteX0" fmla="*/ 78134 w 114952"/>
                <a:gd name="connsiteY0" fmla="*/ -219 h 158682"/>
                <a:gd name="connsiteX1" fmla="*/ 102171 w 114952"/>
                <a:gd name="connsiteY1" fmla="*/ 54234 h 158682"/>
                <a:gd name="connsiteX2" fmla="*/ 114461 w 114952"/>
                <a:gd name="connsiteY2" fmla="*/ 131433 h 158682"/>
                <a:gd name="connsiteX3" fmla="*/ 95094 w 114952"/>
                <a:gd name="connsiteY3" fmla="*/ 158171 h 158682"/>
                <a:gd name="connsiteX4" fmla="*/ 73231 w 114952"/>
                <a:gd name="connsiteY4" fmla="*/ 149766 h 158682"/>
                <a:gd name="connsiteX5" fmla="*/ 23492 w 114952"/>
                <a:gd name="connsiteY5" fmla="*/ 87879 h 158682"/>
                <a:gd name="connsiteX6" fmla="*/ -195 w 114952"/>
                <a:gd name="connsiteY6" fmla="*/ 34614 h 1586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4952" h="158682">
                  <a:moveTo>
                    <a:pt x="78134" y="-219"/>
                  </a:moveTo>
                  <a:lnTo>
                    <a:pt x="102171" y="54234"/>
                  </a:lnTo>
                  <a:lnTo>
                    <a:pt x="114461" y="131433"/>
                  </a:lnTo>
                  <a:cubicBezTo>
                    <a:pt x="116497" y="144165"/>
                    <a:pt x="107826" y="156136"/>
                    <a:pt x="95094" y="158171"/>
                  </a:cubicBezTo>
                  <a:cubicBezTo>
                    <a:pt x="86826" y="159492"/>
                    <a:pt x="78484" y="156285"/>
                    <a:pt x="73231" y="149766"/>
                  </a:cubicBezTo>
                  <a:lnTo>
                    <a:pt x="23492" y="87879"/>
                  </a:lnTo>
                  <a:lnTo>
                    <a:pt x="-195" y="34614"/>
                  </a:lnTo>
                  <a:close/>
                </a:path>
              </a:pathLst>
            </a:custGeom>
            <a:solidFill>
              <a:schemeClr val="tx1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49" name="任意多边形: 形状 48">
              <a:extLst>
                <a:ext uri="{FF2B5EF4-FFF2-40B4-BE49-F238E27FC236}">
                  <a16:creationId xmlns:a16="http://schemas.microsoft.com/office/drawing/2014/main" id="{B2086A3C-F2D6-A123-E0BB-4149A9F933BE}"/>
                </a:ext>
              </a:extLst>
            </p:cNvPr>
            <p:cNvSpPr/>
            <p:nvPr/>
          </p:nvSpPr>
          <p:spPr>
            <a:xfrm flipH="1">
              <a:off x="1661272" y="4189598"/>
              <a:ext cx="125063" cy="237783"/>
            </a:xfrm>
            <a:custGeom>
              <a:avLst/>
              <a:gdLst>
                <a:gd name="connsiteX0" fmla="*/ 95 w 118212"/>
                <a:gd name="connsiteY0" fmla="*/ 26811 h 224758"/>
                <a:gd name="connsiteX1" fmla="*/ 17289 w 118212"/>
                <a:gd name="connsiteY1" fmla="*/ 134826 h 224758"/>
                <a:gd name="connsiteX2" fmla="*/ 44026 w 118212"/>
                <a:gd name="connsiteY2" fmla="*/ 154225 h 224758"/>
                <a:gd name="connsiteX3" fmla="*/ 49850 w 118212"/>
                <a:gd name="connsiteY3" fmla="*/ 152499 h 224758"/>
                <a:gd name="connsiteX4" fmla="*/ 66895 w 118212"/>
                <a:gd name="connsiteY4" fmla="*/ 144920 h 224758"/>
                <a:gd name="connsiteX5" fmla="*/ 99793 w 118212"/>
                <a:gd name="connsiteY5" fmla="*/ 218897 h 224758"/>
                <a:gd name="connsiteX6" fmla="*/ 112374 w 118212"/>
                <a:gd name="connsiteY6" fmla="*/ 223710 h 224758"/>
                <a:gd name="connsiteX7" fmla="*/ 117200 w 118212"/>
                <a:gd name="connsiteY7" fmla="*/ 211157 h 224758"/>
                <a:gd name="connsiteX8" fmla="*/ 84302 w 118212"/>
                <a:gd name="connsiteY8" fmla="*/ 137179 h 224758"/>
                <a:gd name="connsiteX9" fmla="*/ 101347 w 118212"/>
                <a:gd name="connsiteY9" fmla="*/ 129599 h 224758"/>
                <a:gd name="connsiteX10" fmla="*/ 113238 w 118212"/>
                <a:gd name="connsiteY10" fmla="*/ 98810 h 224758"/>
                <a:gd name="connsiteX11" fmla="*/ 110033 w 118212"/>
                <a:gd name="connsiteY11" fmla="*/ 93583 h 224758"/>
                <a:gd name="connsiteX12" fmla="*/ 41342 w 118212"/>
                <a:gd name="connsiteY12" fmla="*/ 8469 h 224758"/>
                <a:gd name="connsiteX13" fmla="*/ 8492 w 118212"/>
                <a:gd name="connsiteY13" fmla="*/ 4966 h 224758"/>
                <a:gd name="connsiteX14" fmla="*/ 95 w 118212"/>
                <a:gd name="connsiteY14" fmla="*/ 26811 h 2247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18212" h="224758">
                  <a:moveTo>
                    <a:pt x="95" y="26811"/>
                  </a:moveTo>
                  <a:lnTo>
                    <a:pt x="17289" y="134826"/>
                  </a:lnTo>
                  <a:cubicBezTo>
                    <a:pt x="19315" y="147566"/>
                    <a:pt x="31286" y="156252"/>
                    <a:pt x="44026" y="154225"/>
                  </a:cubicBezTo>
                  <a:cubicBezTo>
                    <a:pt x="46034" y="153906"/>
                    <a:pt x="47992" y="153326"/>
                    <a:pt x="49850" y="152499"/>
                  </a:cubicBezTo>
                  <a:lnTo>
                    <a:pt x="66895" y="144920"/>
                  </a:lnTo>
                  <a:lnTo>
                    <a:pt x="99793" y="218897"/>
                  </a:lnTo>
                  <a:cubicBezTo>
                    <a:pt x="101938" y="223700"/>
                    <a:pt x="107571" y="225855"/>
                    <a:pt x="112374" y="223710"/>
                  </a:cubicBezTo>
                  <a:cubicBezTo>
                    <a:pt x="117166" y="221570"/>
                    <a:pt x="119324" y="215956"/>
                    <a:pt x="117200" y="211157"/>
                  </a:cubicBezTo>
                  <a:lnTo>
                    <a:pt x="84302" y="137179"/>
                  </a:lnTo>
                  <a:lnTo>
                    <a:pt x="101347" y="129599"/>
                  </a:lnTo>
                  <a:cubicBezTo>
                    <a:pt x="113111" y="124359"/>
                    <a:pt x="118426" y="110596"/>
                    <a:pt x="113238" y="98810"/>
                  </a:cubicBezTo>
                  <a:cubicBezTo>
                    <a:pt x="112402" y="96935"/>
                    <a:pt x="111324" y="95178"/>
                    <a:pt x="110033" y="93583"/>
                  </a:cubicBezTo>
                  <a:lnTo>
                    <a:pt x="41342" y="8469"/>
                  </a:lnTo>
                  <a:cubicBezTo>
                    <a:pt x="33238" y="-1570"/>
                    <a:pt x="18531" y="-3138"/>
                    <a:pt x="8492" y="4966"/>
                  </a:cubicBezTo>
                  <a:cubicBezTo>
                    <a:pt x="1985" y="10219"/>
                    <a:pt x="-1218" y="18551"/>
                    <a:pt x="95" y="26811"/>
                  </a:cubicBezTo>
                  <a:close/>
                </a:path>
              </a:pathLst>
            </a:custGeom>
            <a:solidFill>
              <a:schemeClr val="tx1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50" name="任意多边形: 形状 49">
              <a:extLst>
                <a:ext uri="{FF2B5EF4-FFF2-40B4-BE49-F238E27FC236}">
                  <a16:creationId xmlns:a16="http://schemas.microsoft.com/office/drawing/2014/main" id="{681A0083-6100-D21F-6F07-106A7B913B02}"/>
                </a:ext>
              </a:extLst>
            </p:cNvPr>
            <p:cNvSpPr/>
            <p:nvPr/>
          </p:nvSpPr>
          <p:spPr>
            <a:xfrm flipH="1">
              <a:off x="1274281" y="4034677"/>
              <a:ext cx="460974" cy="521892"/>
            </a:xfrm>
            <a:custGeom>
              <a:avLst/>
              <a:gdLst>
                <a:gd name="connsiteX0" fmla="*/ 1586 w 435723"/>
                <a:gd name="connsiteY0" fmla="*/ 368208 h 493304"/>
                <a:gd name="connsiteX1" fmla="*/ 123455 w 435723"/>
                <a:gd name="connsiteY1" fmla="*/ 283327 h 493304"/>
                <a:gd name="connsiteX2" fmla="*/ 141323 w 435723"/>
                <a:gd name="connsiteY2" fmla="*/ 288182 h 493304"/>
                <a:gd name="connsiteX3" fmla="*/ 378174 w 435723"/>
                <a:gd name="connsiteY3" fmla="*/ -219 h 493304"/>
                <a:gd name="connsiteX4" fmla="*/ 435528 w 435723"/>
                <a:gd name="connsiteY4" fmla="*/ 185037 h 493304"/>
                <a:gd name="connsiteX5" fmla="*/ 201818 w 435723"/>
                <a:gd name="connsiteY5" fmla="*/ 430505 h 493304"/>
                <a:gd name="connsiteX6" fmla="*/ 62368 w 435723"/>
                <a:gd name="connsiteY6" fmla="*/ 483894 h 493304"/>
                <a:gd name="connsiteX7" fmla="*/ 1586 w 435723"/>
                <a:gd name="connsiteY7" fmla="*/ 368207 h 4933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35723" h="493304">
                  <a:moveTo>
                    <a:pt x="1586" y="368208"/>
                  </a:moveTo>
                  <a:cubicBezTo>
                    <a:pt x="11800" y="311115"/>
                    <a:pt x="66362" y="273113"/>
                    <a:pt x="123455" y="283327"/>
                  </a:cubicBezTo>
                  <a:cubicBezTo>
                    <a:pt x="129542" y="284416"/>
                    <a:pt x="135521" y="286041"/>
                    <a:pt x="141323" y="288182"/>
                  </a:cubicBezTo>
                  <a:lnTo>
                    <a:pt x="378174" y="-219"/>
                  </a:lnTo>
                  <a:lnTo>
                    <a:pt x="435528" y="185037"/>
                  </a:lnTo>
                  <a:lnTo>
                    <a:pt x="201818" y="430505"/>
                  </a:lnTo>
                  <a:cubicBezTo>
                    <a:pt x="178053" y="483756"/>
                    <a:pt x="115619" y="507659"/>
                    <a:pt x="62368" y="483894"/>
                  </a:cubicBezTo>
                  <a:cubicBezTo>
                    <a:pt x="17811" y="464008"/>
                    <a:pt x="-7318" y="416182"/>
                    <a:pt x="1586" y="368207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51" name="任意多边形: 形状 50">
              <a:extLst>
                <a:ext uri="{FF2B5EF4-FFF2-40B4-BE49-F238E27FC236}">
                  <a16:creationId xmlns:a16="http://schemas.microsoft.com/office/drawing/2014/main" id="{ED399AA4-F02D-F5EA-7937-A11BC54C51C6}"/>
                </a:ext>
              </a:extLst>
            </p:cNvPr>
            <p:cNvSpPr/>
            <p:nvPr/>
          </p:nvSpPr>
          <p:spPr>
            <a:xfrm flipH="1">
              <a:off x="933039" y="3045289"/>
              <a:ext cx="595236" cy="1359338"/>
            </a:xfrm>
            <a:custGeom>
              <a:avLst/>
              <a:gdLst>
                <a:gd name="connsiteX0" fmla="*/ 104121 w 562631"/>
                <a:gd name="connsiteY0" fmla="*/ 1284659 h 1284877"/>
                <a:gd name="connsiteX1" fmla="*/ -195 w 562631"/>
                <a:gd name="connsiteY1" fmla="*/ 1133980 h 1284877"/>
                <a:gd name="connsiteX2" fmla="*/ 296023 w 562631"/>
                <a:gd name="connsiteY2" fmla="*/ 739023 h 1284877"/>
                <a:gd name="connsiteX3" fmla="*/ 143426 w 562631"/>
                <a:gd name="connsiteY3" fmla="*/ 412030 h 1284877"/>
                <a:gd name="connsiteX4" fmla="*/ 154538 w 562631"/>
                <a:gd name="connsiteY4" fmla="*/ 23075 h 1284877"/>
                <a:gd name="connsiteX5" fmla="*/ 280636 w 562631"/>
                <a:gd name="connsiteY5" fmla="*/ -219 h 1284877"/>
                <a:gd name="connsiteX6" fmla="*/ 282202 w 562631"/>
                <a:gd name="connsiteY6" fmla="*/ 566 h 1284877"/>
                <a:gd name="connsiteX7" fmla="*/ 416497 w 562631"/>
                <a:gd name="connsiteY7" fmla="*/ 156993 h 1284877"/>
                <a:gd name="connsiteX8" fmla="*/ 557238 w 562631"/>
                <a:gd name="connsiteY8" fmla="*/ 699824 h 1284877"/>
                <a:gd name="connsiteX9" fmla="*/ 504273 w 562631"/>
                <a:gd name="connsiteY9" fmla="*/ 884506 h 12848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62631" h="1284877">
                  <a:moveTo>
                    <a:pt x="104121" y="1284659"/>
                  </a:moveTo>
                  <a:lnTo>
                    <a:pt x="-195" y="1133980"/>
                  </a:lnTo>
                  <a:lnTo>
                    <a:pt x="296023" y="739023"/>
                  </a:lnTo>
                  <a:lnTo>
                    <a:pt x="143426" y="412030"/>
                  </a:lnTo>
                  <a:lnTo>
                    <a:pt x="154538" y="23075"/>
                  </a:lnTo>
                  <a:lnTo>
                    <a:pt x="280636" y="-219"/>
                  </a:lnTo>
                  <a:lnTo>
                    <a:pt x="282202" y="566"/>
                  </a:lnTo>
                  <a:cubicBezTo>
                    <a:pt x="343507" y="35855"/>
                    <a:pt x="390895" y="91053"/>
                    <a:pt x="416497" y="156993"/>
                  </a:cubicBezTo>
                  <a:cubicBezTo>
                    <a:pt x="447955" y="235634"/>
                    <a:pt x="518177" y="530854"/>
                    <a:pt x="557238" y="699824"/>
                  </a:cubicBezTo>
                  <a:cubicBezTo>
                    <a:pt x="572839" y="766405"/>
                    <a:pt x="552790" y="836313"/>
                    <a:pt x="504273" y="884506"/>
                  </a:cubicBez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</p:grpSp>
      <p:grpSp>
        <p:nvGrpSpPr>
          <p:cNvPr id="342" name="组合 341">
            <a:extLst>
              <a:ext uri="{FF2B5EF4-FFF2-40B4-BE49-F238E27FC236}">
                <a16:creationId xmlns:a16="http://schemas.microsoft.com/office/drawing/2014/main" id="{18ADF2F3-D17B-41CD-3786-0B6F186FAB6C}"/>
              </a:ext>
            </a:extLst>
          </p:cNvPr>
          <p:cNvGrpSpPr/>
          <p:nvPr/>
        </p:nvGrpSpPr>
        <p:grpSpPr>
          <a:xfrm>
            <a:off x="336816" y="5106722"/>
            <a:ext cx="965906" cy="1739729"/>
            <a:chOff x="147523" y="5106722"/>
            <a:chExt cx="965906" cy="1739729"/>
          </a:xfrm>
        </p:grpSpPr>
        <p:sp>
          <p:nvSpPr>
            <p:cNvPr id="315" name="任意多边形: 形状 314">
              <a:extLst>
                <a:ext uri="{FF2B5EF4-FFF2-40B4-BE49-F238E27FC236}">
                  <a16:creationId xmlns:a16="http://schemas.microsoft.com/office/drawing/2014/main" id="{35CCDDF5-5599-9725-B760-BC71B2EDAB18}"/>
                </a:ext>
              </a:extLst>
            </p:cNvPr>
            <p:cNvSpPr/>
            <p:nvPr/>
          </p:nvSpPr>
          <p:spPr>
            <a:xfrm>
              <a:off x="296443" y="5106722"/>
              <a:ext cx="528007" cy="765527"/>
            </a:xfrm>
            <a:custGeom>
              <a:avLst/>
              <a:gdLst>
                <a:gd name="connsiteX0" fmla="*/ 35403 w 625051"/>
                <a:gd name="connsiteY0" fmla="*/ 886936 h 906225"/>
                <a:gd name="connsiteX1" fmla="*/ 360448 w 625051"/>
                <a:gd name="connsiteY1" fmla="*/ 829677 h 906225"/>
                <a:gd name="connsiteX2" fmla="*/ 539036 w 625051"/>
                <a:gd name="connsiteY2" fmla="*/ 430923 h 906225"/>
                <a:gd name="connsiteX3" fmla="*/ 624942 w 625051"/>
                <a:gd name="connsiteY3" fmla="*/ -238 h 906225"/>
                <a:gd name="connsiteX4" fmla="*/ 445089 w 625051"/>
                <a:gd name="connsiteY4" fmla="*/ 123602 h 906225"/>
                <a:gd name="connsiteX5" fmla="*/ 93943 w 625051"/>
                <a:gd name="connsiteY5" fmla="*/ 433568 h 906225"/>
                <a:gd name="connsiteX6" fmla="*/ 37252 w 625051"/>
                <a:gd name="connsiteY6" fmla="*/ 878236 h 9062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25051" h="906225">
                  <a:moveTo>
                    <a:pt x="35403" y="886936"/>
                  </a:moveTo>
                  <a:cubicBezTo>
                    <a:pt x="146316" y="925923"/>
                    <a:pt x="269533" y="904218"/>
                    <a:pt x="360448" y="829677"/>
                  </a:cubicBezTo>
                  <a:cubicBezTo>
                    <a:pt x="474297" y="734121"/>
                    <a:pt x="509992" y="576693"/>
                    <a:pt x="539036" y="430923"/>
                  </a:cubicBezTo>
                  <a:cubicBezTo>
                    <a:pt x="567671" y="287203"/>
                    <a:pt x="596306" y="143483"/>
                    <a:pt x="624942" y="-238"/>
                  </a:cubicBezTo>
                  <a:lnTo>
                    <a:pt x="445089" y="123602"/>
                  </a:lnTo>
                  <a:cubicBezTo>
                    <a:pt x="315750" y="212660"/>
                    <a:pt x="183497" y="304571"/>
                    <a:pt x="93943" y="433568"/>
                  </a:cubicBezTo>
                  <a:cubicBezTo>
                    <a:pt x="4389" y="562564"/>
                    <a:pt x="-34701" y="738655"/>
                    <a:pt x="37252" y="878236"/>
                  </a:cubicBezTo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316" name="任意多边形: 形状 315">
              <a:extLst>
                <a:ext uri="{FF2B5EF4-FFF2-40B4-BE49-F238E27FC236}">
                  <a16:creationId xmlns:a16="http://schemas.microsoft.com/office/drawing/2014/main" id="{E54CE00A-C9FF-F2FC-722F-0AF77091A134}"/>
                </a:ext>
              </a:extLst>
            </p:cNvPr>
            <p:cNvSpPr/>
            <p:nvPr/>
          </p:nvSpPr>
          <p:spPr>
            <a:xfrm>
              <a:off x="315476" y="5569450"/>
              <a:ext cx="241568" cy="735673"/>
            </a:xfrm>
            <a:custGeom>
              <a:avLst/>
              <a:gdLst>
                <a:gd name="connsiteX0" fmla="*/ 28245 w 285966"/>
                <a:gd name="connsiteY0" fmla="*/ 861171 h 870885"/>
                <a:gd name="connsiteX1" fmla="*/ 4092 w 285966"/>
                <a:gd name="connsiteY1" fmla="*/ 460262 h 870885"/>
                <a:gd name="connsiteX2" fmla="*/ 125669 w 285966"/>
                <a:gd name="connsiteY2" fmla="*/ 129674 h 870885"/>
                <a:gd name="connsiteX3" fmla="*/ 266764 w 285966"/>
                <a:gd name="connsiteY3" fmla="*/ 1819 h 870885"/>
                <a:gd name="connsiteX4" fmla="*/ 279812 w 285966"/>
                <a:gd name="connsiteY4" fmla="*/ 24141 h 870885"/>
                <a:gd name="connsiteX5" fmla="*/ 73012 w 285966"/>
                <a:gd name="connsiteY5" fmla="*/ 273660 h 870885"/>
                <a:gd name="connsiteX6" fmla="*/ 28517 w 285966"/>
                <a:gd name="connsiteY6" fmla="*/ 634658 h 870885"/>
                <a:gd name="connsiteX7" fmla="*/ 53174 w 285966"/>
                <a:gd name="connsiteY7" fmla="*/ 854298 h 870885"/>
                <a:gd name="connsiteX8" fmla="*/ 44146 w 285966"/>
                <a:gd name="connsiteY8" fmla="*/ 870197 h 870885"/>
                <a:gd name="connsiteX9" fmla="*/ 28246 w 285966"/>
                <a:gd name="connsiteY9" fmla="*/ 861169 h 8708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85966" h="870885">
                  <a:moveTo>
                    <a:pt x="28245" y="861171"/>
                  </a:moveTo>
                  <a:cubicBezTo>
                    <a:pt x="10042" y="728576"/>
                    <a:pt x="-8676" y="594278"/>
                    <a:pt x="4092" y="460262"/>
                  </a:cubicBezTo>
                  <a:cubicBezTo>
                    <a:pt x="15433" y="341241"/>
                    <a:pt x="51744" y="224991"/>
                    <a:pt x="125669" y="129674"/>
                  </a:cubicBezTo>
                  <a:cubicBezTo>
                    <a:pt x="164909" y="79176"/>
                    <a:pt x="212656" y="35910"/>
                    <a:pt x="266764" y="1819"/>
                  </a:cubicBezTo>
                  <a:cubicBezTo>
                    <a:pt x="280874" y="-7087"/>
                    <a:pt x="293860" y="15274"/>
                    <a:pt x="279812" y="24141"/>
                  </a:cubicBezTo>
                  <a:cubicBezTo>
                    <a:pt x="186189" y="83310"/>
                    <a:pt x="113776" y="170682"/>
                    <a:pt x="73012" y="273660"/>
                  </a:cubicBezTo>
                  <a:cubicBezTo>
                    <a:pt x="27989" y="388177"/>
                    <a:pt x="20759" y="513009"/>
                    <a:pt x="28517" y="634658"/>
                  </a:cubicBezTo>
                  <a:cubicBezTo>
                    <a:pt x="33209" y="708224"/>
                    <a:pt x="43153" y="781308"/>
                    <a:pt x="53174" y="854298"/>
                  </a:cubicBezTo>
                  <a:cubicBezTo>
                    <a:pt x="54813" y="861147"/>
                    <a:pt x="50867" y="868095"/>
                    <a:pt x="44146" y="870197"/>
                  </a:cubicBezTo>
                  <a:cubicBezTo>
                    <a:pt x="37268" y="872051"/>
                    <a:pt x="30179" y="868025"/>
                    <a:pt x="28246" y="861169"/>
                  </a:cubicBezTo>
                  <a:close/>
                </a:path>
              </a:pathLst>
            </a:custGeom>
            <a:solidFill>
              <a:schemeClr val="accent2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317" name="任意多边形: 形状 316">
              <a:extLst>
                <a:ext uri="{FF2B5EF4-FFF2-40B4-BE49-F238E27FC236}">
                  <a16:creationId xmlns:a16="http://schemas.microsoft.com/office/drawing/2014/main" id="{88DF759F-8AF1-604C-280E-34D49405B49E}"/>
                </a:ext>
              </a:extLst>
            </p:cNvPr>
            <p:cNvSpPr/>
            <p:nvPr/>
          </p:nvSpPr>
          <p:spPr>
            <a:xfrm>
              <a:off x="487540" y="5872293"/>
              <a:ext cx="625889" cy="320887"/>
            </a:xfrm>
            <a:custGeom>
              <a:avLst/>
              <a:gdLst>
                <a:gd name="connsiteX0" fmla="*/ -110 w 740923"/>
                <a:gd name="connsiteY0" fmla="*/ 268036 h 379864"/>
                <a:gd name="connsiteX1" fmla="*/ 215788 w 740923"/>
                <a:gd name="connsiteY1" fmla="*/ 379467 h 379864"/>
                <a:gd name="connsiteX2" fmla="*/ 498214 w 740923"/>
                <a:gd name="connsiteY2" fmla="*/ 225582 h 379864"/>
                <a:gd name="connsiteX3" fmla="*/ 740813 w 740923"/>
                <a:gd name="connsiteY3" fmla="*/ 11385 h 379864"/>
                <a:gd name="connsiteX4" fmla="*/ 580253 w 740923"/>
                <a:gd name="connsiteY4" fmla="*/ 3701 h 379864"/>
                <a:gd name="connsiteX5" fmla="*/ 236366 w 740923"/>
                <a:gd name="connsiteY5" fmla="*/ 28628 h 379864"/>
                <a:gd name="connsiteX6" fmla="*/ 4853 w 740923"/>
                <a:gd name="connsiteY6" fmla="*/ 263765 h 3798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40923" h="379864">
                  <a:moveTo>
                    <a:pt x="-110" y="268036"/>
                  </a:moveTo>
                  <a:cubicBezTo>
                    <a:pt x="47458" y="340334"/>
                    <a:pt x="129301" y="382575"/>
                    <a:pt x="215788" y="379467"/>
                  </a:cubicBezTo>
                  <a:cubicBezTo>
                    <a:pt x="325079" y="374279"/>
                    <a:pt x="416194" y="298000"/>
                    <a:pt x="498214" y="225582"/>
                  </a:cubicBezTo>
                  <a:lnTo>
                    <a:pt x="740813" y="11385"/>
                  </a:lnTo>
                  <a:lnTo>
                    <a:pt x="580253" y="3701"/>
                  </a:lnTo>
                  <a:cubicBezTo>
                    <a:pt x="464787" y="-1825"/>
                    <a:pt x="346343" y="-6978"/>
                    <a:pt x="236366" y="28628"/>
                  </a:cubicBezTo>
                  <a:cubicBezTo>
                    <a:pt x="126389" y="64235"/>
                    <a:pt x="24963" y="149930"/>
                    <a:pt x="4853" y="263765"/>
                  </a:cubicBezTo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318" name="任意多边形: 形状 317">
              <a:extLst>
                <a:ext uri="{FF2B5EF4-FFF2-40B4-BE49-F238E27FC236}">
                  <a16:creationId xmlns:a16="http://schemas.microsoft.com/office/drawing/2014/main" id="{C2859ED3-F192-C8BC-D50B-E1CCC9F09C15}"/>
                </a:ext>
              </a:extLst>
            </p:cNvPr>
            <p:cNvSpPr/>
            <p:nvPr/>
          </p:nvSpPr>
          <p:spPr>
            <a:xfrm>
              <a:off x="294535" y="6023528"/>
              <a:ext cx="455366" cy="352682"/>
            </a:xfrm>
            <a:custGeom>
              <a:avLst/>
              <a:gdLst>
                <a:gd name="connsiteX0" fmla="*/ 1591 w 539059"/>
                <a:gd name="connsiteY0" fmla="*/ 399858 h 417502"/>
                <a:gd name="connsiteX1" fmla="*/ 372425 w 539059"/>
                <a:gd name="connsiteY1" fmla="*/ 17459 h 417502"/>
                <a:gd name="connsiteX2" fmla="*/ 528403 w 539059"/>
                <a:gd name="connsiteY2" fmla="*/ 1354 h 417502"/>
                <a:gd name="connsiteX3" fmla="*/ 524297 w 539059"/>
                <a:gd name="connsiteY3" fmla="*/ 26883 h 417502"/>
                <a:gd name="connsiteX4" fmla="*/ 275381 w 539059"/>
                <a:gd name="connsiteY4" fmla="*/ 92738 h 417502"/>
                <a:gd name="connsiteX5" fmla="*/ 104296 w 539059"/>
                <a:gd name="connsiteY5" fmla="*/ 277361 h 417502"/>
                <a:gd name="connsiteX6" fmla="*/ 25206 w 539059"/>
                <a:gd name="connsiteY6" fmla="*/ 410387 h 417502"/>
                <a:gd name="connsiteX7" fmla="*/ 1591 w 539059"/>
                <a:gd name="connsiteY7" fmla="*/ 399859 h 4175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39059" h="417502">
                  <a:moveTo>
                    <a:pt x="1591" y="399858"/>
                  </a:moveTo>
                  <a:cubicBezTo>
                    <a:pt x="89207" y="244828"/>
                    <a:pt x="190835" y="72528"/>
                    <a:pt x="372425" y="17459"/>
                  </a:cubicBezTo>
                  <a:cubicBezTo>
                    <a:pt x="422916" y="2199"/>
                    <a:pt x="475859" y="-3268"/>
                    <a:pt x="528403" y="1354"/>
                  </a:cubicBezTo>
                  <a:cubicBezTo>
                    <a:pt x="544963" y="2782"/>
                    <a:pt x="540828" y="28309"/>
                    <a:pt x="524297" y="26883"/>
                  </a:cubicBezTo>
                  <a:cubicBezTo>
                    <a:pt x="436222" y="19570"/>
                    <a:pt x="348317" y="42827"/>
                    <a:pt x="275381" y="92738"/>
                  </a:cubicBezTo>
                  <a:cubicBezTo>
                    <a:pt x="205195" y="140511"/>
                    <a:pt x="150549" y="206928"/>
                    <a:pt x="104296" y="277361"/>
                  </a:cubicBezTo>
                  <a:cubicBezTo>
                    <a:pt x="75965" y="320503"/>
                    <a:pt x="50588" y="365475"/>
                    <a:pt x="25206" y="410387"/>
                  </a:cubicBezTo>
                  <a:cubicBezTo>
                    <a:pt x="17094" y="424740"/>
                    <a:pt x="-6615" y="414379"/>
                    <a:pt x="1591" y="399859"/>
                  </a:cubicBezTo>
                  <a:close/>
                </a:path>
              </a:pathLst>
            </a:custGeom>
            <a:solidFill>
              <a:schemeClr val="accent2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319" name="任意多边形: 形状 318">
              <a:extLst>
                <a:ext uri="{FF2B5EF4-FFF2-40B4-BE49-F238E27FC236}">
                  <a16:creationId xmlns:a16="http://schemas.microsoft.com/office/drawing/2014/main" id="{D8CEC4C6-1D5A-4C6E-DB11-F736FE3829CD}"/>
                </a:ext>
              </a:extLst>
            </p:cNvPr>
            <p:cNvSpPr/>
            <p:nvPr/>
          </p:nvSpPr>
          <p:spPr>
            <a:xfrm>
              <a:off x="147523" y="6290892"/>
              <a:ext cx="375664" cy="555559"/>
            </a:xfrm>
            <a:custGeom>
              <a:avLst/>
              <a:gdLst>
                <a:gd name="connsiteX0" fmla="*/ 35238 w 444708"/>
                <a:gd name="connsiteY0" fmla="*/ 246537 h 657667"/>
                <a:gd name="connsiteX1" fmla="*/ 150213 w 444708"/>
                <a:gd name="connsiteY1" fmla="*/ 89389 h 657667"/>
                <a:gd name="connsiteX2" fmla="*/ 150213 w 444708"/>
                <a:gd name="connsiteY2" fmla="*/ -238 h 657667"/>
                <a:gd name="connsiteX3" fmla="*/ 300536 w 444708"/>
                <a:gd name="connsiteY3" fmla="*/ -238 h 657667"/>
                <a:gd name="connsiteX4" fmla="*/ 300536 w 444708"/>
                <a:gd name="connsiteY4" fmla="*/ 92213 h 657667"/>
                <a:gd name="connsiteX5" fmla="*/ 409251 w 444708"/>
                <a:gd name="connsiteY5" fmla="*/ 246537 h 657667"/>
                <a:gd name="connsiteX6" fmla="*/ 444598 w 444708"/>
                <a:gd name="connsiteY6" fmla="*/ 657430 h 657667"/>
                <a:gd name="connsiteX7" fmla="*/ -110 w 444708"/>
                <a:gd name="connsiteY7" fmla="*/ 657430 h 6576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44708" h="657667">
                  <a:moveTo>
                    <a:pt x="35238" y="246537"/>
                  </a:moveTo>
                  <a:cubicBezTo>
                    <a:pt x="41255" y="176811"/>
                    <a:pt x="85579" y="116229"/>
                    <a:pt x="150213" y="89389"/>
                  </a:cubicBezTo>
                  <a:lnTo>
                    <a:pt x="150213" y="-238"/>
                  </a:lnTo>
                  <a:lnTo>
                    <a:pt x="300536" y="-238"/>
                  </a:lnTo>
                  <a:lnTo>
                    <a:pt x="300536" y="92213"/>
                  </a:lnTo>
                  <a:cubicBezTo>
                    <a:pt x="361911" y="120335"/>
                    <a:pt x="403433" y="179277"/>
                    <a:pt x="409251" y="246537"/>
                  </a:cubicBezTo>
                  <a:lnTo>
                    <a:pt x="444598" y="657430"/>
                  </a:lnTo>
                  <a:lnTo>
                    <a:pt x="-110" y="657430"/>
                  </a:lnTo>
                  <a:close/>
                </a:path>
              </a:pathLst>
            </a:custGeom>
            <a:solidFill>
              <a:schemeClr val="tx1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12634679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矩形 108">
            <a:extLst>
              <a:ext uri="{FF2B5EF4-FFF2-40B4-BE49-F238E27FC236}">
                <a16:creationId xmlns:a16="http://schemas.microsoft.com/office/drawing/2014/main" id="{450464C9-3AA8-4AB4-5451-9D7CA834EEF3}"/>
              </a:ext>
            </a:extLst>
          </p:cNvPr>
          <p:cNvSpPr/>
          <p:nvPr/>
        </p:nvSpPr>
        <p:spPr>
          <a:xfrm>
            <a:off x="7260779" y="0"/>
            <a:ext cx="323668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87" name="PA-圆角矩形 17">
            <a:extLst>
              <a:ext uri="{FF2B5EF4-FFF2-40B4-BE49-F238E27FC236}">
                <a16:creationId xmlns:a16="http://schemas.microsoft.com/office/drawing/2014/main" id="{5AF4755F-296C-553C-2BAA-E6957DCCA6C7}"/>
              </a:ext>
            </a:extLst>
          </p:cNvPr>
          <p:cNvSpPr/>
          <p:nvPr>
            <p:custDataLst>
              <p:tags r:id="rId1"/>
            </p:custDataLst>
          </p:nvPr>
        </p:nvSpPr>
        <p:spPr>
          <a:xfrm>
            <a:off x="9231025" y="3378001"/>
            <a:ext cx="2265650" cy="2057272"/>
          </a:xfrm>
          <a:prstGeom prst="roundRect">
            <a:avLst>
              <a:gd name="adj" fmla="val 9049"/>
            </a:avLst>
          </a:prstGeom>
          <a:solidFill>
            <a:schemeClr val="bg1"/>
          </a:solidFill>
          <a:ln>
            <a:noFill/>
          </a:ln>
          <a:effectLst>
            <a:outerShdw blurRad="381000" dist="228600" dir="5400000" sx="95000" sy="95000" algn="ctr" rotWithShape="0">
              <a:schemeClr val="accent1">
                <a:lumMod val="50000"/>
                <a:alpha val="2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8755" tIns="49378" rIns="98755" bIns="49378" rtlCol="0" anchor="ctr">
            <a:noAutofit/>
          </a:bodyPr>
          <a:lstStyle/>
          <a:p>
            <a:pPr algn="ctr"/>
            <a:endParaRPr lang="zh-CN" altLang="en-US" sz="1944">
              <a:gradFill>
                <a:gsLst>
                  <a:gs pos="0">
                    <a:srgbClr val="00BCF6"/>
                  </a:gs>
                  <a:gs pos="100000">
                    <a:schemeClr val="accent1"/>
                  </a:gs>
                </a:gsLst>
                <a:lin ang="2700000" scaled="0"/>
              </a:gradFill>
            </a:endParaRPr>
          </a:p>
        </p:txBody>
      </p:sp>
      <p:sp>
        <p:nvSpPr>
          <p:cNvPr id="86" name="PA-圆角矩形 17">
            <a:extLst>
              <a:ext uri="{FF2B5EF4-FFF2-40B4-BE49-F238E27FC236}">
                <a16:creationId xmlns:a16="http://schemas.microsoft.com/office/drawing/2014/main" id="{549877B2-43D2-CD3A-3EE5-4F5B3840A9E3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9231025" y="1088342"/>
            <a:ext cx="2265650" cy="2057272"/>
          </a:xfrm>
          <a:prstGeom prst="roundRect">
            <a:avLst>
              <a:gd name="adj" fmla="val 9049"/>
            </a:avLst>
          </a:prstGeom>
          <a:solidFill>
            <a:schemeClr val="bg1"/>
          </a:solidFill>
          <a:ln>
            <a:noFill/>
          </a:ln>
          <a:effectLst>
            <a:outerShdw blurRad="381000" dist="228600" dir="5400000" sx="95000" sy="95000" algn="ctr" rotWithShape="0">
              <a:schemeClr val="accent1">
                <a:lumMod val="50000"/>
                <a:alpha val="2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8755" tIns="49378" rIns="98755" bIns="49378" rtlCol="0" anchor="ctr">
            <a:noAutofit/>
          </a:bodyPr>
          <a:lstStyle/>
          <a:p>
            <a:pPr algn="ctr"/>
            <a:endParaRPr lang="zh-CN" altLang="en-US" sz="1944">
              <a:gradFill>
                <a:gsLst>
                  <a:gs pos="0">
                    <a:srgbClr val="00BCF6"/>
                  </a:gs>
                  <a:gs pos="100000">
                    <a:schemeClr val="accent1"/>
                  </a:gs>
                </a:gsLst>
                <a:lin ang="2700000" scaled="0"/>
              </a:gradFill>
            </a:endParaRPr>
          </a:p>
        </p:txBody>
      </p:sp>
      <p:sp>
        <p:nvSpPr>
          <p:cNvPr id="176" name="文本框 175">
            <a:extLst>
              <a:ext uri="{FF2B5EF4-FFF2-40B4-BE49-F238E27FC236}">
                <a16:creationId xmlns:a16="http://schemas.microsoft.com/office/drawing/2014/main" id="{C68DAEE7-B520-B64D-DB34-E4A1E0BF8709}"/>
              </a:ext>
            </a:extLst>
          </p:cNvPr>
          <p:cNvSpPr txBox="1"/>
          <p:nvPr/>
        </p:nvSpPr>
        <p:spPr>
          <a:xfrm>
            <a:off x="9357574" y="2323831"/>
            <a:ext cx="1893039" cy="36279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lnSpc>
                <a:spcPct val="120000"/>
              </a:lnSpc>
              <a:defRPr/>
            </a:pPr>
            <a:r>
              <a:rPr lang="zh-CN" altLang="en-US" sz="1600" kern="0">
                <a:solidFill>
                  <a:schemeClr val="accent4">
                    <a:alpha val="65000"/>
                  </a:schemeClr>
                </a:solidFill>
                <a:latin typeface="+mn-ea"/>
              </a:rPr>
              <a:t>新增新用户的数量</a:t>
            </a:r>
          </a:p>
        </p:txBody>
      </p:sp>
      <p:sp>
        <p:nvSpPr>
          <p:cNvPr id="177" name="文本框 176">
            <a:extLst>
              <a:ext uri="{FF2B5EF4-FFF2-40B4-BE49-F238E27FC236}">
                <a16:creationId xmlns:a16="http://schemas.microsoft.com/office/drawing/2014/main" id="{FDEBC1F4-8E58-2A75-682C-1990B567B06C}"/>
              </a:ext>
            </a:extLst>
          </p:cNvPr>
          <p:cNvSpPr txBox="1"/>
          <p:nvPr/>
        </p:nvSpPr>
        <p:spPr>
          <a:xfrm>
            <a:off x="9357575" y="1894465"/>
            <a:ext cx="1107996" cy="46166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>
              <a:defRPr/>
            </a:pPr>
            <a:r>
              <a:rPr lang="zh-CN" altLang="en-US" sz="2400" kern="0">
                <a:solidFill>
                  <a:schemeClr val="accent4"/>
                </a:solidFill>
                <a:latin typeface="+mj-ea"/>
                <a:ea typeface="+mj-ea"/>
              </a:rPr>
              <a:t>提转化</a:t>
            </a:r>
          </a:p>
        </p:txBody>
      </p:sp>
      <p:sp>
        <p:nvSpPr>
          <p:cNvPr id="40" name="文本框 39">
            <a:extLst>
              <a:ext uri="{FF2B5EF4-FFF2-40B4-BE49-F238E27FC236}">
                <a16:creationId xmlns:a16="http://schemas.microsoft.com/office/drawing/2014/main" id="{24EB0201-F737-B989-E19E-C29EF91EF5FA}"/>
              </a:ext>
            </a:extLst>
          </p:cNvPr>
          <p:cNvSpPr txBox="1"/>
          <p:nvPr/>
        </p:nvSpPr>
        <p:spPr>
          <a:xfrm>
            <a:off x="10592317" y="1088342"/>
            <a:ext cx="813043" cy="769441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r"/>
            <a:r>
              <a:rPr lang="en-US" altLang="zh-CN" sz="4400" b="1">
                <a:solidFill>
                  <a:schemeClr val="accent1">
                    <a:alpha val="15000"/>
                  </a:schemeClr>
                </a:solidFill>
                <a:latin typeface="+mj-lt"/>
                <a:ea typeface="+mj-ea"/>
              </a:rPr>
              <a:t>03</a:t>
            </a:r>
            <a:endParaRPr lang="zh-CN" altLang="en-US" sz="4400" b="1">
              <a:solidFill>
                <a:schemeClr val="accent1">
                  <a:alpha val="15000"/>
                </a:schemeClr>
              </a:solidFill>
              <a:latin typeface="+mj-lt"/>
              <a:ea typeface="+mj-ea"/>
            </a:endParaRPr>
          </a:p>
        </p:txBody>
      </p:sp>
      <p:sp>
        <p:nvSpPr>
          <p:cNvPr id="43" name="椭圆 42">
            <a:extLst>
              <a:ext uri="{FF2B5EF4-FFF2-40B4-BE49-F238E27FC236}">
                <a16:creationId xmlns:a16="http://schemas.microsoft.com/office/drawing/2014/main" id="{2470FE77-8E5C-925F-7008-D08156467082}"/>
              </a:ext>
            </a:extLst>
          </p:cNvPr>
          <p:cNvSpPr/>
          <p:nvPr/>
        </p:nvSpPr>
        <p:spPr>
          <a:xfrm>
            <a:off x="10454231" y="1939333"/>
            <a:ext cx="71285" cy="71285"/>
          </a:xfrm>
          <a:prstGeom prst="ellipse">
            <a:avLst/>
          </a:prstGeom>
          <a:noFill/>
          <a:ln w="19050">
            <a:solidFill>
              <a:schemeClr val="accent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6423" tIns="48212" rIns="96423" bIns="48212" rtlCol="0" anchor="ctr">
            <a:noAutofit/>
          </a:bodyPr>
          <a:lstStyle/>
          <a:p>
            <a:pPr algn="ctr"/>
            <a:endParaRPr lang="zh-CN" altLang="en-US" sz="1898"/>
          </a:p>
        </p:txBody>
      </p:sp>
      <p:sp>
        <p:nvSpPr>
          <p:cNvPr id="263" name="PA-圆角矩形 17">
            <a:extLst>
              <a:ext uri="{FF2B5EF4-FFF2-40B4-BE49-F238E27FC236}">
                <a16:creationId xmlns:a16="http://schemas.microsoft.com/office/drawing/2014/main" id="{BCE0C1E3-7D10-EBCD-66D7-D1CE599E4BBB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6261568" y="1955425"/>
            <a:ext cx="2265650" cy="2057272"/>
          </a:xfrm>
          <a:prstGeom prst="roundRect">
            <a:avLst>
              <a:gd name="adj" fmla="val 9049"/>
            </a:avLst>
          </a:prstGeom>
          <a:solidFill>
            <a:schemeClr val="bg1"/>
          </a:solidFill>
          <a:ln>
            <a:noFill/>
          </a:ln>
          <a:effectLst>
            <a:outerShdw blurRad="381000" dist="228600" dir="5400000" sx="95000" sy="95000" algn="ctr" rotWithShape="0">
              <a:schemeClr val="accent1">
                <a:lumMod val="50000"/>
                <a:alpha val="2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8755" tIns="49378" rIns="98755" bIns="49378" rtlCol="0" anchor="ctr">
            <a:noAutofit/>
          </a:bodyPr>
          <a:lstStyle/>
          <a:p>
            <a:pPr algn="ctr"/>
            <a:endParaRPr lang="zh-CN" altLang="en-US" sz="1944">
              <a:gradFill>
                <a:gsLst>
                  <a:gs pos="0">
                    <a:srgbClr val="00BCF6"/>
                  </a:gs>
                  <a:gs pos="100000">
                    <a:schemeClr val="accent1"/>
                  </a:gs>
                </a:gsLst>
                <a:lin ang="2700000" scaled="0"/>
              </a:gradFill>
            </a:endParaRPr>
          </a:p>
        </p:txBody>
      </p:sp>
      <p:sp>
        <p:nvSpPr>
          <p:cNvPr id="267" name="文本框 266">
            <a:extLst>
              <a:ext uri="{FF2B5EF4-FFF2-40B4-BE49-F238E27FC236}">
                <a16:creationId xmlns:a16="http://schemas.microsoft.com/office/drawing/2014/main" id="{2FDE47C3-46A9-269A-2BC5-FE1B8FC1C5C7}"/>
              </a:ext>
            </a:extLst>
          </p:cNvPr>
          <p:cNvSpPr txBox="1"/>
          <p:nvPr/>
        </p:nvSpPr>
        <p:spPr>
          <a:xfrm>
            <a:off x="6388117" y="3190914"/>
            <a:ext cx="1893039" cy="36279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lnSpc>
                <a:spcPct val="120000"/>
              </a:lnSpc>
              <a:defRPr/>
            </a:pPr>
            <a:r>
              <a:rPr lang="zh-CN" altLang="en-US" sz="1600" kern="0">
                <a:solidFill>
                  <a:schemeClr val="accent4">
                    <a:alpha val="65000"/>
                  </a:schemeClr>
                </a:solidFill>
                <a:latin typeface="+mn-ea"/>
              </a:rPr>
              <a:t>新增新用户的数量</a:t>
            </a:r>
          </a:p>
        </p:txBody>
      </p:sp>
      <p:sp>
        <p:nvSpPr>
          <p:cNvPr id="268" name="文本框 267">
            <a:extLst>
              <a:ext uri="{FF2B5EF4-FFF2-40B4-BE49-F238E27FC236}">
                <a16:creationId xmlns:a16="http://schemas.microsoft.com/office/drawing/2014/main" id="{79DBAE5F-08DD-D7BF-1978-C70200BBA670}"/>
              </a:ext>
            </a:extLst>
          </p:cNvPr>
          <p:cNvSpPr txBox="1"/>
          <p:nvPr/>
        </p:nvSpPr>
        <p:spPr>
          <a:xfrm>
            <a:off x="6388118" y="2761548"/>
            <a:ext cx="1107996" cy="46166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>
              <a:defRPr/>
            </a:pPr>
            <a:r>
              <a:rPr lang="zh-CN" altLang="en-US" sz="2400" kern="0">
                <a:solidFill>
                  <a:schemeClr val="accent4"/>
                </a:solidFill>
                <a:latin typeface="+mj-ea"/>
                <a:ea typeface="+mj-ea"/>
              </a:rPr>
              <a:t>拉新增</a:t>
            </a:r>
          </a:p>
        </p:txBody>
      </p:sp>
      <p:sp>
        <p:nvSpPr>
          <p:cNvPr id="265" name="文本框 264">
            <a:extLst>
              <a:ext uri="{FF2B5EF4-FFF2-40B4-BE49-F238E27FC236}">
                <a16:creationId xmlns:a16="http://schemas.microsoft.com/office/drawing/2014/main" id="{12C3D6B3-D821-DF42-E32C-7561E25E90F5}"/>
              </a:ext>
            </a:extLst>
          </p:cNvPr>
          <p:cNvSpPr txBox="1"/>
          <p:nvPr/>
        </p:nvSpPr>
        <p:spPr>
          <a:xfrm>
            <a:off x="7622859" y="1955425"/>
            <a:ext cx="813044" cy="769441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r"/>
            <a:r>
              <a:rPr lang="en-US" altLang="zh-CN" sz="4400" b="1">
                <a:solidFill>
                  <a:schemeClr val="accent1">
                    <a:alpha val="15000"/>
                  </a:schemeClr>
                </a:solidFill>
                <a:latin typeface="+mj-lt"/>
                <a:ea typeface="+mj-ea"/>
              </a:rPr>
              <a:t>01</a:t>
            </a:r>
            <a:endParaRPr lang="zh-CN" altLang="en-US" sz="4400" b="1">
              <a:solidFill>
                <a:schemeClr val="accent1">
                  <a:alpha val="15000"/>
                </a:schemeClr>
              </a:solidFill>
              <a:latin typeface="+mj-lt"/>
              <a:ea typeface="+mj-ea"/>
            </a:endParaRPr>
          </a:p>
        </p:txBody>
      </p:sp>
      <p:sp>
        <p:nvSpPr>
          <p:cNvPr id="266" name="椭圆 265">
            <a:extLst>
              <a:ext uri="{FF2B5EF4-FFF2-40B4-BE49-F238E27FC236}">
                <a16:creationId xmlns:a16="http://schemas.microsoft.com/office/drawing/2014/main" id="{11E5FE47-0EB0-5AAB-94A9-3172835CBD65}"/>
              </a:ext>
            </a:extLst>
          </p:cNvPr>
          <p:cNvSpPr/>
          <p:nvPr/>
        </p:nvSpPr>
        <p:spPr>
          <a:xfrm>
            <a:off x="7484774" y="2806416"/>
            <a:ext cx="71285" cy="71285"/>
          </a:xfrm>
          <a:prstGeom prst="ellipse">
            <a:avLst/>
          </a:prstGeom>
          <a:noFill/>
          <a:ln w="19050">
            <a:solidFill>
              <a:schemeClr val="accent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6423" tIns="48212" rIns="96423" bIns="48212" rtlCol="0" anchor="ctr">
            <a:noAutofit/>
          </a:bodyPr>
          <a:lstStyle/>
          <a:p>
            <a:pPr algn="ctr"/>
            <a:endParaRPr lang="zh-CN" altLang="en-US" sz="1898"/>
          </a:p>
        </p:txBody>
      </p:sp>
      <p:sp>
        <p:nvSpPr>
          <p:cNvPr id="317" name="文本框 316">
            <a:extLst>
              <a:ext uri="{FF2B5EF4-FFF2-40B4-BE49-F238E27FC236}">
                <a16:creationId xmlns:a16="http://schemas.microsoft.com/office/drawing/2014/main" id="{8B028C3E-F0D6-BB5C-3A1C-874EA10204D5}"/>
              </a:ext>
            </a:extLst>
          </p:cNvPr>
          <p:cNvSpPr txBox="1"/>
          <p:nvPr/>
        </p:nvSpPr>
        <p:spPr>
          <a:xfrm>
            <a:off x="614352" y="1990850"/>
            <a:ext cx="5401154" cy="65825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defPPr>
              <a:defRPr lang="zh-CN"/>
            </a:defPPr>
            <a:lvl1pPr>
              <a:defRPr sz="1600">
                <a:solidFill>
                  <a:schemeClr val="bg1">
                    <a:alpha val="30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defRPr>
            </a:lvl1pPr>
          </a:lstStyle>
          <a:p>
            <a:pPr>
              <a:lnSpc>
                <a:spcPct val="120000"/>
              </a:lnSpc>
            </a:pPr>
            <a:r>
              <a:rPr lang="zh-CN" altLang="en-US">
                <a:solidFill>
                  <a:schemeClr val="accent4">
                    <a:alpha val="65000"/>
                  </a:schemeClr>
                </a:solidFill>
                <a:latin typeface="+mn-ea"/>
                <a:ea typeface="+mn-ea"/>
              </a:rPr>
              <a:t>通过开拓新的拓客渠道获取新客户，为公司创造商机线索，提高收入，扩大品牌影响力。</a:t>
            </a:r>
            <a:endParaRPr lang="zh-CN" altLang="en-US" dirty="0">
              <a:solidFill>
                <a:schemeClr val="accent4">
                  <a:alpha val="65000"/>
                </a:schemeClr>
              </a:solidFill>
              <a:latin typeface="+mn-ea"/>
              <a:ea typeface="+mn-ea"/>
            </a:endParaRPr>
          </a:p>
        </p:txBody>
      </p:sp>
      <p:sp>
        <p:nvSpPr>
          <p:cNvPr id="318" name="文本框 317">
            <a:extLst>
              <a:ext uri="{FF2B5EF4-FFF2-40B4-BE49-F238E27FC236}">
                <a16:creationId xmlns:a16="http://schemas.microsoft.com/office/drawing/2014/main" id="{D6B2FCAE-2D93-0453-4A47-90FDB424E4EE}"/>
              </a:ext>
            </a:extLst>
          </p:cNvPr>
          <p:cNvSpPr txBox="1"/>
          <p:nvPr/>
        </p:nvSpPr>
        <p:spPr>
          <a:xfrm>
            <a:off x="614352" y="1572573"/>
            <a:ext cx="1723549" cy="46166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zh-CN" altLang="en-US" sz="2400">
                <a:solidFill>
                  <a:schemeClr val="accent4"/>
                </a:solidFill>
                <a:latin typeface="+mj-ea"/>
                <a:ea typeface="+mj-ea"/>
                <a:cs typeface="阿里巴巴普惠体 B" panose="00020600040101010101" pitchFamily="18" charset="-122"/>
              </a:rPr>
              <a:t>新客户拓展</a:t>
            </a:r>
          </a:p>
        </p:txBody>
      </p:sp>
      <p:sp>
        <p:nvSpPr>
          <p:cNvPr id="371" name="文本框 370">
            <a:extLst>
              <a:ext uri="{FF2B5EF4-FFF2-40B4-BE49-F238E27FC236}">
                <a16:creationId xmlns:a16="http://schemas.microsoft.com/office/drawing/2014/main" id="{F98ED8E4-6B6C-B3DA-C8C7-18D61900B825}"/>
              </a:ext>
            </a:extLst>
          </p:cNvPr>
          <p:cNvSpPr txBox="1"/>
          <p:nvPr/>
        </p:nvSpPr>
        <p:spPr>
          <a:xfrm>
            <a:off x="614352" y="3237360"/>
            <a:ext cx="5401154" cy="65825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defPPr>
              <a:defRPr lang="zh-CN"/>
            </a:defPPr>
            <a:lvl1pPr>
              <a:defRPr sz="1600">
                <a:solidFill>
                  <a:schemeClr val="bg1">
                    <a:alpha val="30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defRPr>
            </a:lvl1pPr>
          </a:lstStyle>
          <a:p>
            <a:pPr>
              <a:lnSpc>
                <a:spcPct val="120000"/>
              </a:lnSpc>
            </a:pPr>
            <a:r>
              <a:rPr lang="zh-CN" altLang="en-US">
                <a:solidFill>
                  <a:schemeClr val="accent4">
                    <a:alpha val="65000"/>
                  </a:schemeClr>
                </a:solidFill>
                <a:latin typeface="+mn-ea"/>
                <a:ea typeface="+mn-ea"/>
              </a:rPr>
              <a:t>辅助销售团队，为销售提供各类销售工具，为销售团队做好后勤保障</a:t>
            </a:r>
          </a:p>
        </p:txBody>
      </p:sp>
      <p:sp>
        <p:nvSpPr>
          <p:cNvPr id="372" name="文本框 371">
            <a:extLst>
              <a:ext uri="{FF2B5EF4-FFF2-40B4-BE49-F238E27FC236}">
                <a16:creationId xmlns:a16="http://schemas.microsoft.com/office/drawing/2014/main" id="{DB697423-0608-7CBD-DE54-9AA6D177D1D2}"/>
              </a:ext>
            </a:extLst>
          </p:cNvPr>
          <p:cNvSpPr txBox="1"/>
          <p:nvPr/>
        </p:nvSpPr>
        <p:spPr>
          <a:xfrm>
            <a:off x="614352" y="2819083"/>
            <a:ext cx="1415772" cy="46166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zh-CN" altLang="en-US" sz="2400">
                <a:solidFill>
                  <a:schemeClr val="accent4"/>
                </a:solidFill>
                <a:latin typeface="+mj-ea"/>
                <a:ea typeface="+mj-ea"/>
                <a:cs typeface="阿里巴巴普惠体 B" panose="00020600040101010101" pitchFamily="18" charset="-122"/>
              </a:rPr>
              <a:t>销售支持</a:t>
            </a:r>
          </a:p>
        </p:txBody>
      </p:sp>
      <p:sp>
        <p:nvSpPr>
          <p:cNvPr id="374" name="文本框 373">
            <a:extLst>
              <a:ext uri="{FF2B5EF4-FFF2-40B4-BE49-F238E27FC236}">
                <a16:creationId xmlns:a16="http://schemas.microsoft.com/office/drawing/2014/main" id="{17C777BA-72ED-141E-DEC0-EDD3AF32B293}"/>
              </a:ext>
            </a:extLst>
          </p:cNvPr>
          <p:cNvSpPr txBox="1"/>
          <p:nvPr/>
        </p:nvSpPr>
        <p:spPr>
          <a:xfrm>
            <a:off x="614352" y="4483870"/>
            <a:ext cx="5401154" cy="65825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defPPr>
              <a:defRPr lang="zh-CN"/>
            </a:defPPr>
            <a:lvl1pPr>
              <a:defRPr sz="1600">
                <a:solidFill>
                  <a:schemeClr val="bg1">
                    <a:alpha val="30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defRPr>
            </a:lvl1pPr>
          </a:lstStyle>
          <a:p>
            <a:pPr>
              <a:lnSpc>
                <a:spcPct val="120000"/>
              </a:lnSpc>
            </a:pPr>
            <a:r>
              <a:rPr lang="zh-CN" altLang="en-US">
                <a:solidFill>
                  <a:schemeClr val="accent4">
                    <a:alpha val="65000"/>
                  </a:schemeClr>
                </a:solidFill>
                <a:latin typeface="+mn-ea"/>
                <a:ea typeface="+mn-ea"/>
              </a:rPr>
              <a:t>通过开拓新的拓客渠道获取新客户，为公司创造商机线索，提高收入，扩大品牌影响力。</a:t>
            </a:r>
            <a:endParaRPr lang="zh-CN" altLang="en-US" dirty="0">
              <a:solidFill>
                <a:schemeClr val="accent4">
                  <a:alpha val="65000"/>
                </a:schemeClr>
              </a:solidFill>
              <a:latin typeface="+mn-ea"/>
              <a:ea typeface="+mn-ea"/>
            </a:endParaRPr>
          </a:p>
        </p:txBody>
      </p:sp>
      <p:sp>
        <p:nvSpPr>
          <p:cNvPr id="375" name="文本框 374">
            <a:extLst>
              <a:ext uri="{FF2B5EF4-FFF2-40B4-BE49-F238E27FC236}">
                <a16:creationId xmlns:a16="http://schemas.microsoft.com/office/drawing/2014/main" id="{90E31ACA-7C8A-D822-25BF-47664AB4B456}"/>
              </a:ext>
            </a:extLst>
          </p:cNvPr>
          <p:cNvSpPr txBox="1"/>
          <p:nvPr/>
        </p:nvSpPr>
        <p:spPr>
          <a:xfrm>
            <a:off x="614352" y="4065593"/>
            <a:ext cx="1723549" cy="46166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zh-CN" altLang="en-US" sz="2400">
                <a:solidFill>
                  <a:schemeClr val="accent4"/>
                </a:solidFill>
                <a:latin typeface="+mj-ea"/>
                <a:ea typeface="+mj-ea"/>
                <a:cs typeface="阿里巴巴普惠体 B" panose="00020600040101010101" pitchFamily="18" charset="-122"/>
              </a:rPr>
              <a:t>新媒体运营</a:t>
            </a:r>
          </a:p>
        </p:txBody>
      </p:sp>
      <p:sp>
        <p:nvSpPr>
          <p:cNvPr id="380" name="文本框 379">
            <a:extLst>
              <a:ext uri="{FF2B5EF4-FFF2-40B4-BE49-F238E27FC236}">
                <a16:creationId xmlns:a16="http://schemas.microsoft.com/office/drawing/2014/main" id="{17EC9DB0-E058-9249-8AA7-F1A14E3954C2}"/>
              </a:ext>
            </a:extLst>
          </p:cNvPr>
          <p:cNvSpPr txBox="1"/>
          <p:nvPr/>
        </p:nvSpPr>
        <p:spPr>
          <a:xfrm>
            <a:off x="614352" y="5730380"/>
            <a:ext cx="5401154" cy="65825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defPPr>
              <a:defRPr lang="zh-CN"/>
            </a:defPPr>
            <a:lvl1pPr>
              <a:defRPr sz="1600">
                <a:solidFill>
                  <a:schemeClr val="bg1">
                    <a:alpha val="30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defRPr>
            </a:lvl1pPr>
          </a:lstStyle>
          <a:p>
            <a:pPr>
              <a:lnSpc>
                <a:spcPct val="120000"/>
              </a:lnSpc>
            </a:pPr>
            <a:r>
              <a:rPr lang="zh-CN" altLang="en-US">
                <a:solidFill>
                  <a:schemeClr val="accent4">
                    <a:alpha val="65000"/>
                  </a:schemeClr>
                </a:solidFill>
                <a:latin typeface="+mn-ea"/>
                <a:ea typeface="+mn-ea"/>
              </a:rPr>
              <a:t>通过各种活动及广告营销，塑造公司专业的品牌形象</a:t>
            </a:r>
            <a:r>
              <a:rPr lang="en-US" altLang="zh-CN">
                <a:solidFill>
                  <a:schemeClr val="accent4">
                    <a:alpha val="65000"/>
                  </a:schemeClr>
                </a:solidFill>
                <a:latin typeface="+mn-ea"/>
                <a:ea typeface="+mn-ea"/>
              </a:rPr>
              <a:t>,</a:t>
            </a:r>
            <a:r>
              <a:rPr lang="zh-CN" altLang="en-US">
                <a:solidFill>
                  <a:schemeClr val="accent4">
                    <a:alpha val="65000"/>
                  </a:schemeClr>
                </a:solidFill>
                <a:latin typeface="+mn-ea"/>
                <a:ea typeface="+mn-ea"/>
              </a:rPr>
              <a:t>扩大品牌影响力，为公司创造商机</a:t>
            </a:r>
          </a:p>
        </p:txBody>
      </p:sp>
      <p:sp>
        <p:nvSpPr>
          <p:cNvPr id="381" name="文本框 380">
            <a:extLst>
              <a:ext uri="{FF2B5EF4-FFF2-40B4-BE49-F238E27FC236}">
                <a16:creationId xmlns:a16="http://schemas.microsoft.com/office/drawing/2014/main" id="{847B8884-C27E-2070-A8E3-BFF5F55BA576}"/>
              </a:ext>
            </a:extLst>
          </p:cNvPr>
          <p:cNvSpPr txBox="1"/>
          <p:nvPr/>
        </p:nvSpPr>
        <p:spPr>
          <a:xfrm>
            <a:off x="614352" y="5312103"/>
            <a:ext cx="1415772" cy="46166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zh-CN" altLang="en-US" sz="2400">
                <a:solidFill>
                  <a:schemeClr val="accent4"/>
                </a:solidFill>
                <a:latin typeface="+mj-ea"/>
                <a:ea typeface="+mj-ea"/>
                <a:cs typeface="阿里巴巴普惠体 B" panose="00020600040101010101" pitchFamily="18" charset="-122"/>
              </a:rPr>
              <a:t>品牌打造</a:t>
            </a:r>
          </a:p>
        </p:txBody>
      </p:sp>
      <p:grpSp>
        <p:nvGrpSpPr>
          <p:cNvPr id="485" name="人物备份" hidden="1">
            <a:extLst>
              <a:ext uri="{FF2B5EF4-FFF2-40B4-BE49-F238E27FC236}">
                <a16:creationId xmlns:a16="http://schemas.microsoft.com/office/drawing/2014/main" id="{68987AC8-40C0-B007-D653-729E67B145C1}"/>
              </a:ext>
            </a:extLst>
          </p:cNvPr>
          <p:cNvGrpSpPr/>
          <p:nvPr/>
        </p:nvGrpSpPr>
        <p:grpSpPr>
          <a:xfrm>
            <a:off x="8768616" y="3542923"/>
            <a:ext cx="3020836" cy="4765566"/>
            <a:chOff x="14950868" y="3019127"/>
            <a:chExt cx="2458440" cy="3878350"/>
          </a:xfrm>
        </p:grpSpPr>
        <p:sp>
          <p:nvSpPr>
            <p:cNvPr id="467" name="任意多边形: 形状 466">
              <a:extLst>
                <a:ext uri="{FF2B5EF4-FFF2-40B4-BE49-F238E27FC236}">
                  <a16:creationId xmlns:a16="http://schemas.microsoft.com/office/drawing/2014/main" id="{540DAA17-099C-9D8F-2D00-C84824A28115}"/>
                </a:ext>
              </a:extLst>
            </p:cNvPr>
            <p:cNvSpPr/>
            <p:nvPr/>
          </p:nvSpPr>
          <p:spPr>
            <a:xfrm>
              <a:off x="16266691" y="3170679"/>
              <a:ext cx="748150" cy="748149"/>
            </a:xfrm>
            <a:custGeom>
              <a:avLst/>
              <a:gdLst>
                <a:gd name="connsiteX0" fmla="*/ 748151 w 748150"/>
                <a:gd name="connsiteY0" fmla="*/ 374075 h 748150"/>
                <a:gd name="connsiteX1" fmla="*/ 374075 w 748150"/>
                <a:gd name="connsiteY1" fmla="*/ 748151 h 748150"/>
                <a:gd name="connsiteX2" fmla="*/ 0 w 748150"/>
                <a:gd name="connsiteY2" fmla="*/ 374075 h 748150"/>
                <a:gd name="connsiteX3" fmla="*/ 374075 w 748150"/>
                <a:gd name="connsiteY3" fmla="*/ 0 h 748150"/>
                <a:gd name="connsiteX4" fmla="*/ 748151 w 748150"/>
                <a:gd name="connsiteY4" fmla="*/ 374075 h 748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48150" h="748150">
                  <a:moveTo>
                    <a:pt x="748151" y="374075"/>
                  </a:moveTo>
                  <a:cubicBezTo>
                    <a:pt x="748151" y="580671"/>
                    <a:pt x="580671" y="748151"/>
                    <a:pt x="374075" y="748151"/>
                  </a:cubicBezTo>
                  <a:cubicBezTo>
                    <a:pt x="167479" y="748151"/>
                    <a:pt x="0" y="580671"/>
                    <a:pt x="0" y="374075"/>
                  </a:cubicBezTo>
                  <a:cubicBezTo>
                    <a:pt x="0" y="167479"/>
                    <a:pt x="167479" y="0"/>
                    <a:pt x="374075" y="0"/>
                  </a:cubicBezTo>
                  <a:cubicBezTo>
                    <a:pt x="580671" y="0"/>
                    <a:pt x="748151" y="167479"/>
                    <a:pt x="748151" y="374075"/>
                  </a:cubicBezTo>
                  <a:close/>
                </a:path>
              </a:pathLst>
            </a:custGeom>
            <a:solidFill>
              <a:srgbClr val="2F2E41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468" name="任意多边形: 形状 467">
              <a:extLst>
                <a:ext uri="{FF2B5EF4-FFF2-40B4-BE49-F238E27FC236}">
                  <a16:creationId xmlns:a16="http://schemas.microsoft.com/office/drawing/2014/main" id="{BB0F4867-85B9-8E7D-10C0-A8E9B43C03AC}"/>
                </a:ext>
              </a:extLst>
            </p:cNvPr>
            <p:cNvSpPr/>
            <p:nvPr/>
          </p:nvSpPr>
          <p:spPr>
            <a:xfrm>
              <a:off x="15468078" y="6113637"/>
              <a:ext cx="241754" cy="631755"/>
            </a:xfrm>
            <a:custGeom>
              <a:avLst/>
              <a:gdLst>
                <a:gd name="connsiteX0" fmla="*/ 241620 w 241754"/>
                <a:gd name="connsiteY0" fmla="*/ 631622 h 631755"/>
                <a:gd name="connsiteX1" fmla="*/ 77790 w 241754"/>
                <a:gd name="connsiteY1" fmla="*/ 631622 h 631755"/>
                <a:gd name="connsiteX2" fmla="*/ -135 w 241754"/>
                <a:gd name="connsiteY2" fmla="*/ -133 h 631755"/>
                <a:gd name="connsiteX3" fmla="*/ 241601 w 241754"/>
                <a:gd name="connsiteY3" fmla="*/ -133 h 6317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1754" h="631755">
                  <a:moveTo>
                    <a:pt x="241620" y="631622"/>
                  </a:moveTo>
                  <a:lnTo>
                    <a:pt x="77790" y="631622"/>
                  </a:lnTo>
                  <a:lnTo>
                    <a:pt x="-135" y="-133"/>
                  </a:lnTo>
                  <a:lnTo>
                    <a:pt x="241601" y="-133"/>
                  </a:lnTo>
                  <a:close/>
                </a:path>
              </a:pathLst>
            </a:custGeom>
            <a:solidFill>
              <a:srgbClr val="FEB8B8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469" name="任意多边形: 形状 468">
              <a:extLst>
                <a:ext uri="{FF2B5EF4-FFF2-40B4-BE49-F238E27FC236}">
                  <a16:creationId xmlns:a16="http://schemas.microsoft.com/office/drawing/2014/main" id="{881A2346-C769-D6B9-250D-719828D9E7B2}"/>
                </a:ext>
              </a:extLst>
            </p:cNvPr>
            <p:cNvSpPr/>
            <p:nvPr/>
          </p:nvSpPr>
          <p:spPr>
            <a:xfrm>
              <a:off x="15230162" y="6698586"/>
              <a:ext cx="514769" cy="198891"/>
            </a:xfrm>
            <a:custGeom>
              <a:avLst/>
              <a:gdLst>
                <a:gd name="connsiteX0" fmla="*/ 198757 w 514769"/>
                <a:gd name="connsiteY0" fmla="*/ -133 h 198891"/>
                <a:gd name="connsiteX1" fmla="*/ 514635 w 514769"/>
                <a:gd name="connsiteY1" fmla="*/ -133 h 198891"/>
                <a:gd name="connsiteX2" fmla="*/ 514635 w 514769"/>
                <a:gd name="connsiteY2" fmla="*/ 198759 h 198891"/>
                <a:gd name="connsiteX3" fmla="*/ -135 w 514769"/>
                <a:gd name="connsiteY3" fmla="*/ 198759 h 198891"/>
                <a:gd name="connsiteX4" fmla="*/ 198757 w 514769"/>
                <a:gd name="connsiteY4" fmla="*/ -133 h 1988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4769" h="198891">
                  <a:moveTo>
                    <a:pt x="198757" y="-133"/>
                  </a:moveTo>
                  <a:lnTo>
                    <a:pt x="514635" y="-133"/>
                  </a:lnTo>
                  <a:lnTo>
                    <a:pt x="514635" y="198759"/>
                  </a:lnTo>
                  <a:lnTo>
                    <a:pt x="-135" y="198759"/>
                  </a:lnTo>
                  <a:cubicBezTo>
                    <a:pt x="-135" y="88914"/>
                    <a:pt x="88912" y="-133"/>
                    <a:pt x="198757" y="-133"/>
                  </a:cubicBezTo>
                  <a:close/>
                </a:path>
              </a:pathLst>
            </a:custGeom>
            <a:solidFill>
              <a:schemeClr val="accent4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470" name="任意多边形: 形状 469">
              <a:extLst>
                <a:ext uri="{FF2B5EF4-FFF2-40B4-BE49-F238E27FC236}">
                  <a16:creationId xmlns:a16="http://schemas.microsoft.com/office/drawing/2014/main" id="{78005C73-383E-1129-69AF-204B7EC29B43}"/>
                </a:ext>
              </a:extLst>
            </p:cNvPr>
            <p:cNvSpPr/>
            <p:nvPr/>
          </p:nvSpPr>
          <p:spPr>
            <a:xfrm>
              <a:off x="15297885" y="5978810"/>
              <a:ext cx="345433" cy="675169"/>
            </a:xfrm>
            <a:custGeom>
              <a:avLst/>
              <a:gdLst>
                <a:gd name="connsiteX0" fmla="*/ 156133 w 345433"/>
                <a:gd name="connsiteY0" fmla="*/ 675036 h 675169"/>
                <a:gd name="connsiteX1" fmla="*/ -135 w 345433"/>
                <a:gd name="connsiteY1" fmla="*/ 625992 h 675169"/>
                <a:gd name="connsiteX2" fmla="*/ 114661 w 345433"/>
                <a:gd name="connsiteY2" fmla="*/ -133 h 675169"/>
                <a:gd name="connsiteX3" fmla="*/ 345299 w 345433"/>
                <a:gd name="connsiteY3" fmla="*/ 72256 h 6751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45433" h="675169">
                  <a:moveTo>
                    <a:pt x="156133" y="675036"/>
                  </a:moveTo>
                  <a:lnTo>
                    <a:pt x="-135" y="625992"/>
                  </a:lnTo>
                  <a:lnTo>
                    <a:pt x="114661" y="-133"/>
                  </a:lnTo>
                  <a:lnTo>
                    <a:pt x="345299" y="72256"/>
                  </a:lnTo>
                  <a:close/>
                </a:path>
              </a:pathLst>
            </a:custGeom>
            <a:solidFill>
              <a:srgbClr val="FEB8B8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471" name="任意多边形: 形状 470">
              <a:extLst>
                <a:ext uri="{FF2B5EF4-FFF2-40B4-BE49-F238E27FC236}">
                  <a16:creationId xmlns:a16="http://schemas.microsoft.com/office/drawing/2014/main" id="{02BE79DB-9A91-000D-CC2E-8026F037A864}"/>
                </a:ext>
              </a:extLst>
            </p:cNvPr>
            <p:cNvSpPr/>
            <p:nvPr/>
          </p:nvSpPr>
          <p:spPr>
            <a:xfrm>
              <a:off x="14950868" y="6516102"/>
              <a:ext cx="550704" cy="293526"/>
            </a:xfrm>
            <a:custGeom>
              <a:avLst/>
              <a:gdLst>
                <a:gd name="connsiteX0" fmla="*/ 249176 w 550704"/>
                <a:gd name="connsiteY0" fmla="*/ 9042 h 293526"/>
                <a:gd name="connsiteX1" fmla="*/ 550570 w 550704"/>
                <a:gd name="connsiteY1" fmla="*/ 103626 h 293526"/>
                <a:gd name="connsiteX2" fmla="*/ 491017 w 550704"/>
                <a:gd name="connsiteY2" fmla="*/ 293393 h 293526"/>
                <a:gd name="connsiteX3" fmla="*/ -135 w 550704"/>
                <a:gd name="connsiteY3" fmla="*/ 139259 h 293526"/>
                <a:gd name="connsiteX4" fmla="*/ 249185 w 550704"/>
                <a:gd name="connsiteY4" fmla="*/ 9045 h 293526"/>
                <a:gd name="connsiteX5" fmla="*/ 249185 w 550704"/>
                <a:gd name="connsiteY5" fmla="*/ 9045 h 2935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50704" h="293526">
                  <a:moveTo>
                    <a:pt x="249176" y="9042"/>
                  </a:moveTo>
                  <a:lnTo>
                    <a:pt x="550570" y="103626"/>
                  </a:lnTo>
                  <a:lnTo>
                    <a:pt x="491017" y="293393"/>
                  </a:lnTo>
                  <a:lnTo>
                    <a:pt x="-135" y="139259"/>
                  </a:lnTo>
                  <a:cubicBezTo>
                    <a:pt x="32755" y="34454"/>
                    <a:pt x="144380" y="-23845"/>
                    <a:pt x="249185" y="9045"/>
                  </a:cubicBezTo>
                  <a:lnTo>
                    <a:pt x="249185" y="9045"/>
                  </a:lnTo>
                  <a:close/>
                </a:path>
              </a:pathLst>
            </a:custGeom>
            <a:solidFill>
              <a:schemeClr val="accent4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472" name="任意多边形: 形状 471">
              <a:extLst>
                <a:ext uri="{FF2B5EF4-FFF2-40B4-BE49-F238E27FC236}">
                  <a16:creationId xmlns:a16="http://schemas.microsoft.com/office/drawing/2014/main" id="{5FD45894-370E-6F07-3DF8-BAB039C130C2}"/>
                </a:ext>
              </a:extLst>
            </p:cNvPr>
            <p:cNvSpPr/>
            <p:nvPr/>
          </p:nvSpPr>
          <p:spPr>
            <a:xfrm>
              <a:off x="15326968" y="5081013"/>
              <a:ext cx="1416360" cy="1320868"/>
            </a:xfrm>
            <a:custGeom>
              <a:avLst/>
              <a:gdLst>
                <a:gd name="connsiteX0" fmla="*/ 180343 w 1416360"/>
                <a:gd name="connsiteY0" fmla="*/ 1320736 h 1320869"/>
                <a:gd name="connsiteX1" fmla="*/ 159388 w 1416360"/>
                <a:gd name="connsiteY1" fmla="*/ 1316926 h 1320869"/>
                <a:gd name="connsiteX2" fmla="*/ 38849 w 1416360"/>
                <a:gd name="connsiteY2" fmla="*/ 1271750 h 1320869"/>
                <a:gd name="connsiteX3" fmla="*/ 1253 w 1416360"/>
                <a:gd name="connsiteY3" fmla="*/ 1202493 h 1320869"/>
                <a:gd name="connsiteX4" fmla="*/ 191601 w 1416360"/>
                <a:gd name="connsiteY4" fmla="*/ 352596 h 1320869"/>
                <a:gd name="connsiteX5" fmla="*/ 1279918 w 1416360"/>
                <a:gd name="connsiteY5" fmla="*/ 47 h 1320869"/>
                <a:gd name="connsiteX6" fmla="*/ 1283347 w 1416360"/>
                <a:gd name="connsiteY6" fmla="*/ -133 h 1320869"/>
                <a:gd name="connsiteX7" fmla="*/ 1393533 w 1416360"/>
                <a:gd name="connsiteY7" fmla="*/ 138274 h 1320869"/>
                <a:gd name="connsiteX8" fmla="*/ 1356024 w 1416360"/>
                <a:gd name="connsiteY8" fmla="*/ 434978 h 1320869"/>
                <a:gd name="connsiteX9" fmla="*/ 536274 w 1416360"/>
                <a:gd name="connsiteY9" fmla="*/ 495481 h 1320869"/>
                <a:gd name="connsiteX10" fmla="*/ 236664 w 1416360"/>
                <a:gd name="connsiteY10" fmla="*/ 1282027 h 1320869"/>
                <a:gd name="connsiteX11" fmla="*/ 180371 w 1416360"/>
                <a:gd name="connsiteY11" fmla="*/ 1320736 h 13208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416360" h="1320869">
                  <a:moveTo>
                    <a:pt x="180343" y="1320736"/>
                  </a:moveTo>
                  <a:cubicBezTo>
                    <a:pt x="173186" y="1320735"/>
                    <a:pt x="166087" y="1319444"/>
                    <a:pt x="159388" y="1316926"/>
                  </a:cubicBezTo>
                  <a:lnTo>
                    <a:pt x="38849" y="1271750"/>
                  </a:lnTo>
                  <a:cubicBezTo>
                    <a:pt x="10889" y="1261167"/>
                    <a:pt x="-5105" y="1231705"/>
                    <a:pt x="1253" y="1202493"/>
                  </a:cubicBezTo>
                  <a:cubicBezTo>
                    <a:pt x="31591" y="1066086"/>
                    <a:pt x="134985" y="601685"/>
                    <a:pt x="191601" y="352596"/>
                  </a:cubicBezTo>
                  <a:cubicBezTo>
                    <a:pt x="258743" y="57140"/>
                    <a:pt x="1238256" y="2238"/>
                    <a:pt x="1279918" y="47"/>
                  </a:cubicBezTo>
                  <a:lnTo>
                    <a:pt x="1283347" y="-133"/>
                  </a:lnTo>
                  <a:lnTo>
                    <a:pt x="1393533" y="138274"/>
                  </a:lnTo>
                  <a:cubicBezTo>
                    <a:pt x="1433348" y="266252"/>
                    <a:pt x="1420727" y="366074"/>
                    <a:pt x="1356024" y="434978"/>
                  </a:cubicBezTo>
                  <a:cubicBezTo>
                    <a:pt x="1167210" y="636003"/>
                    <a:pt x="603492" y="511264"/>
                    <a:pt x="536274" y="495481"/>
                  </a:cubicBezTo>
                  <a:lnTo>
                    <a:pt x="236664" y="1282027"/>
                  </a:lnTo>
                  <a:cubicBezTo>
                    <a:pt x="227726" y="1305342"/>
                    <a:pt x="205341" y="1320734"/>
                    <a:pt x="180371" y="1320736"/>
                  </a:cubicBezTo>
                  <a:close/>
                </a:path>
              </a:pathLst>
            </a:custGeom>
            <a:solidFill>
              <a:schemeClr val="tx1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473" name="任意多边形: 形状 472">
              <a:extLst>
                <a:ext uri="{FF2B5EF4-FFF2-40B4-BE49-F238E27FC236}">
                  <a16:creationId xmlns:a16="http://schemas.microsoft.com/office/drawing/2014/main" id="{F4DC7580-37CA-A5F4-A19D-5DD80AFB6EF2}"/>
                </a:ext>
              </a:extLst>
            </p:cNvPr>
            <p:cNvSpPr/>
            <p:nvPr/>
          </p:nvSpPr>
          <p:spPr>
            <a:xfrm>
              <a:off x="15500683" y="5174528"/>
              <a:ext cx="1416323" cy="1320878"/>
            </a:xfrm>
            <a:custGeom>
              <a:avLst/>
              <a:gdLst>
                <a:gd name="connsiteX0" fmla="*/ 180306 w 1416323"/>
                <a:gd name="connsiteY0" fmla="*/ 1320746 h 1320879"/>
                <a:gd name="connsiteX1" fmla="*/ 159351 w 1416323"/>
                <a:gd name="connsiteY1" fmla="*/ 1316936 h 1320879"/>
                <a:gd name="connsiteX2" fmla="*/ 38850 w 1416323"/>
                <a:gd name="connsiteY2" fmla="*/ 1271750 h 1320879"/>
                <a:gd name="connsiteX3" fmla="*/ 1255 w 1416323"/>
                <a:gd name="connsiteY3" fmla="*/ 1202493 h 1320879"/>
                <a:gd name="connsiteX4" fmla="*/ 191603 w 1416323"/>
                <a:gd name="connsiteY4" fmla="*/ 352596 h 1320879"/>
                <a:gd name="connsiteX5" fmla="*/ 1279920 w 1416323"/>
                <a:gd name="connsiteY5" fmla="*/ 47 h 1320879"/>
                <a:gd name="connsiteX6" fmla="*/ 1283349 w 1416323"/>
                <a:gd name="connsiteY6" fmla="*/ -133 h 1320879"/>
                <a:gd name="connsiteX7" fmla="*/ 1393496 w 1416323"/>
                <a:gd name="connsiteY7" fmla="*/ 138313 h 1320879"/>
                <a:gd name="connsiteX8" fmla="*/ 1355986 w 1416323"/>
                <a:gd name="connsiteY8" fmla="*/ 435017 h 1320879"/>
                <a:gd name="connsiteX9" fmla="*/ 536236 w 1416323"/>
                <a:gd name="connsiteY9" fmla="*/ 495510 h 1320879"/>
                <a:gd name="connsiteX10" fmla="*/ 236589 w 1416323"/>
                <a:gd name="connsiteY10" fmla="*/ 1282027 h 1320879"/>
                <a:gd name="connsiteX11" fmla="*/ 180296 w 1416323"/>
                <a:gd name="connsiteY11" fmla="*/ 1320736 h 13208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416323" h="1320879">
                  <a:moveTo>
                    <a:pt x="180306" y="1320746"/>
                  </a:moveTo>
                  <a:cubicBezTo>
                    <a:pt x="173149" y="1320745"/>
                    <a:pt x="166050" y="1319454"/>
                    <a:pt x="159351" y="1316936"/>
                  </a:cubicBezTo>
                  <a:lnTo>
                    <a:pt x="38850" y="1271750"/>
                  </a:lnTo>
                  <a:cubicBezTo>
                    <a:pt x="10888" y="1261171"/>
                    <a:pt x="-5107" y="1231705"/>
                    <a:pt x="1255" y="1202493"/>
                  </a:cubicBezTo>
                  <a:cubicBezTo>
                    <a:pt x="31592" y="1066086"/>
                    <a:pt x="134986" y="601685"/>
                    <a:pt x="191603" y="352596"/>
                  </a:cubicBezTo>
                  <a:cubicBezTo>
                    <a:pt x="258744" y="57140"/>
                    <a:pt x="1238257" y="2238"/>
                    <a:pt x="1279920" y="47"/>
                  </a:cubicBezTo>
                  <a:lnTo>
                    <a:pt x="1283349" y="-133"/>
                  </a:lnTo>
                  <a:lnTo>
                    <a:pt x="1393496" y="138313"/>
                  </a:lnTo>
                  <a:cubicBezTo>
                    <a:pt x="1433310" y="266291"/>
                    <a:pt x="1420690" y="366113"/>
                    <a:pt x="1355986" y="435017"/>
                  </a:cubicBezTo>
                  <a:cubicBezTo>
                    <a:pt x="1167182" y="635995"/>
                    <a:pt x="603454" y="511303"/>
                    <a:pt x="536236" y="495510"/>
                  </a:cubicBezTo>
                  <a:lnTo>
                    <a:pt x="236589" y="1282027"/>
                  </a:lnTo>
                  <a:cubicBezTo>
                    <a:pt x="227651" y="1305342"/>
                    <a:pt x="205266" y="1320734"/>
                    <a:pt x="180296" y="1320736"/>
                  </a:cubicBezTo>
                  <a:close/>
                </a:path>
              </a:pathLst>
            </a:custGeom>
            <a:solidFill>
              <a:schemeClr val="tx1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474" name="任意多边形: 形状 473">
              <a:extLst>
                <a:ext uri="{FF2B5EF4-FFF2-40B4-BE49-F238E27FC236}">
                  <a16:creationId xmlns:a16="http://schemas.microsoft.com/office/drawing/2014/main" id="{F3BB4BBD-1086-6D24-7968-5EB41457B977}"/>
                </a:ext>
              </a:extLst>
            </p:cNvPr>
            <p:cNvSpPr/>
            <p:nvPr/>
          </p:nvSpPr>
          <p:spPr>
            <a:xfrm>
              <a:off x="15080552" y="4515759"/>
              <a:ext cx="1232526" cy="446677"/>
            </a:xfrm>
            <a:custGeom>
              <a:avLst/>
              <a:gdLst>
                <a:gd name="connsiteX0" fmla="*/ 251813 w 1232526"/>
                <a:gd name="connsiteY0" fmla="*/ 55381 h 446677"/>
                <a:gd name="connsiteX1" fmla="*/ 263633 w 1232526"/>
                <a:gd name="connsiteY1" fmla="*/ 74108 h 446677"/>
                <a:gd name="connsiteX2" fmla="*/ 922554 w 1232526"/>
                <a:gd name="connsiteY2" fmla="*/ 143526 h 446677"/>
                <a:gd name="connsiteX3" fmla="*/ 1017423 w 1232526"/>
                <a:gd name="connsiteY3" fmla="*/ 13471 h 446677"/>
                <a:gd name="connsiteX4" fmla="*/ 1232393 w 1232526"/>
                <a:gd name="connsiteY4" fmla="*/ 130962 h 446677"/>
                <a:gd name="connsiteX5" fmla="*/ 1046093 w 1232526"/>
                <a:gd name="connsiteY5" fmla="*/ 446544 h 446677"/>
                <a:gd name="connsiteX6" fmla="*/ 237983 w 1232526"/>
                <a:gd name="connsiteY6" fmla="*/ 240499 h 446677"/>
                <a:gd name="connsiteX7" fmla="*/ 39688 w 1232526"/>
                <a:gd name="connsiteY7" fmla="*/ 237984 h 446677"/>
                <a:gd name="connsiteX8" fmla="*/ 42203 w 1232526"/>
                <a:gd name="connsiteY8" fmla="*/ 39689 h 446677"/>
                <a:gd name="connsiteX9" fmla="*/ 240498 w 1232526"/>
                <a:gd name="connsiteY9" fmla="*/ 42204 h 446677"/>
                <a:gd name="connsiteX10" fmla="*/ 251832 w 1232526"/>
                <a:gd name="connsiteY10" fmla="*/ 55371 h 4466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232526" h="446677">
                  <a:moveTo>
                    <a:pt x="251813" y="55381"/>
                  </a:moveTo>
                  <a:cubicBezTo>
                    <a:pt x="256238" y="61304"/>
                    <a:pt x="260190" y="67565"/>
                    <a:pt x="263633" y="74108"/>
                  </a:cubicBezTo>
                  <a:lnTo>
                    <a:pt x="922554" y="143526"/>
                  </a:lnTo>
                  <a:lnTo>
                    <a:pt x="1017423" y="13471"/>
                  </a:lnTo>
                  <a:lnTo>
                    <a:pt x="1232393" y="130962"/>
                  </a:lnTo>
                  <a:lnTo>
                    <a:pt x="1046093" y="446544"/>
                  </a:lnTo>
                  <a:lnTo>
                    <a:pt x="237983" y="240499"/>
                  </a:lnTo>
                  <a:cubicBezTo>
                    <a:pt x="182530" y="294562"/>
                    <a:pt x="93751" y="293436"/>
                    <a:pt x="39688" y="237984"/>
                  </a:cubicBezTo>
                  <a:cubicBezTo>
                    <a:pt x="-14376" y="182532"/>
                    <a:pt x="-13250" y="93752"/>
                    <a:pt x="42203" y="39689"/>
                  </a:cubicBezTo>
                  <a:cubicBezTo>
                    <a:pt x="97655" y="-14375"/>
                    <a:pt x="186435" y="-13248"/>
                    <a:pt x="240498" y="42204"/>
                  </a:cubicBezTo>
                  <a:cubicBezTo>
                    <a:pt x="244544" y="46355"/>
                    <a:pt x="248330" y="50752"/>
                    <a:pt x="251832" y="55371"/>
                  </a:cubicBezTo>
                  <a:close/>
                </a:path>
              </a:pathLst>
            </a:custGeom>
            <a:solidFill>
              <a:srgbClr val="FEB8B8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475" name="任意多边形: 形状 474">
              <a:extLst>
                <a:ext uri="{FF2B5EF4-FFF2-40B4-BE49-F238E27FC236}">
                  <a16:creationId xmlns:a16="http://schemas.microsoft.com/office/drawing/2014/main" id="{2A961F9E-97D3-1E48-0AEE-F5E7221CE5DC}"/>
                </a:ext>
              </a:extLst>
            </p:cNvPr>
            <p:cNvSpPr/>
            <p:nvPr/>
          </p:nvSpPr>
          <p:spPr>
            <a:xfrm>
              <a:off x="16156661" y="4062063"/>
              <a:ext cx="818857" cy="1303907"/>
            </a:xfrm>
            <a:custGeom>
              <a:avLst/>
              <a:gdLst>
                <a:gd name="connsiteX0" fmla="*/ 706933 w 818857"/>
                <a:gd name="connsiteY0" fmla="*/ 1303776 h 1303908"/>
                <a:gd name="connsiteX1" fmla="*/ 679548 w 818857"/>
                <a:gd name="connsiteY1" fmla="*/ 1297108 h 1303908"/>
                <a:gd name="connsiteX2" fmla="*/ 53308 w 818857"/>
                <a:gd name="connsiteY2" fmla="*/ 1089806 h 1303908"/>
                <a:gd name="connsiteX3" fmla="*/ 11950 w 818857"/>
                <a:gd name="connsiteY3" fmla="*/ 1066431 h 1303908"/>
                <a:gd name="connsiteX4" fmla="*/ 816 w 818857"/>
                <a:gd name="connsiteY4" fmla="*/ 1019530 h 1303908"/>
                <a:gd name="connsiteX5" fmla="*/ 65186 w 818857"/>
                <a:gd name="connsiteY5" fmla="*/ 355524 h 1303908"/>
                <a:gd name="connsiteX6" fmla="*/ 313436 w 818857"/>
                <a:gd name="connsiteY6" fmla="*/ 28635 h 1303908"/>
                <a:gd name="connsiteX7" fmla="*/ 313436 w 818857"/>
                <a:gd name="connsiteY7" fmla="*/ 28635 h 1303908"/>
                <a:gd name="connsiteX8" fmla="*/ 445833 w 818857"/>
                <a:gd name="connsiteY8" fmla="*/ 2527 h 1303908"/>
                <a:gd name="connsiteX9" fmla="*/ 816098 w 818857"/>
                <a:gd name="connsiteY9" fmla="*/ 289551 h 1303908"/>
                <a:gd name="connsiteX10" fmla="*/ 814022 w 818857"/>
                <a:gd name="connsiteY10" fmla="*/ 386785 h 1303908"/>
                <a:gd name="connsiteX11" fmla="*/ 765997 w 818857"/>
                <a:gd name="connsiteY11" fmla="*/ 1234243 h 1303908"/>
                <a:gd name="connsiteX12" fmla="*/ 741699 w 818857"/>
                <a:gd name="connsiteY12" fmla="*/ 1292346 h 1303908"/>
                <a:gd name="connsiteX13" fmla="*/ 706933 w 818857"/>
                <a:gd name="connsiteY13" fmla="*/ 1303776 h 13039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818857" h="1303908">
                  <a:moveTo>
                    <a:pt x="706933" y="1303776"/>
                  </a:moveTo>
                  <a:cubicBezTo>
                    <a:pt x="697405" y="1303754"/>
                    <a:pt x="688020" y="1301468"/>
                    <a:pt x="679548" y="1297108"/>
                  </a:cubicBezTo>
                  <a:cubicBezTo>
                    <a:pt x="547789" y="1230109"/>
                    <a:pt x="291223" y="1114085"/>
                    <a:pt x="53308" y="1089806"/>
                  </a:cubicBezTo>
                  <a:cubicBezTo>
                    <a:pt x="36844" y="1088192"/>
                    <a:pt x="21825" y="1079704"/>
                    <a:pt x="11950" y="1066431"/>
                  </a:cubicBezTo>
                  <a:cubicBezTo>
                    <a:pt x="1887" y="1053022"/>
                    <a:pt x="-2147" y="1036032"/>
                    <a:pt x="816" y="1019530"/>
                  </a:cubicBezTo>
                  <a:cubicBezTo>
                    <a:pt x="22285" y="900687"/>
                    <a:pt x="71529" y="598059"/>
                    <a:pt x="65186" y="355524"/>
                  </a:cubicBezTo>
                  <a:cubicBezTo>
                    <a:pt x="61339" y="201923"/>
                    <a:pt x="164441" y="66162"/>
                    <a:pt x="313436" y="28635"/>
                  </a:cubicBezTo>
                  <a:lnTo>
                    <a:pt x="313436" y="28635"/>
                  </a:lnTo>
                  <a:cubicBezTo>
                    <a:pt x="356973" y="17148"/>
                    <a:pt x="401194" y="8427"/>
                    <a:pt x="445833" y="2527"/>
                  </a:cubicBezTo>
                  <a:cubicBezTo>
                    <a:pt x="627338" y="-20459"/>
                    <a:pt x="793112" y="108045"/>
                    <a:pt x="816098" y="289551"/>
                  </a:cubicBezTo>
                  <a:cubicBezTo>
                    <a:pt x="820194" y="321888"/>
                    <a:pt x="819494" y="354652"/>
                    <a:pt x="814022" y="386785"/>
                  </a:cubicBezTo>
                  <a:cubicBezTo>
                    <a:pt x="771598" y="638130"/>
                    <a:pt x="728821" y="989184"/>
                    <a:pt x="765997" y="1234243"/>
                  </a:cubicBezTo>
                  <a:cubicBezTo>
                    <a:pt x="769478" y="1256640"/>
                    <a:pt x="760088" y="1279095"/>
                    <a:pt x="741699" y="1292346"/>
                  </a:cubicBezTo>
                  <a:cubicBezTo>
                    <a:pt x="731609" y="1299733"/>
                    <a:pt x="719438" y="1303735"/>
                    <a:pt x="706933" y="1303776"/>
                  </a:cubicBezTo>
                  <a:close/>
                </a:path>
              </a:pathLst>
            </a:custGeom>
            <a:solidFill>
              <a:schemeClr val="accent2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476" name="任意多边形: 形状 475">
              <a:extLst>
                <a:ext uri="{FF2B5EF4-FFF2-40B4-BE49-F238E27FC236}">
                  <a16:creationId xmlns:a16="http://schemas.microsoft.com/office/drawing/2014/main" id="{AB49DBF7-FCEB-8826-408F-6A635BF8D1F1}"/>
                </a:ext>
              </a:extLst>
            </p:cNvPr>
            <p:cNvSpPr/>
            <p:nvPr/>
          </p:nvSpPr>
          <p:spPr>
            <a:xfrm>
              <a:off x="16002432" y="4168173"/>
              <a:ext cx="432733" cy="558500"/>
            </a:xfrm>
            <a:custGeom>
              <a:avLst/>
              <a:gdLst>
                <a:gd name="connsiteX0" fmla="*/ 231617 w 432733"/>
                <a:gd name="connsiteY0" fmla="*/ 558367 h 558500"/>
                <a:gd name="connsiteX1" fmla="*/ 207747 w 432733"/>
                <a:gd name="connsiteY1" fmla="*/ 553385 h 558500"/>
                <a:gd name="connsiteX2" fmla="*/ 36097 w 432733"/>
                <a:gd name="connsiteY2" fmla="*/ 479090 h 558500"/>
                <a:gd name="connsiteX3" fmla="*/ 4807 w 432733"/>
                <a:gd name="connsiteY3" fmla="*/ 400033 h 558500"/>
                <a:gd name="connsiteX4" fmla="*/ 137490 w 432733"/>
                <a:gd name="connsiteY4" fmla="*/ 93528 h 558500"/>
                <a:gd name="connsiteX5" fmla="*/ 338938 w 432733"/>
                <a:gd name="connsiteY5" fmla="*/ 12114 h 558500"/>
                <a:gd name="connsiteX6" fmla="*/ 420352 w 432733"/>
                <a:gd name="connsiteY6" fmla="*/ 213562 h 558500"/>
                <a:gd name="connsiteX7" fmla="*/ 419478 w 432733"/>
                <a:gd name="connsiteY7" fmla="*/ 215581 h 558500"/>
                <a:gd name="connsiteX8" fmla="*/ 286795 w 432733"/>
                <a:gd name="connsiteY8" fmla="*/ 522096 h 558500"/>
                <a:gd name="connsiteX9" fmla="*/ 231617 w 432733"/>
                <a:gd name="connsiteY9" fmla="*/ 558367 h 558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32733" h="558500">
                  <a:moveTo>
                    <a:pt x="231617" y="558367"/>
                  </a:moveTo>
                  <a:cubicBezTo>
                    <a:pt x="223403" y="558354"/>
                    <a:pt x="215280" y="556658"/>
                    <a:pt x="207747" y="553385"/>
                  </a:cubicBezTo>
                  <a:lnTo>
                    <a:pt x="36097" y="479090"/>
                  </a:lnTo>
                  <a:cubicBezTo>
                    <a:pt x="5654" y="465871"/>
                    <a:pt x="-8343" y="430505"/>
                    <a:pt x="4807" y="400033"/>
                  </a:cubicBezTo>
                  <a:lnTo>
                    <a:pt x="137490" y="93528"/>
                  </a:lnTo>
                  <a:cubicBezTo>
                    <a:pt x="170637" y="15417"/>
                    <a:pt x="260828" y="-21033"/>
                    <a:pt x="338938" y="12114"/>
                  </a:cubicBezTo>
                  <a:cubicBezTo>
                    <a:pt x="417048" y="45260"/>
                    <a:pt x="453499" y="135452"/>
                    <a:pt x="420352" y="213562"/>
                  </a:cubicBezTo>
                  <a:cubicBezTo>
                    <a:pt x="420066" y="214237"/>
                    <a:pt x="419774" y="214910"/>
                    <a:pt x="419478" y="215581"/>
                  </a:cubicBezTo>
                  <a:lnTo>
                    <a:pt x="286795" y="522096"/>
                  </a:lnTo>
                  <a:cubicBezTo>
                    <a:pt x="277250" y="544082"/>
                    <a:pt x="255585" y="558323"/>
                    <a:pt x="231617" y="558367"/>
                  </a:cubicBezTo>
                  <a:close/>
                </a:path>
              </a:pathLst>
            </a:custGeom>
            <a:solidFill>
              <a:schemeClr val="accent2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477" name="任意多边形: 形状 476">
              <a:extLst>
                <a:ext uri="{FF2B5EF4-FFF2-40B4-BE49-F238E27FC236}">
                  <a16:creationId xmlns:a16="http://schemas.microsoft.com/office/drawing/2014/main" id="{3138A801-DC24-3319-8858-773041D7CCC8}"/>
                </a:ext>
              </a:extLst>
            </p:cNvPr>
            <p:cNvSpPr/>
            <p:nvPr/>
          </p:nvSpPr>
          <p:spPr>
            <a:xfrm>
              <a:off x="16298963" y="3304182"/>
              <a:ext cx="656272" cy="656271"/>
            </a:xfrm>
            <a:custGeom>
              <a:avLst/>
              <a:gdLst>
                <a:gd name="connsiteX0" fmla="*/ 656273 w 656272"/>
                <a:gd name="connsiteY0" fmla="*/ 328136 h 656272"/>
                <a:gd name="connsiteX1" fmla="*/ 328136 w 656272"/>
                <a:gd name="connsiteY1" fmla="*/ 656272 h 656272"/>
                <a:gd name="connsiteX2" fmla="*/ 0 w 656272"/>
                <a:gd name="connsiteY2" fmla="*/ 328136 h 656272"/>
                <a:gd name="connsiteX3" fmla="*/ 328136 w 656272"/>
                <a:gd name="connsiteY3" fmla="*/ 0 h 656272"/>
                <a:gd name="connsiteX4" fmla="*/ 656273 w 656272"/>
                <a:gd name="connsiteY4" fmla="*/ 328136 h 6562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56272" h="656272">
                  <a:moveTo>
                    <a:pt x="656273" y="328136"/>
                  </a:moveTo>
                  <a:cubicBezTo>
                    <a:pt x="656273" y="509361"/>
                    <a:pt x="509361" y="656272"/>
                    <a:pt x="328136" y="656272"/>
                  </a:cubicBezTo>
                  <a:cubicBezTo>
                    <a:pt x="146912" y="656272"/>
                    <a:pt x="0" y="509361"/>
                    <a:pt x="0" y="328136"/>
                  </a:cubicBezTo>
                  <a:cubicBezTo>
                    <a:pt x="0" y="146912"/>
                    <a:pt x="146912" y="0"/>
                    <a:pt x="328136" y="0"/>
                  </a:cubicBezTo>
                  <a:cubicBezTo>
                    <a:pt x="509361" y="0"/>
                    <a:pt x="656273" y="146912"/>
                    <a:pt x="656273" y="328136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478" name="任意多边形: 形状 477">
              <a:extLst>
                <a:ext uri="{FF2B5EF4-FFF2-40B4-BE49-F238E27FC236}">
                  <a16:creationId xmlns:a16="http://schemas.microsoft.com/office/drawing/2014/main" id="{EC74AA33-08A9-9C3E-4D8C-0A5446520E18}"/>
                </a:ext>
              </a:extLst>
            </p:cNvPr>
            <p:cNvSpPr/>
            <p:nvPr/>
          </p:nvSpPr>
          <p:spPr>
            <a:xfrm>
              <a:off x="16293057" y="3244492"/>
              <a:ext cx="708602" cy="395292"/>
            </a:xfrm>
            <a:custGeom>
              <a:avLst/>
              <a:gdLst>
                <a:gd name="connsiteX0" fmla="*/ -135 w 708602"/>
                <a:gd name="connsiteY0" fmla="*/ 226443 h 395292"/>
                <a:gd name="connsiteX1" fmla="*/ 511901 w 708602"/>
                <a:gd name="connsiteY1" fmla="*/ 395159 h 395292"/>
                <a:gd name="connsiteX2" fmla="*/ 457923 w 708602"/>
                <a:gd name="connsiteY2" fmla="*/ 330494 h 395292"/>
                <a:gd name="connsiteX3" fmla="*/ 580443 w 708602"/>
                <a:gd name="connsiteY3" fmla="*/ 354821 h 395292"/>
                <a:gd name="connsiteX4" fmla="*/ 689818 w 708602"/>
                <a:gd name="connsiteY4" fmla="*/ 303624 h 395292"/>
                <a:gd name="connsiteX5" fmla="*/ 698172 w 708602"/>
                <a:gd name="connsiteY5" fmla="*/ 188372 h 395292"/>
                <a:gd name="connsiteX6" fmla="*/ 623810 w 708602"/>
                <a:gd name="connsiteY6" fmla="*/ 95379 h 395292"/>
                <a:gd name="connsiteX7" fmla="*/ 211730 w 708602"/>
                <a:gd name="connsiteY7" fmla="*/ 21732 h 395292"/>
                <a:gd name="connsiteX8" fmla="*/ 88648 w 708602"/>
                <a:gd name="connsiteY8" fmla="*/ 100685 h 395292"/>
                <a:gd name="connsiteX9" fmla="*/ 13582 w 708602"/>
                <a:gd name="connsiteY9" fmla="*/ 220014 h 395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08602" h="395292">
                  <a:moveTo>
                    <a:pt x="-135" y="226443"/>
                  </a:moveTo>
                  <a:cubicBezTo>
                    <a:pt x="155292" y="321324"/>
                    <a:pt x="330516" y="379060"/>
                    <a:pt x="511901" y="395159"/>
                  </a:cubicBezTo>
                  <a:lnTo>
                    <a:pt x="457923" y="330494"/>
                  </a:lnTo>
                  <a:cubicBezTo>
                    <a:pt x="497221" y="345024"/>
                    <a:pt x="538574" y="353235"/>
                    <a:pt x="580443" y="354821"/>
                  </a:cubicBezTo>
                  <a:cubicBezTo>
                    <a:pt x="622955" y="356054"/>
                    <a:pt x="663534" y="337060"/>
                    <a:pt x="689818" y="303624"/>
                  </a:cubicBezTo>
                  <a:cubicBezTo>
                    <a:pt x="711296" y="268889"/>
                    <a:pt x="714416" y="225841"/>
                    <a:pt x="698172" y="188372"/>
                  </a:cubicBezTo>
                  <a:cubicBezTo>
                    <a:pt x="681726" y="151537"/>
                    <a:pt x="656126" y="119524"/>
                    <a:pt x="623810" y="95379"/>
                  </a:cubicBezTo>
                  <a:cubicBezTo>
                    <a:pt x="507463" y="3343"/>
                    <a:pt x="352754" y="-24307"/>
                    <a:pt x="211730" y="21732"/>
                  </a:cubicBezTo>
                  <a:cubicBezTo>
                    <a:pt x="164101" y="35965"/>
                    <a:pt x="121444" y="63328"/>
                    <a:pt x="88648" y="100685"/>
                  </a:cubicBezTo>
                  <a:cubicBezTo>
                    <a:pt x="57539" y="139061"/>
                    <a:pt x="-2344" y="173256"/>
                    <a:pt x="13582" y="220014"/>
                  </a:cubicBezTo>
                  <a:close/>
                </a:path>
              </a:pathLst>
            </a:custGeom>
            <a:solidFill>
              <a:schemeClr val="tx1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479" name="任意多边形: 形状 478">
              <a:extLst>
                <a:ext uri="{FF2B5EF4-FFF2-40B4-BE49-F238E27FC236}">
                  <a16:creationId xmlns:a16="http://schemas.microsoft.com/office/drawing/2014/main" id="{F60A8C04-7C1A-E25C-59FA-D07FF19606FD}"/>
                </a:ext>
              </a:extLst>
            </p:cNvPr>
            <p:cNvSpPr/>
            <p:nvPr/>
          </p:nvSpPr>
          <p:spPr>
            <a:xfrm>
              <a:off x="16656434" y="3019127"/>
              <a:ext cx="752874" cy="845931"/>
            </a:xfrm>
            <a:custGeom>
              <a:avLst/>
              <a:gdLst>
                <a:gd name="connsiteX0" fmla="*/ -135 w 752874"/>
                <a:gd name="connsiteY0" fmla="*/ 175384 h 845931"/>
                <a:gd name="connsiteX1" fmla="*/ 231752 w 752874"/>
                <a:gd name="connsiteY1" fmla="*/ 25394 h 845931"/>
                <a:gd name="connsiteX2" fmla="*/ 407421 w 752874"/>
                <a:gd name="connsiteY2" fmla="*/ 3591 h 845931"/>
                <a:gd name="connsiteX3" fmla="*/ 537799 w 752874"/>
                <a:gd name="connsiteY3" fmla="*/ 113424 h 845931"/>
                <a:gd name="connsiteX4" fmla="*/ 516616 w 752874"/>
                <a:gd name="connsiteY4" fmla="*/ 255346 h 845931"/>
                <a:gd name="connsiteX5" fmla="*/ 451389 w 752874"/>
                <a:gd name="connsiteY5" fmla="*/ 386563 h 845931"/>
                <a:gd name="connsiteX6" fmla="*/ 629867 w 752874"/>
                <a:gd name="connsiteY6" fmla="*/ 770642 h 845931"/>
                <a:gd name="connsiteX7" fmla="*/ 752741 w 752874"/>
                <a:gd name="connsiteY7" fmla="*/ 788166 h 845931"/>
                <a:gd name="connsiteX8" fmla="*/ 585805 w 752874"/>
                <a:gd name="connsiteY8" fmla="*/ 837343 h 845931"/>
                <a:gd name="connsiteX9" fmla="*/ 421271 w 752874"/>
                <a:gd name="connsiteY9" fmla="*/ 810444 h 845931"/>
                <a:gd name="connsiteX10" fmla="*/ 378275 w 752874"/>
                <a:gd name="connsiteY10" fmla="*/ 636994 h 845931"/>
                <a:gd name="connsiteX11" fmla="*/ 387800 w 752874"/>
                <a:gd name="connsiteY11" fmla="*/ 363036 h 845931"/>
                <a:gd name="connsiteX12" fmla="*/ 374008 w 752874"/>
                <a:gd name="connsiteY12" fmla="*/ 224924 h 845931"/>
                <a:gd name="connsiteX13" fmla="*/ 270699 w 752874"/>
                <a:gd name="connsiteY13" fmla="*/ 143790 h 845931"/>
                <a:gd name="connsiteX14" fmla="*/ 175802 w 752874"/>
                <a:gd name="connsiteY14" fmla="*/ 186586 h 845931"/>
                <a:gd name="connsiteX15" fmla="*/ 82323 w 752874"/>
                <a:gd name="connsiteY15" fmla="*/ 233334 h 845931"/>
                <a:gd name="connsiteX16" fmla="*/ 9610 w 752874"/>
                <a:gd name="connsiteY16" fmla="*/ 175232 h 8459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752874" h="845931">
                  <a:moveTo>
                    <a:pt x="-135" y="175384"/>
                  </a:moveTo>
                  <a:cubicBezTo>
                    <a:pt x="65271" y="109042"/>
                    <a:pt x="144424" y="57844"/>
                    <a:pt x="231752" y="25394"/>
                  </a:cubicBezTo>
                  <a:cubicBezTo>
                    <a:pt x="287180" y="2076"/>
                    <a:pt x="347975" y="-5469"/>
                    <a:pt x="407421" y="3591"/>
                  </a:cubicBezTo>
                  <a:cubicBezTo>
                    <a:pt x="466029" y="15383"/>
                    <a:pt x="521445" y="55922"/>
                    <a:pt x="537799" y="113424"/>
                  </a:cubicBezTo>
                  <a:cubicBezTo>
                    <a:pt x="551134" y="160439"/>
                    <a:pt x="537361" y="211065"/>
                    <a:pt x="516616" y="255346"/>
                  </a:cubicBezTo>
                  <a:cubicBezTo>
                    <a:pt x="495870" y="299628"/>
                    <a:pt x="468172" y="340652"/>
                    <a:pt x="451389" y="386563"/>
                  </a:cubicBezTo>
                  <a:cubicBezTo>
                    <a:pt x="394613" y="541909"/>
                    <a:pt x="474521" y="713867"/>
                    <a:pt x="629867" y="770642"/>
                  </a:cubicBezTo>
                  <a:cubicBezTo>
                    <a:pt x="669151" y="785000"/>
                    <a:pt x="711008" y="790969"/>
                    <a:pt x="752741" y="788166"/>
                  </a:cubicBezTo>
                  <a:cubicBezTo>
                    <a:pt x="695162" y="795890"/>
                    <a:pt x="642089" y="822951"/>
                    <a:pt x="585805" y="837343"/>
                  </a:cubicBezTo>
                  <a:cubicBezTo>
                    <a:pt x="529522" y="851735"/>
                    <a:pt x="463095" y="850773"/>
                    <a:pt x="421271" y="810444"/>
                  </a:cubicBezTo>
                  <a:cubicBezTo>
                    <a:pt x="377017" y="767782"/>
                    <a:pt x="376132" y="698421"/>
                    <a:pt x="378275" y="636994"/>
                  </a:cubicBezTo>
                  <a:lnTo>
                    <a:pt x="387800" y="363036"/>
                  </a:lnTo>
                  <a:cubicBezTo>
                    <a:pt x="389419" y="316468"/>
                    <a:pt x="390810" y="268405"/>
                    <a:pt x="374008" y="224924"/>
                  </a:cubicBezTo>
                  <a:cubicBezTo>
                    <a:pt x="357205" y="181442"/>
                    <a:pt x="317296" y="143390"/>
                    <a:pt x="270699" y="143790"/>
                  </a:cubicBezTo>
                  <a:cubicBezTo>
                    <a:pt x="235380" y="144085"/>
                    <a:pt x="204129" y="165488"/>
                    <a:pt x="175802" y="186586"/>
                  </a:cubicBezTo>
                  <a:cubicBezTo>
                    <a:pt x="147475" y="207683"/>
                    <a:pt x="117499" y="230191"/>
                    <a:pt x="82323" y="233334"/>
                  </a:cubicBezTo>
                  <a:cubicBezTo>
                    <a:pt x="47147" y="236478"/>
                    <a:pt x="6981" y="210474"/>
                    <a:pt x="9610" y="175232"/>
                  </a:cubicBezTo>
                </a:path>
              </a:pathLst>
            </a:custGeom>
            <a:solidFill>
              <a:schemeClr val="tx1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480" name="任意多边形: 形状 479">
              <a:extLst>
                <a:ext uri="{FF2B5EF4-FFF2-40B4-BE49-F238E27FC236}">
                  <a16:creationId xmlns:a16="http://schemas.microsoft.com/office/drawing/2014/main" id="{340F1F4A-29AC-10D2-BBBC-C1C7197A4680}"/>
                </a:ext>
              </a:extLst>
            </p:cNvPr>
            <p:cNvSpPr/>
            <p:nvPr/>
          </p:nvSpPr>
          <p:spPr>
            <a:xfrm>
              <a:off x="15928581" y="4570463"/>
              <a:ext cx="1093222" cy="711211"/>
            </a:xfrm>
            <a:custGeom>
              <a:avLst/>
              <a:gdLst>
                <a:gd name="connsiteX0" fmla="*/ 146703 w 1093222"/>
                <a:gd name="connsiteY0" fmla="*/ 711079 h 711212"/>
                <a:gd name="connsiteX1" fmla="*/ -134 w 1093222"/>
                <a:gd name="connsiteY1" fmla="*/ 563880 h 711212"/>
                <a:gd name="connsiteX2" fmla="*/ 147065 w 1093222"/>
                <a:gd name="connsiteY2" fmla="*/ 417043 h 711212"/>
                <a:gd name="connsiteX3" fmla="*/ 203376 w 1093222"/>
                <a:gd name="connsiteY3" fmla="*/ 428330 h 711212"/>
                <a:gd name="connsiteX4" fmla="*/ 203376 w 1093222"/>
                <a:gd name="connsiteY4" fmla="*/ 428330 h 711212"/>
                <a:gd name="connsiteX5" fmla="*/ 220893 w 1093222"/>
                <a:gd name="connsiteY5" fmla="*/ 437207 h 711212"/>
                <a:gd name="connsiteX6" fmla="*/ 818634 w 1093222"/>
                <a:gd name="connsiteY6" fmla="*/ 168878 h 711212"/>
                <a:gd name="connsiteX7" fmla="*/ 835427 w 1093222"/>
                <a:gd name="connsiteY7" fmla="*/ 6763 h 711212"/>
                <a:gd name="connsiteX8" fmla="*/ 1093088 w 1093222"/>
                <a:gd name="connsiteY8" fmla="*/ -133 h 711212"/>
                <a:gd name="connsiteX9" fmla="*/ 1091382 w 1093222"/>
                <a:gd name="connsiteY9" fmla="*/ 269757 h 711212"/>
                <a:gd name="connsiteX10" fmla="*/ 986350 w 1093222"/>
                <a:gd name="connsiteY10" fmla="*/ 407956 h 711212"/>
                <a:gd name="connsiteX11" fmla="*/ 287358 w 1093222"/>
                <a:gd name="connsiteY11" fmla="*/ 606885 h 711212"/>
                <a:gd name="connsiteX12" fmla="*/ 282596 w 1093222"/>
                <a:gd name="connsiteY12" fmla="*/ 620496 h 711212"/>
                <a:gd name="connsiteX13" fmla="*/ 146769 w 1093222"/>
                <a:gd name="connsiteY13" fmla="*/ 711070 h 7112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093222" h="711212">
                  <a:moveTo>
                    <a:pt x="146703" y="711079"/>
                  </a:moveTo>
                  <a:cubicBezTo>
                    <a:pt x="65507" y="710979"/>
                    <a:pt x="-235" y="645076"/>
                    <a:pt x="-134" y="563880"/>
                  </a:cubicBezTo>
                  <a:cubicBezTo>
                    <a:pt x="-34" y="482684"/>
                    <a:pt x="65869" y="416943"/>
                    <a:pt x="147065" y="417043"/>
                  </a:cubicBezTo>
                  <a:cubicBezTo>
                    <a:pt x="166395" y="417067"/>
                    <a:pt x="185530" y="420902"/>
                    <a:pt x="203376" y="428330"/>
                  </a:cubicBezTo>
                  <a:lnTo>
                    <a:pt x="203376" y="428330"/>
                  </a:lnTo>
                  <a:cubicBezTo>
                    <a:pt x="209414" y="430879"/>
                    <a:pt x="215267" y="433845"/>
                    <a:pt x="220893" y="437207"/>
                  </a:cubicBezTo>
                  <a:lnTo>
                    <a:pt x="818634" y="168878"/>
                  </a:lnTo>
                  <a:lnTo>
                    <a:pt x="835427" y="6763"/>
                  </a:lnTo>
                  <a:lnTo>
                    <a:pt x="1093088" y="-133"/>
                  </a:lnTo>
                  <a:lnTo>
                    <a:pt x="1091382" y="269757"/>
                  </a:lnTo>
                  <a:cubicBezTo>
                    <a:pt x="1090741" y="333967"/>
                    <a:pt x="1048044" y="390147"/>
                    <a:pt x="986350" y="407956"/>
                  </a:cubicBezTo>
                  <a:lnTo>
                    <a:pt x="287358" y="606885"/>
                  </a:lnTo>
                  <a:cubicBezTo>
                    <a:pt x="286010" y="611503"/>
                    <a:pt x="284420" y="616046"/>
                    <a:pt x="282596" y="620496"/>
                  </a:cubicBezTo>
                  <a:cubicBezTo>
                    <a:pt x="259665" y="675264"/>
                    <a:pt x="206143" y="710954"/>
                    <a:pt x="146769" y="711070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481" name="任意多边形: 形状 480">
              <a:extLst>
                <a:ext uri="{FF2B5EF4-FFF2-40B4-BE49-F238E27FC236}">
                  <a16:creationId xmlns:a16="http://schemas.microsoft.com/office/drawing/2014/main" id="{717A8ADD-C93D-1B31-5134-CD7282D4D866}"/>
                </a:ext>
              </a:extLst>
            </p:cNvPr>
            <p:cNvSpPr/>
            <p:nvPr/>
          </p:nvSpPr>
          <p:spPr>
            <a:xfrm>
              <a:off x="16705286" y="4167952"/>
              <a:ext cx="327598" cy="552708"/>
            </a:xfrm>
            <a:custGeom>
              <a:avLst/>
              <a:gdLst>
                <a:gd name="connsiteX0" fmla="*/ 294558 w 327598"/>
                <a:gd name="connsiteY0" fmla="*/ 534623 h 552708"/>
                <a:gd name="connsiteX1" fmla="*/ 271022 w 327598"/>
                <a:gd name="connsiteY1" fmla="*/ 540986 h 552708"/>
                <a:gd name="connsiteX2" fmla="*/ 84332 w 327598"/>
                <a:gd name="connsiteY2" fmla="*/ 552464 h 552708"/>
                <a:gd name="connsiteX3" fmla="*/ 20638 w 327598"/>
                <a:gd name="connsiteY3" fmla="*/ 496152 h 552708"/>
                <a:gd name="connsiteX4" fmla="*/ 150 w 327598"/>
                <a:gd name="connsiteY4" fmla="*/ 162777 h 552708"/>
                <a:gd name="connsiteX5" fmla="*/ 144250 w 327598"/>
                <a:gd name="connsiteY5" fmla="*/ 151 h 552708"/>
                <a:gd name="connsiteX6" fmla="*/ 306855 w 327598"/>
                <a:gd name="connsiteY6" fmla="*/ 143908 h 552708"/>
                <a:gd name="connsiteX7" fmla="*/ 327353 w 327598"/>
                <a:gd name="connsiteY7" fmla="*/ 477283 h 552708"/>
                <a:gd name="connsiteX8" fmla="*/ 294577 w 327598"/>
                <a:gd name="connsiteY8" fmla="*/ 534623 h 5527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27598" h="552708">
                  <a:moveTo>
                    <a:pt x="294558" y="534623"/>
                  </a:moveTo>
                  <a:cubicBezTo>
                    <a:pt x="287230" y="538331"/>
                    <a:pt x="279220" y="540496"/>
                    <a:pt x="271022" y="540986"/>
                  </a:cubicBezTo>
                  <a:lnTo>
                    <a:pt x="84332" y="552464"/>
                  </a:lnTo>
                  <a:cubicBezTo>
                    <a:pt x="51208" y="554461"/>
                    <a:pt x="22715" y="529271"/>
                    <a:pt x="20638" y="496152"/>
                  </a:cubicBezTo>
                  <a:lnTo>
                    <a:pt x="150" y="162777"/>
                  </a:lnTo>
                  <a:cubicBezTo>
                    <a:pt x="-4966" y="78077"/>
                    <a:pt x="59550" y="5266"/>
                    <a:pt x="144250" y="151"/>
                  </a:cubicBezTo>
                  <a:cubicBezTo>
                    <a:pt x="228816" y="-4957"/>
                    <a:pt x="301558" y="59353"/>
                    <a:pt x="306855" y="143908"/>
                  </a:cubicBezTo>
                  <a:lnTo>
                    <a:pt x="327353" y="477283"/>
                  </a:lnTo>
                  <a:cubicBezTo>
                    <a:pt x="328806" y="501214"/>
                    <a:pt x="315936" y="523731"/>
                    <a:pt x="294577" y="534623"/>
                  </a:cubicBezTo>
                  <a:close/>
                </a:path>
              </a:pathLst>
            </a:custGeom>
            <a:solidFill>
              <a:schemeClr val="accent2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482" name="任意多边形: 形状 481">
              <a:extLst>
                <a:ext uri="{FF2B5EF4-FFF2-40B4-BE49-F238E27FC236}">
                  <a16:creationId xmlns:a16="http://schemas.microsoft.com/office/drawing/2014/main" id="{E11B0CA9-4D27-B651-24C0-24013E250E76}"/>
                </a:ext>
              </a:extLst>
            </p:cNvPr>
            <p:cNvSpPr/>
            <p:nvPr/>
          </p:nvSpPr>
          <p:spPr>
            <a:xfrm>
              <a:off x="15492041" y="5221859"/>
              <a:ext cx="1148953" cy="93516"/>
            </a:xfrm>
            <a:custGeom>
              <a:avLst/>
              <a:gdLst>
                <a:gd name="connsiteX0" fmla="*/ 1132018 w 1148953"/>
                <a:gd name="connsiteY0" fmla="*/ 0 h 93516"/>
                <a:gd name="connsiteX1" fmla="*/ 1148953 w 1148953"/>
                <a:gd name="connsiteY1" fmla="*/ 0 h 93516"/>
                <a:gd name="connsiteX2" fmla="*/ 1148953 w 1148953"/>
                <a:gd name="connsiteY2" fmla="*/ 93516 h 93516"/>
                <a:gd name="connsiteX3" fmla="*/ 1132018 w 1148953"/>
                <a:gd name="connsiteY3" fmla="*/ 93516 h 93516"/>
                <a:gd name="connsiteX4" fmla="*/ 16935 w 1148953"/>
                <a:gd name="connsiteY4" fmla="*/ 93516 h 93516"/>
                <a:gd name="connsiteX5" fmla="*/ 0 w 1148953"/>
                <a:gd name="connsiteY5" fmla="*/ 93516 h 93516"/>
                <a:gd name="connsiteX6" fmla="*/ 0 w 1148953"/>
                <a:gd name="connsiteY6" fmla="*/ 0 h 93516"/>
                <a:gd name="connsiteX7" fmla="*/ 16935 w 1148953"/>
                <a:gd name="connsiteY7" fmla="*/ 0 h 935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148953" h="93516">
                  <a:moveTo>
                    <a:pt x="1132018" y="0"/>
                  </a:moveTo>
                  <a:cubicBezTo>
                    <a:pt x="1141371" y="0"/>
                    <a:pt x="1148953" y="0"/>
                    <a:pt x="1148953" y="0"/>
                  </a:cubicBezTo>
                  <a:lnTo>
                    <a:pt x="1148953" y="93516"/>
                  </a:lnTo>
                  <a:cubicBezTo>
                    <a:pt x="1148953" y="93516"/>
                    <a:pt x="1141371" y="93516"/>
                    <a:pt x="1132018" y="93516"/>
                  </a:cubicBezTo>
                  <a:lnTo>
                    <a:pt x="16935" y="93516"/>
                  </a:lnTo>
                  <a:cubicBezTo>
                    <a:pt x="7582" y="93516"/>
                    <a:pt x="0" y="93516"/>
                    <a:pt x="0" y="93516"/>
                  </a:cubicBezTo>
                  <a:lnTo>
                    <a:pt x="0" y="0"/>
                  </a:lnTo>
                  <a:cubicBezTo>
                    <a:pt x="0" y="0"/>
                    <a:pt x="7582" y="0"/>
                    <a:pt x="16935" y="0"/>
                  </a:cubicBezTo>
                  <a:close/>
                </a:path>
              </a:pathLst>
            </a:custGeom>
            <a:solidFill>
              <a:srgbClr val="3F3D56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483" name="任意多边形: 形状 482">
              <a:extLst>
                <a:ext uri="{FF2B5EF4-FFF2-40B4-BE49-F238E27FC236}">
                  <a16:creationId xmlns:a16="http://schemas.microsoft.com/office/drawing/2014/main" id="{B75E7905-30C3-A0CE-F28A-7D5B2E4B30F1}"/>
                </a:ext>
              </a:extLst>
            </p:cNvPr>
            <p:cNvSpPr/>
            <p:nvPr/>
          </p:nvSpPr>
          <p:spPr>
            <a:xfrm>
              <a:off x="15063575" y="4487061"/>
              <a:ext cx="1362712" cy="828322"/>
            </a:xfrm>
            <a:custGeom>
              <a:avLst/>
              <a:gdLst>
                <a:gd name="connsiteX0" fmla="*/ -135 w 1362713"/>
                <a:gd name="connsiteY0" fmla="*/ 741350 h 828322"/>
                <a:gd name="connsiteX1" fmla="*/ -135 w 1362713"/>
                <a:gd name="connsiteY1" fmla="*/ 86706 h 828322"/>
                <a:gd name="connsiteX2" fmla="*/ 86705 w 1362713"/>
                <a:gd name="connsiteY2" fmla="*/ -133 h 828322"/>
                <a:gd name="connsiteX3" fmla="*/ 1275739 w 1362713"/>
                <a:gd name="connsiteY3" fmla="*/ -133 h 828322"/>
                <a:gd name="connsiteX4" fmla="*/ 1362579 w 1362713"/>
                <a:gd name="connsiteY4" fmla="*/ 86706 h 828322"/>
                <a:gd name="connsiteX5" fmla="*/ 1362579 w 1362713"/>
                <a:gd name="connsiteY5" fmla="*/ 741350 h 828322"/>
                <a:gd name="connsiteX6" fmla="*/ 1275739 w 1362713"/>
                <a:gd name="connsiteY6" fmla="*/ 828189 h 828322"/>
                <a:gd name="connsiteX7" fmla="*/ 86705 w 1362713"/>
                <a:gd name="connsiteY7" fmla="*/ 828189 h 828322"/>
                <a:gd name="connsiteX8" fmla="*/ -135 w 1362713"/>
                <a:gd name="connsiteY8" fmla="*/ 741350 h 8283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62713" h="828322">
                  <a:moveTo>
                    <a:pt x="-135" y="741350"/>
                  </a:moveTo>
                  <a:lnTo>
                    <a:pt x="-135" y="86706"/>
                  </a:lnTo>
                  <a:cubicBezTo>
                    <a:pt x="-77" y="38770"/>
                    <a:pt x="38769" y="-76"/>
                    <a:pt x="86705" y="-133"/>
                  </a:cubicBezTo>
                  <a:lnTo>
                    <a:pt x="1275739" y="-133"/>
                  </a:lnTo>
                  <a:cubicBezTo>
                    <a:pt x="1323678" y="-80"/>
                    <a:pt x="1362526" y="38768"/>
                    <a:pt x="1362579" y="86706"/>
                  </a:cubicBezTo>
                  <a:lnTo>
                    <a:pt x="1362579" y="741350"/>
                  </a:lnTo>
                  <a:cubicBezTo>
                    <a:pt x="1362526" y="789288"/>
                    <a:pt x="1323677" y="828137"/>
                    <a:pt x="1275739" y="828189"/>
                  </a:cubicBezTo>
                  <a:lnTo>
                    <a:pt x="86705" y="828189"/>
                  </a:lnTo>
                  <a:cubicBezTo>
                    <a:pt x="38769" y="828131"/>
                    <a:pt x="-77" y="789286"/>
                    <a:pt x="-135" y="741350"/>
                  </a:cubicBezTo>
                  <a:close/>
                </a:path>
              </a:pathLst>
            </a:custGeom>
            <a:solidFill>
              <a:schemeClr val="accent4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484" name="任意多边形: 形状 483">
              <a:extLst>
                <a:ext uri="{FF2B5EF4-FFF2-40B4-BE49-F238E27FC236}">
                  <a16:creationId xmlns:a16="http://schemas.microsoft.com/office/drawing/2014/main" id="{393D0D44-0060-964C-DAB6-C25586BCC209}"/>
                </a:ext>
              </a:extLst>
            </p:cNvPr>
            <p:cNvSpPr/>
            <p:nvPr/>
          </p:nvSpPr>
          <p:spPr>
            <a:xfrm>
              <a:off x="15679078" y="4821096"/>
              <a:ext cx="160324" cy="160324"/>
            </a:xfrm>
            <a:custGeom>
              <a:avLst/>
              <a:gdLst>
                <a:gd name="connsiteX0" fmla="*/ 160325 w 160324"/>
                <a:gd name="connsiteY0" fmla="*/ 80162 h 160324"/>
                <a:gd name="connsiteX1" fmla="*/ 80162 w 160324"/>
                <a:gd name="connsiteY1" fmla="*/ 160325 h 160324"/>
                <a:gd name="connsiteX2" fmla="*/ 0 w 160324"/>
                <a:gd name="connsiteY2" fmla="*/ 80162 h 160324"/>
                <a:gd name="connsiteX3" fmla="*/ 80162 w 160324"/>
                <a:gd name="connsiteY3" fmla="*/ 0 h 160324"/>
                <a:gd name="connsiteX4" fmla="*/ 160325 w 160324"/>
                <a:gd name="connsiteY4" fmla="*/ 80162 h 1603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0324" h="160324">
                  <a:moveTo>
                    <a:pt x="160325" y="80162"/>
                  </a:moveTo>
                  <a:cubicBezTo>
                    <a:pt x="160325" y="124435"/>
                    <a:pt x="124435" y="160325"/>
                    <a:pt x="80162" y="160325"/>
                  </a:cubicBezTo>
                  <a:cubicBezTo>
                    <a:pt x="35890" y="160325"/>
                    <a:pt x="0" y="124435"/>
                    <a:pt x="0" y="80162"/>
                  </a:cubicBezTo>
                  <a:cubicBezTo>
                    <a:pt x="0" y="35890"/>
                    <a:pt x="35890" y="0"/>
                    <a:pt x="80162" y="0"/>
                  </a:cubicBezTo>
                  <a:cubicBezTo>
                    <a:pt x="124435" y="0"/>
                    <a:pt x="160325" y="35890"/>
                    <a:pt x="160325" y="80162"/>
                  </a:cubicBez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</p:grpSp>
      <p:sp>
        <p:nvSpPr>
          <p:cNvPr id="84" name="PA-圆角矩形 17">
            <a:extLst>
              <a:ext uri="{FF2B5EF4-FFF2-40B4-BE49-F238E27FC236}">
                <a16:creationId xmlns:a16="http://schemas.microsoft.com/office/drawing/2014/main" id="{3B6D5AB5-9140-01C8-D15D-08DB122DAF63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6261568" y="4245084"/>
            <a:ext cx="2265650" cy="2057272"/>
          </a:xfrm>
          <a:prstGeom prst="roundRect">
            <a:avLst>
              <a:gd name="adj" fmla="val 9049"/>
            </a:avLst>
          </a:prstGeom>
          <a:solidFill>
            <a:schemeClr val="bg1"/>
          </a:solidFill>
          <a:ln>
            <a:noFill/>
          </a:ln>
          <a:effectLst>
            <a:outerShdw blurRad="381000" dist="228600" dir="5400000" sx="95000" sy="95000" algn="ctr" rotWithShape="0">
              <a:schemeClr val="accent1">
                <a:lumMod val="50000"/>
                <a:alpha val="2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8755" tIns="49378" rIns="98755" bIns="49378" rtlCol="0" anchor="ctr">
            <a:noAutofit/>
          </a:bodyPr>
          <a:lstStyle/>
          <a:p>
            <a:pPr algn="ctr"/>
            <a:endParaRPr lang="zh-CN" altLang="en-US" sz="1944">
              <a:gradFill>
                <a:gsLst>
                  <a:gs pos="0">
                    <a:srgbClr val="00BCF6"/>
                  </a:gs>
                  <a:gs pos="100000">
                    <a:schemeClr val="accent1"/>
                  </a:gs>
                </a:gsLst>
                <a:lin ang="2700000" scaled="0"/>
              </a:gradFill>
            </a:endParaRPr>
          </a:p>
        </p:txBody>
      </p:sp>
      <p:sp>
        <p:nvSpPr>
          <p:cNvPr id="261" name="文本框 260">
            <a:extLst>
              <a:ext uri="{FF2B5EF4-FFF2-40B4-BE49-F238E27FC236}">
                <a16:creationId xmlns:a16="http://schemas.microsoft.com/office/drawing/2014/main" id="{82347BBC-FC74-2915-3151-EA7FE95D4127}"/>
              </a:ext>
            </a:extLst>
          </p:cNvPr>
          <p:cNvSpPr txBox="1"/>
          <p:nvPr/>
        </p:nvSpPr>
        <p:spPr>
          <a:xfrm>
            <a:off x="6388117" y="5480573"/>
            <a:ext cx="1893039" cy="36279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lnSpc>
                <a:spcPct val="120000"/>
              </a:lnSpc>
              <a:defRPr/>
            </a:pPr>
            <a:r>
              <a:rPr lang="zh-CN" altLang="en-US" sz="1600" kern="0">
                <a:solidFill>
                  <a:schemeClr val="accent4">
                    <a:alpha val="65000"/>
                  </a:schemeClr>
                </a:solidFill>
                <a:latin typeface="+mn-ea"/>
              </a:rPr>
              <a:t>新增新用户的数量</a:t>
            </a:r>
          </a:p>
        </p:txBody>
      </p:sp>
      <p:sp>
        <p:nvSpPr>
          <p:cNvPr id="262" name="文本框 261">
            <a:extLst>
              <a:ext uri="{FF2B5EF4-FFF2-40B4-BE49-F238E27FC236}">
                <a16:creationId xmlns:a16="http://schemas.microsoft.com/office/drawing/2014/main" id="{D33E7BC6-F8D7-E399-11DE-780BC47BFB2D}"/>
              </a:ext>
            </a:extLst>
          </p:cNvPr>
          <p:cNvSpPr txBox="1"/>
          <p:nvPr/>
        </p:nvSpPr>
        <p:spPr>
          <a:xfrm>
            <a:off x="6388118" y="5051207"/>
            <a:ext cx="1107996" cy="46166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>
              <a:defRPr/>
            </a:pPr>
            <a:r>
              <a:rPr lang="zh-CN" altLang="en-US" sz="2400" kern="0">
                <a:solidFill>
                  <a:schemeClr val="accent4"/>
                </a:solidFill>
                <a:latin typeface="+mj-ea"/>
                <a:ea typeface="+mj-ea"/>
              </a:rPr>
              <a:t>促留存</a:t>
            </a:r>
          </a:p>
        </p:txBody>
      </p:sp>
      <p:sp>
        <p:nvSpPr>
          <p:cNvPr id="259" name="文本框 258">
            <a:extLst>
              <a:ext uri="{FF2B5EF4-FFF2-40B4-BE49-F238E27FC236}">
                <a16:creationId xmlns:a16="http://schemas.microsoft.com/office/drawing/2014/main" id="{2AD0121D-D242-2530-AE77-DE41DFD4E506}"/>
              </a:ext>
            </a:extLst>
          </p:cNvPr>
          <p:cNvSpPr txBox="1"/>
          <p:nvPr/>
        </p:nvSpPr>
        <p:spPr>
          <a:xfrm>
            <a:off x="7622860" y="4245084"/>
            <a:ext cx="813043" cy="769441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r"/>
            <a:r>
              <a:rPr lang="en-US" altLang="zh-CN" sz="4400" b="1">
                <a:solidFill>
                  <a:schemeClr val="accent1">
                    <a:alpha val="15000"/>
                  </a:schemeClr>
                </a:solidFill>
                <a:latin typeface="+mj-lt"/>
                <a:ea typeface="+mj-ea"/>
              </a:rPr>
              <a:t>02</a:t>
            </a:r>
            <a:endParaRPr lang="zh-CN" altLang="en-US" sz="4400" b="1">
              <a:solidFill>
                <a:schemeClr val="accent1">
                  <a:alpha val="15000"/>
                </a:schemeClr>
              </a:solidFill>
              <a:latin typeface="+mj-lt"/>
              <a:ea typeface="+mj-ea"/>
            </a:endParaRPr>
          </a:p>
        </p:txBody>
      </p:sp>
      <p:sp>
        <p:nvSpPr>
          <p:cNvPr id="260" name="椭圆 259">
            <a:extLst>
              <a:ext uri="{FF2B5EF4-FFF2-40B4-BE49-F238E27FC236}">
                <a16:creationId xmlns:a16="http://schemas.microsoft.com/office/drawing/2014/main" id="{DE98DF78-FC60-6B3A-E722-F15C0EB89066}"/>
              </a:ext>
            </a:extLst>
          </p:cNvPr>
          <p:cNvSpPr/>
          <p:nvPr/>
        </p:nvSpPr>
        <p:spPr>
          <a:xfrm>
            <a:off x="7484774" y="5096075"/>
            <a:ext cx="71285" cy="71285"/>
          </a:xfrm>
          <a:prstGeom prst="ellipse">
            <a:avLst/>
          </a:prstGeom>
          <a:noFill/>
          <a:ln w="19050">
            <a:solidFill>
              <a:schemeClr val="accent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6423" tIns="48212" rIns="96423" bIns="48212" rtlCol="0" anchor="ctr">
            <a:noAutofit/>
          </a:bodyPr>
          <a:lstStyle/>
          <a:p>
            <a:pPr algn="ctr"/>
            <a:endParaRPr lang="zh-CN" altLang="en-US" sz="1898"/>
          </a:p>
        </p:txBody>
      </p:sp>
      <p:sp>
        <p:nvSpPr>
          <p:cNvPr id="11" name="文本占位符 10">
            <a:extLst>
              <a:ext uri="{FF2B5EF4-FFF2-40B4-BE49-F238E27FC236}">
                <a16:creationId xmlns:a16="http://schemas.microsoft.com/office/drawing/2014/main" id="{DC84844B-9CFA-B1FB-C309-3398DC708F7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>
            <a:noAutofit/>
          </a:bodyPr>
          <a:lstStyle/>
          <a:p>
            <a:r>
              <a:rPr lang="en-US" altLang="zh-CN"/>
              <a:t>4. </a:t>
            </a:r>
            <a:r>
              <a:rPr lang="zh-CN" altLang="en-US"/>
              <a:t>未来工作计划</a:t>
            </a:r>
          </a:p>
          <a:p>
            <a:endParaRPr lang="zh-CN" altLang="en-US"/>
          </a:p>
        </p:txBody>
      </p:sp>
      <p:grpSp>
        <p:nvGrpSpPr>
          <p:cNvPr id="6" name="组合 5">
            <a:extLst>
              <a:ext uri="{FF2B5EF4-FFF2-40B4-BE49-F238E27FC236}">
                <a16:creationId xmlns:a16="http://schemas.microsoft.com/office/drawing/2014/main" id="{8602F9D6-6F20-BBEC-6A16-605BEB5C8707}"/>
              </a:ext>
            </a:extLst>
          </p:cNvPr>
          <p:cNvGrpSpPr/>
          <p:nvPr/>
        </p:nvGrpSpPr>
        <p:grpSpPr>
          <a:xfrm>
            <a:off x="8907106" y="3542923"/>
            <a:ext cx="2882346" cy="3315077"/>
            <a:chOff x="8907106" y="3542923"/>
            <a:chExt cx="2882346" cy="3315077"/>
          </a:xfrm>
        </p:grpSpPr>
        <p:sp>
          <p:nvSpPr>
            <p:cNvPr id="52" name="任意多边形: 形状 51">
              <a:extLst>
                <a:ext uri="{FF2B5EF4-FFF2-40B4-BE49-F238E27FC236}">
                  <a16:creationId xmlns:a16="http://schemas.microsoft.com/office/drawing/2014/main" id="{6D9D5272-BAAF-B635-0CC0-42A02B17F596}"/>
                </a:ext>
              </a:extLst>
            </p:cNvPr>
            <p:cNvSpPr/>
            <p:nvPr/>
          </p:nvSpPr>
          <p:spPr>
            <a:xfrm>
              <a:off x="10385448" y="3729144"/>
              <a:ext cx="919298" cy="919296"/>
            </a:xfrm>
            <a:custGeom>
              <a:avLst/>
              <a:gdLst>
                <a:gd name="connsiteX0" fmla="*/ 748151 w 748150"/>
                <a:gd name="connsiteY0" fmla="*/ 374075 h 748150"/>
                <a:gd name="connsiteX1" fmla="*/ 374075 w 748150"/>
                <a:gd name="connsiteY1" fmla="*/ 748151 h 748150"/>
                <a:gd name="connsiteX2" fmla="*/ 0 w 748150"/>
                <a:gd name="connsiteY2" fmla="*/ 374075 h 748150"/>
                <a:gd name="connsiteX3" fmla="*/ 374075 w 748150"/>
                <a:gd name="connsiteY3" fmla="*/ 0 h 748150"/>
                <a:gd name="connsiteX4" fmla="*/ 748151 w 748150"/>
                <a:gd name="connsiteY4" fmla="*/ 374075 h 748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48150" h="748150">
                  <a:moveTo>
                    <a:pt x="748151" y="374075"/>
                  </a:moveTo>
                  <a:cubicBezTo>
                    <a:pt x="748151" y="580671"/>
                    <a:pt x="580671" y="748151"/>
                    <a:pt x="374075" y="748151"/>
                  </a:cubicBezTo>
                  <a:cubicBezTo>
                    <a:pt x="167479" y="748151"/>
                    <a:pt x="0" y="580671"/>
                    <a:pt x="0" y="374075"/>
                  </a:cubicBezTo>
                  <a:cubicBezTo>
                    <a:pt x="0" y="167479"/>
                    <a:pt x="167479" y="0"/>
                    <a:pt x="374075" y="0"/>
                  </a:cubicBezTo>
                  <a:cubicBezTo>
                    <a:pt x="580671" y="0"/>
                    <a:pt x="748151" y="167479"/>
                    <a:pt x="748151" y="374075"/>
                  </a:cubicBezTo>
                  <a:close/>
                </a:path>
              </a:pathLst>
            </a:custGeom>
            <a:solidFill>
              <a:srgbClr val="2F2E41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73" name="任意多边形: 形状 72">
              <a:extLst>
                <a:ext uri="{FF2B5EF4-FFF2-40B4-BE49-F238E27FC236}">
                  <a16:creationId xmlns:a16="http://schemas.microsoft.com/office/drawing/2014/main" id="{30F0A069-1073-ED95-6698-DBB50301FD5C}"/>
                </a:ext>
              </a:extLst>
            </p:cNvPr>
            <p:cNvSpPr/>
            <p:nvPr/>
          </p:nvSpPr>
          <p:spPr>
            <a:xfrm>
              <a:off x="9387696" y="6076325"/>
              <a:ext cx="1583261" cy="781675"/>
            </a:xfrm>
            <a:custGeom>
              <a:avLst/>
              <a:gdLst>
                <a:gd name="connsiteX0" fmla="*/ 1419985 w 1583261"/>
                <a:gd name="connsiteY0" fmla="*/ 0 h 781675"/>
                <a:gd name="connsiteX1" fmla="*/ 1555377 w 1583261"/>
                <a:gd name="connsiteY1" fmla="*/ 170070 h 781675"/>
                <a:gd name="connsiteX2" fmla="*/ 1509287 w 1583261"/>
                <a:gd name="connsiteY2" fmla="*/ 534648 h 781675"/>
                <a:gd name="connsiteX3" fmla="*/ 502011 w 1583261"/>
                <a:gd name="connsiteY3" fmla="*/ 608991 h 781675"/>
                <a:gd name="connsiteX4" fmla="*/ 436232 w 1583261"/>
                <a:gd name="connsiteY4" fmla="*/ 781675 h 781675"/>
                <a:gd name="connsiteX5" fmla="*/ 0 w 1583261"/>
                <a:gd name="connsiteY5" fmla="*/ 781675 h 781675"/>
                <a:gd name="connsiteX6" fmla="*/ 17838 w 1583261"/>
                <a:gd name="connsiteY6" fmla="*/ 702148 h 781675"/>
                <a:gd name="connsiteX7" fmla="*/ 78490 w 1583261"/>
                <a:gd name="connsiteY7" fmla="*/ 433420 h 781675"/>
                <a:gd name="connsiteX8" fmla="*/ 1415771 w 1583261"/>
                <a:gd name="connsiteY8" fmla="*/ 222 h 781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583261" h="781675">
                  <a:moveTo>
                    <a:pt x="1419985" y="0"/>
                  </a:moveTo>
                  <a:lnTo>
                    <a:pt x="1555377" y="170070"/>
                  </a:lnTo>
                  <a:cubicBezTo>
                    <a:pt x="1604300" y="327324"/>
                    <a:pt x="1588792" y="449981"/>
                    <a:pt x="1509287" y="534648"/>
                  </a:cubicBezTo>
                  <a:cubicBezTo>
                    <a:pt x="1277280" y="781659"/>
                    <a:pt x="584605" y="628385"/>
                    <a:pt x="502011" y="608991"/>
                  </a:cubicBezTo>
                  <a:lnTo>
                    <a:pt x="436232" y="781675"/>
                  </a:lnTo>
                  <a:lnTo>
                    <a:pt x="0" y="781675"/>
                  </a:lnTo>
                  <a:lnTo>
                    <a:pt x="17838" y="702148"/>
                  </a:lnTo>
                  <a:cubicBezTo>
                    <a:pt x="40114" y="602991"/>
                    <a:pt x="61098" y="509938"/>
                    <a:pt x="78490" y="433420"/>
                  </a:cubicBezTo>
                  <a:cubicBezTo>
                    <a:pt x="160991" y="70376"/>
                    <a:pt x="1364579" y="2914"/>
                    <a:pt x="1415771" y="222"/>
                  </a:cubicBezTo>
                  <a:close/>
                </a:path>
              </a:pathLst>
            </a:custGeom>
            <a:solidFill>
              <a:schemeClr val="tx1"/>
            </a:solidFill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71" name="任意多边形: 形状 70">
              <a:extLst>
                <a:ext uri="{FF2B5EF4-FFF2-40B4-BE49-F238E27FC236}">
                  <a16:creationId xmlns:a16="http://schemas.microsoft.com/office/drawing/2014/main" id="{B49B7F49-33F5-15FE-5A1A-BBC3E339268D}"/>
                </a:ext>
              </a:extLst>
            </p:cNvPr>
            <p:cNvSpPr/>
            <p:nvPr/>
          </p:nvSpPr>
          <p:spPr>
            <a:xfrm>
              <a:off x="9626953" y="6191232"/>
              <a:ext cx="1557412" cy="666768"/>
            </a:xfrm>
            <a:custGeom>
              <a:avLst/>
              <a:gdLst>
                <a:gd name="connsiteX0" fmla="*/ 1394184 w 1557412"/>
                <a:gd name="connsiteY0" fmla="*/ 0 h 666768"/>
                <a:gd name="connsiteX1" fmla="*/ 1529528 w 1557412"/>
                <a:gd name="connsiteY1" fmla="*/ 170118 h 666768"/>
                <a:gd name="connsiteX2" fmla="*/ 1483437 w 1557412"/>
                <a:gd name="connsiteY2" fmla="*/ 534696 h 666768"/>
                <a:gd name="connsiteX3" fmla="*/ 1239792 w 1557412"/>
                <a:gd name="connsiteY3" fmla="*/ 653223 h 666768"/>
                <a:gd name="connsiteX4" fmla="*/ 1126944 w 1557412"/>
                <a:gd name="connsiteY4" fmla="*/ 666768 h 666768"/>
                <a:gd name="connsiteX5" fmla="*/ 862992 w 1557412"/>
                <a:gd name="connsiteY5" fmla="*/ 666768 h 666768"/>
                <a:gd name="connsiteX6" fmla="*/ 769995 w 1557412"/>
                <a:gd name="connsiteY6" fmla="*/ 659151 h 666768"/>
                <a:gd name="connsiteX7" fmla="*/ 476160 w 1557412"/>
                <a:gd name="connsiteY7" fmla="*/ 609027 h 666768"/>
                <a:gd name="connsiteX8" fmla="*/ 454162 w 1557412"/>
                <a:gd name="connsiteY8" fmla="*/ 666768 h 666768"/>
                <a:gd name="connsiteX9" fmla="*/ 0 w 1557412"/>
                <a:gd name="connsiteY9" fmla="*/ 666768 h 666768"/>
                <a:gd name="connsiteX10" fmla="*/ 24193 w 1557412"/>
                <a:gd name="connsiteY10" fmla="*/ 559295 h 666768"/>
                <a:gd name="connsiteX11" fmla="*/ 52688 w 1557412"/>
                <a:gd name="connsiteY11" fmla="*/ 433420 h 666768"/>
                <a:gd name="connsiteX12" fmla="*/ 1389970 w 1557412"/>
                <a:gd name="connsiteY12" fmla="*/ 222 h 6667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557412" h="666768">
                  <a:moveTo>
                    <a:pt x="1394184" y="0"/>
                  </a:moveTo>
                  <a:lnTo>
                    <a:pt x="1529528" y="170118"/>
                  </a:lnTo>
                  <a:cubicBezTo>
                    <a:pt x="1578450" y="327372"/>
                    <a:pt x="1562943" y="450029"/>
                    <a:pt x="1483437" y="534696"/>
                  </a:cubicBezTo>
                  <a:cubicBezTo>
                    <a:pt x="1425438" y="596435"/>
                    <a:pt x="1338646" y="633162"/>
                    <a:pt x="1239792" y="653223"/>
                  </a:cubicBezTo>
                  <a:lnTo>
                    <a:pt x="1126944" y="666768"/>
                  </a:lnTo>
                  <a:lnTo>
                    <a:pt x="862992" y="666768"/>
                  </a:lnTo>
                  <a:lnTo>
                    <a:pt x="769995" y="659151"/>
                  </a:lnTo>
                  <a:cubicBezTo>
                    <a:pt x="623900" y="642399"/>
                    <a:pt x="507133" y="616305"/>
                    <a:pt x="476160" y="609027"/>
                  </a:cubicBezTo>
                  <a:lnTo>
                    <a:pt x="454162" y="666768"/>
                  </a:lnTo>
                  <a:lnTo>
                    <a:pt x="0" y="666768"/>
                  </a:lnTo>
                  <a:lnTo>
                    <a:pt x="24193" y="559295"/>
                  </a:lnTo>
                  <a:cubicBezTo>
                    <a:pt x="34398" y="514072"/>
                    <a:pt x="43992" y="471679"/>
                    <a:pt x="52688" y="433420"/>
                  </a:cubicBezTo>
                  <a:cubicBezTo>
                    <a:pt x="135189" y="70376"/>
                    <a:pt x="1338776" y="2914"/>
                    <a:pt x="1389970" y="222"/>
                  </a:cubicBezTo>
                  <a:close/>
                </a:path>
              </a:pathLst>
            </a:custGeom>
            <a:solidFill>
              <a:schemeClr val="tx1"/>
            </a:solidFill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59" name="任意多边形: 形状 58">
              <a:extLst>
                <a:ext uri="{FF2B5EF4-FFF2-40B4-BE49-F238E27FC236}">
                  <a16:creationId xmlns:a16="http://schemas.microsoft.com/office/drawing/2014/main" id="{84F2C4ED-AC4C-56FE-27ED-7C8099C9549D}"/>
                </a:ext>
              </a:extLst>
            </p:cNvPr>
            <p:cNvSpPr/>
            <p:nvPr/>
          </p:nvSpPr>
          <p:spPr>
            <a:xfrm>
              <a:off x="8927967" y="5381926"/>
              <a:ext cx="1514480" cy="548859"/>
            </a:xfrm>
            <a:custGeom>
              <a:avLst/>
              <a:gdLst>
                <a:gd name="connsiteX0" fmla="*/ 251813 w 1232526"/>
                <a:gd name="connsiteY0" fmla="*/ 55381 h 446677"/>
                <a:gd name="connsiteX1" fmla="*/ 263633 w 1232526"/>
                <a:gd name="connsiteY1" fmla="*/ 74108 h 446677"/>
                <a:gd name="connsiteX2" fmla="*/ 922554 w 1232526"/>
                <a:gd name="connsiteY2" fmla="*/ 143526 h 446677"/>
                <a:gd name="connsiteX3" fmla="*/ 1017423 w 1232526"/>
                <a:gd name="connsiteY3" fmla="*/ 13471 h 446677"/>
                <a:gd name="connsiteX4" fmla="*/ 1232393 w 1232526"/>
                <a:gd name="connsiteY4" fmla="*/ 130962 h 446677"/>
                <a:gd name="connsiteX5" fmla="*/ 1046093 w 1232526"/>
                <a:gd name="connsiteY5" fmla="*/ 446544 h 446677"/>
                <a:gd name="connsiteX6" fmla="*/ 237983 w 1232526"/>
                <a:gd name="connsiteY6" fmla="*/ 240499 h 446677"/>
                <a:gd name="connsiteX7" fmla="*/ 39688 w 1232526"/>
                <a:gd name="connsiteY7" fmla="*/ 237984 h 446677"/>
                <a:gd name="connsiteX8" fmla="*/ 42203 w 1232526"/>
                <a:gd name="connsiteY8" fmla="*/ 39689 h 446677"/>
                <a:gd name="connsiteX9" fmla="*/ 240498 w 1232526"/>
                <a:gd name="connsiteY9" fmla="*/ 42204 h 446677"/>
                <a:gd name="connsiteX10" fmla="*/ 251832 w 1232526"/>
                <a:gd name="connsiteY10" fmla="*/ 55371 h 4466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232526" h="446677">
                  <a:moveTo>
                    <a:pt x="251813" y="55381"/>
                  </a:moveTo>
                  <a:cubicBezTo>
                    <a:pt x="256238" y="61304"/>
                    <a:pt x="260190" y="67565"/>
                    <a:pt x="263633" y="74108"/>
                  </a:cubicBezTo>
                  <a:lnTo>
                    <a:pt x="922554" y="143526"/>
                  </a:lnTo>
                  <a:lnTo>
                    <a:pt x="1017423" y="13471"/>
                  </a:lnTo>
                  <a:lnTo>
                    <a:pt x="1232393" y="130962"/>
                  </a:lnTo>
                  <a:lnTo>
                    <a:pt x="1046093" y="446544"/>
                  </a:lnTo>
                  <a:lnTo>
                    <a:pt x="237983" y="240499"/>
                  </a:lnTo>
                  <a:cubicBezTo>
                    <a:pt x="182530" y="294562"/>
                    <a:pt x="93751" y="293436"/>
                    <a:pt x="39688" y="237984"/>
                  </a:cubicBezTo>
                  <a:cubicBezTo>
                    <a:pt x="-14376" y="182532"/>
                    <a:pt x="-13250" y="93752"/>
                    <a:pt x="42203" y="39689"/>
                  </a:cubicBezTo>
                  <a:cubicBezTo>
                    <a:pt x="97655" y="-14375"/>
                    <a:pt x="186435" y="-13248"/>
                    <a:pt x="240498" y="42204"/>
                  </a:cubicBezTo>
                  <a:cubicBezTo>
                    <a:pt x="244544" y="46355"/>
                    <a:pt x="248330" y="50752"/>
                    <a:pt x="251832" y="55371"/>
                  </a:cubicBezTo>
                  <a:close/>
                </a:path>
              </a:pathLst>
            </a:custGeom>
            <a:solidFill>
              <a:srgbClr val="FEB8B8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60" name="任意多边形: 形状 59">
              <a:extLst>
                <a:ext uri="{FF2B5EF4-FFF2-40B4-BE49-F238E27FC236}">
                  <a16:creationId xmlns:a16="http://schemas.microsoft.com/office/drawing/2014/main" id="{47F71046-E652-DDCE-BC02-0DAFC63C021B}"/>
                </a:ext>
              </a:extLst>
            </p:cNvPr>
            <p:cNvSpPr/>
            <p:nvPr/>
          </p:nvSpPr>
          <p:spPr>
            <a:xfrm>
              <a:off x="10250248" y="4824442"/>
              <a:ext cx="1006180" cy="1602190"/>
            </a:xfrm>
            <a:custGeom>
              <a:avLst/>
              <a:gdLst>
                <a:gd name="connsiteX0" fmla="*/ 706933 w 818857"/>
                <a:gd name="connsiteY0" fmla="*/ 1303776 h 1303908"/>
                <a:gd name="connsiteX1" fmla="*/ 679548 w 818857"/>
                <a:gd name="connsiteY1" fmla="*/ 1297108 h 1303908"/>
                <a:gd name="connsiteX2" fmla="*/ 53308 w 818857"/>
                <a:gd name="connsiteY2" fmla="*/ 1089806 h 1303908"/>
                <a:gd name="connsiteX3" fmla="*/ 11950 w 818857"/>
                <a:gd name="connsiteY3" fmla="*/ 1066431 h 1303908"/>
                <a:gd name="connsiteX4" fmla="*/ 816 w 818857"/>
                <a:gd name="connsiteY4" fmla="*/ 1019530 h 1303908"/>
                <a:gd name="connsiteX5" fmla="*/ 65186 w 818857"/>
                <a:gd name="connsiteY5" fmla="*/ 355524 h 1303908"/>
                <a:gd name="connsiteX6" fmla="*/ 313436 w 818857"/>
                <a:gd name="connsiteY6" fmla="*/ 28635 h 1303908"/>
                <a:gd name="connsiteX7" fmla="*/ 313436 w 818857"/>
                <a:gd name="connsiteY7" fmla="*/ 28635 h 1303908"/>
                <a:gd name="connsiteX8" fmla="*/ 445833 w 818857"/>
                <a:gd name="connsiteY8" fmla="*/ 2527 h 1303908"/>
                <a:gd name="connsiteX9" fmla="*/ 816098 w 818857"/>
                <a:gd name="connsiteY9" fmla="*/ 289551 h 1303908"/>
                <a:gd name="connsiteX10" fmla="*/ 814022 w 818857"/>
                <a:gd name="connsiteY10" fmla="*/ 386785 h 1303908"/>
                <a:gd name="connsiteX11" fmla="*/ 765997 w 818857"/>
                <a:gd name="connsiteY11" fmla="*/ 1234243 h 1303908"/>
                <a:gd name="connsiteX12" fmla="*/ 741699 w 818857"/>
                <a:gd name="connsiteY12" fmla="*/ 1292346 h 1303908"/>
                <a:gd name="connsiteX13" fmla="*/ 706933 w 818857"/>
                <a:gd name="connsiteY13" fmla="*/ 1303776 h 13039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818857" h="1303908">
                  <a:moveTo>
                    <a:pt x="706933" y="1303776"/>
                  </a:moveTo>
                  <a:cubicBezTo>
                    <a:pt x="697405" y="1303754"/>
                    <a:pt x="688020" y="1301468"/>
                    <a:pt x="679548" y="1297108"/>
                  </a:cubicBezTo>
                  <a:cubicBezTo>
                    <a:pt x="547789" y="1230109"/>
                    <a:pt x="291223" y="1114085"/>
                    <a:pt x="53308" y="1089806"/>
                  </a:cubicBezTo>
                  <a:cubicBezTo>
                    <a:pt x="36844" y="1088192"/>
                    <a:pt x="21825" y="1079704"/>
                    <a:pt x="11950" y="1066431"/>
                  </a:cubicBezTo>
                  <a:cubicBezTo>
                    <a:pt x="1887" y="1053022"/>
                    <a:pt x="-2147" y="1036032"/>
                    <a:pt x="816" y="1019530"/>
                  </a:cubicBezTo>
                  <a:cubicBezTo>
                    <a:pt x="22285" y="900687"/>
                    <a:pt x="71529" y="598059"/>
                    <a:pt x="65186" y="355524"/>
                  </a:cubicBezTo>
                  <a:cubicBezTo>
                    <a:pt x="61339" y="201923"/>
                    <a:pt x="164441" y="66162"/>
                    <a:pt x="313436" y="28635"/>
                  </a:cubicBezTo>
                  <a:lnTo>
                    <a:pt x="313436" y="28635"/>
                  </a:lnTo>
                  <a:cubicBezTo>
                    <a:pt x="356973" y="17148"/>
                    <a:pt x="401194" y="8427"/>
                    <a:pt x="445833" y="2527"/>
                  </a:cubicBezTo>
                  <a:cubicBezTo>
                    <a:pt x="627338" y="-20459"/>
                    <a:pt x="793112" y="108045"/>
                    <a:pt x="816098" y="289551"/>
                  </a:cubicBezTo>
                  <a:cubicBezTo>
                    <a:pt x="820194" y="321888"/>
                    <a:pt x="819494" y="354652"/>
                    <a:pt x="814022" y="386785"/>
                  </a:cubicBezTo>
                  <a:cubicBezTo>
                    <a:pt x="771598" y="638130"/>
                    <a:pt x="728821" y="989184"/>
                    <a:pt x="765997" y="1234243"/>
                  </a:cubicBezTo>
                  <a:cubicBezTo>
                    <a:pt x="769478" y="1256640"/>
                    <a:pt x="760088" y="1279095"/>
                    <a:pt x="741699" y="1292346"/>
                  </a:cubicBezTo>
                  <a:cubicBezTo>
                    <a:pt x="731609" y="1299733"/>
                    <a:pt x="719438" y="1303735"/>
                    <a:pt x="706933" y="1303776"/>
                  </a:cubicBezTo>
                  <a:close/>
                </a:path>
              </a:pathLst>
            </a:custGeom>
            <a:solidFill>
              <a:schemeClr val="accent2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61" name="任意多边形: 形状 60">
              <a:extLst>
                <a:ext uri="{FF2B5EF4-FFF2-40B4-BE49-F238E27FC236}">
                  <a16:creationId xmlns:a16="http://schemas.microsoft.com/office/drawing/2014/main" id="{69CCB891-218F-DC96-B825-437DEDE4485C}"/>
                </a:ext>
              </a:extLst>
            </p:cNvPr>
            <p:cNvSpPr/>
            <p:nvPr/>
          </p:nvSpPr>
          <p:spPr>
            <a:xfrm>
              <a:off x="10060737" y="4954826"/>
              <a:ext cx="531726" cy="686263"/>
            </a:xfrm>
            <a:custGeom>
              <a:avLst/>
              <a:gdLst>
                <a:gd name="connsiteX0" fmla="*/ 231617 w 432733"/>
                <a:gd name="connsiteY0" fmla="*/ 558367 h 558500"/>
                <a:gd name="connsiteX1" fmla="*/ 207747 w 432733"/>
                <a:gd name="connsiteY1" fmla="*/ 553385 h 558500"/>
                <a:gd name="connsiteX2" fmla="*/ 36097 w 432733"/>
                <a:gd name="connsiteY2" fmla="*/ 479090 h 558500"/>
                <a:gd name="connsiteX3" fmla="*/ 4807 w 432733"/>
                <a:gd name="connsiteY3" fmla="*/ 400033 h 558500"/>
                <a:gd name="connsiteX4" fmla="*/ 137490 w 432733"/>
                <a:gd name="connsiteY4" fmla="*/ 93528 h 558500"/>
                <a:gd name="connsiteX5" fmla="*/ 338938 w 432733"/>
                <a:gd name="connsiteY5" fmla="*/ 12114 h 558500"/>
                <a:gd name="connsiteX6" fmla="*/ 420352 w 432733"/>
                <a:gd name="connsiteY6" fmla="*/ 213562 h 558500"/>
                <a:gd name="connsiteX7" fmla="*/ 419478 w 432733"/>
                <a:gd name="connsiteY7" fmla="*/ 215581 h 558500"/>
                <a:gd name="connsiteX8" fmla="*/ 286795 w 432733"/>
                <a:gd name="connsiteY8" fmla="*/ 522096 h 558500"/>
                <a:gd name="connsiteX9" fmla="*/ 231617 w 432733"/>
                <a:gd name="connsiteY9" fmla="*/ 558367 h 558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32733" h="558500">
                  <a:moveTo>
                    <a:pt x="231617" y="558367"/>
                  </a:moveTo>
                  <a:cubicBezTo>
                    <a:pt x="223403" y="558354"/>
                    <a:pt x="215280" y="556658"/>
                    <a:pt x="207747" y="553385"/>
                  </a:cubicBezTo>
                  <a:lnTo>
                    <a:pt x="36097" y="479090"/>
                  </a:lnTo>
                  <a:cubicBezTo>
                    <a:pt x="5654" y="465871"/>
                    <a:pt x="-8343" y="430505"/>
                    <a:pt x="4807" y="400033"/>
                  </a:cubicBezTo>
                  <a:lnTo>
                    <a:pt x="137490" y="93528"/>
                  </a:lnTo>
                  <a:cubicBezTo>
                    <a:pt x="170637" y="15417"/>
                    <a:pt x="260828" y="-21033"/>
                    <a:pt x="338938" y="12114"/>
                  </a:cubicBezTo>
                  <a:cubicBezTo>
                    <a:pt x="417048" y="45260"/>
                    <a:pt x="453499" y="135452"/>
                    <a:pt x="420352" y="213562"/>
                  </a:cubicBezTo>
                  <a:cubicBezTo>
                    <a:pt x="420066" y="214237"/>
                    <a:pt x="419774" y="214910"/>
                    <a:pt x="419478" y="215581"/>
                  </a:cubicBezTo>
                  <a:lnTo>
                    <a:pt x="286795" y="522096"/>
                  </a:lnTo>
                  <a:cubicBezTo>
                    <a:pt x="277250" y="544082"/>
                    <a:pt x="255585" y="558323"/>
                    <a:pt x="231617" y="558367"/>
                  </a:cubicBezTo>
                  <a:close/>
                </a:path>
              </a:pathLst>
            </a:custGeom>
            <a:solidFill>
              <a:schemeClr val="accent2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62" name="任意多边形: 形状 61">
              <a:extLst>
                <a:ext uri="{FF2B5EF4-FFF2-40B4-BE49-F238E27FC236}">
                  <a16:creationId xmlns:a16="http://schemas.microsoft.com/office/drawing/2014/main" id="{E26516D8-3F36-11AA-376B-FDD85B1DCF05}"/>
                </a:ext>
              </a:extLst>
            </p:cNvPr>
            <p:cNvSpPr/>
            <p:nvPr/>
          </p:nvSpPr>
          <p:spPr>
            <a:xfrm>
              <a:off x="10425103" y="3893188"/>
              <a:ext cx="806402" cy="806400"/>
            </a:xfrm>
            <a:custGeom>
              <a:avLst/>
              <a:gdLst>
                <a:gd name="connsiteX0" fmla="*/ 656273 w 656272"/>
                <a:gd name="connsiteY0" fmla="*/ 328136 h 656272"/>
                <a:gd name="connsiteX1" fmla="*/ 328136 w 656272"/>
                <a:gd name="connsiteY1" fmla="*/ 656272 h 656272"/>
                <a:gd name="connsiteX2" fmla="*/ 0 w 656272"/>
                <a:gd name="connsiteY2" fmla="*/ 328136 h 656272"/>
                <a:gd name="connsiteX3" fmla="*/ 328136 w 656272"/>
                <a:gd name="connsiteY3" fmla="*/ 0 h 656272"/>
                <a:gd name="connsiteX4" fmla="*/ 656273 w 656272"/>
                <a:gd name="connsiteY4" fmla="*/ 328136 h 6562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56272" h="656272">
                  <a:moveTo>
                    <a:pt x="656273" y="328136"/>
                  </a:moveTo>
                  <a:cubicBezTo>
                    <a:pt x="656273" y="509361"/>
                    <a:pt x="509361" y="656272"/>
                    <a:pt x="328136" y="656272"/>
                  </a:cubicBezTo>
                  <a:cubicBezTo>
                    <a:pt x="146912" y="656272"/>
                    <a:pt x="0" y="509361"/>
                    <a:pt x="0" y="328136"/>
                  </a:cubicBezTo>
                  <a:cubicBezTo>
                    <a:pt x="0" y="146912"/>
                    <a:pt x="146912" y="0"/>
                    <a:pt x="328136" y="0"/>
                  </a:cubicBezTo>
                  <a:cubicBezTo>
                    <a:pt x="509361" y="0"/>
                    <a:pt x="656273" y="146912"/>
                    <a:pt x="656273" y="328136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63" name="任意多边形: 形状 62">
              <a:extLst>
                <a:ext uri="{FF2B5EF4-FFF2-40B4-BE49-F238E27FC236}">
                  <a16:creationId xmlns:a16="http://schemas.microsoft.com/office/drawing/2014/main" id="{6848F9F3-EC79-3985-B480-465D5B114947}"/>
                </a:ext>
              </a:extLst>
            </p:cNvPr>
            <p:cNvSpPr/>
            <p:nvPr/>
          </p:nvSpPr>
          <p:spPr>
            <a:xfrm>
              <a:off x="10417846" y="3819843"/>
              <a:ext cx="870703" cy="485719"/>
            </a:xfrm>
            <a:custGeom>
              <a:avLst/>
              <a:gdLst>
                <a:gd name="connsiteX0" fmla="*/ -135 w 708602"/>
                <a:gd name="connsiteY0" fmla="*/ 226443 h 395292"/>
                <a:gd name="connsiteX1" fmla="*/ 511901 w 708602"/>
                <a:gd name="connsiteY1" fmla="*/ 395159 h 395292"/>
                <a:gd name="connsiteX2" fmla="*/ 457923 w 708602"/>
                <a:gd name="connsiteY2" fmla="*/ 330494 h 395292"/>
                <a:gd name="connsiteX3" fmla="*/ 580443 w 708602"/>
                <a:gd name="connsiteY3" fmla="*/ 354821 h 395292"/>
                <a:gd name="connsiteX4" fmla="*/ 689818 w 708602"/>
                <a:gd name="connsiteY4" fmla="*/ 303624 h 395292"/>
                <a:gd name="connsiteX5" fmla="*/ 698172 w 708602"/>
                <a:gd name="connsiteY5" fmla="*/ 188372 h 395292"/>
                <a:gd name="connsiteX6" fmla="*/ 623810 w 708602"/>
                <a:gd name="connsiteY6" fmla="*/ 95379 h 395292"/>
                <a:gd name="connsiteX7" fmla="*/ 211730 w 708602"/>
                <a:gd name="connsiteY7" fmla="*/ 21732 h 395292"/>
                <a:gd name="connsiteX8" fmla="*/ 88648 w 708602"/>
                <a:gd name="connsiteY8" fmla="*/ 100685 h 395292"/>
                <a:gd name="connsiteX9" fmla="*/ 13582 w 708602"/>
                <a:gd name="connsiteY9" fmla="*/ 220014 h 395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08602" h="395292">
                  <a:moveTo>
                    <a:pt x="-135" y="226443"/>
                  </a:moveTo>
                  <a:cubicBezTo>
                    <a:pt x="155292" y="321324"/>
                    <a:pt x="330516" y="379060"/>
                    <a:pt x="511901" y="395159"/>
                  </a:cubicBezTo>
                  <a:lnTo>
                    <a:pt x="457923" y="330494"/>
                  </a:lnTo>
                  <a:cubicBezTo>
                    <a:pt x="497221" y="345024"/>
                    <a:pt x="538574" y="353235"/>
                    <a:pt x="580443" y="354821"/>
                  </a:cubicBezTo>
                  <a:cubicBezTo>
                    <a:pt x="622955" y="356054"/>
                    <a:pt x="663534" y="337060"/>
                    <a:pt x="689818" y="303624"/>
                  </a:cubicBezTo>
                  <a:cubicBezTo>
                    <a:pt x="711296" y="268889"/>
                    <a:pt x="714416" y="225841"/>
                    <a:pt x="698172" y="188372"/>
                  </a:cubicBezTo>
                  <a:cubicBezTo>
                    <a:pt x="681726" y="151537"/>
                    <a:pt x="656126" y="119524"/>
                    <a:pt x="623810" y="95379"/>
                  </a:cubicBezTo>
                  <a:cubicBezTo>
                    <a:pt x="507463" y="3343"/>
                    <a:pt x="352754" y="-24307"/>
                    <a:pt x="211730" y="21732"/>
                  </a:cubicBezTo>
                  <a:cubicBezTo>
                    <a:pt x="164101" y="35965"/>
                    <a:pt x="121444" y="63328"/>
                    <a:pt x="88648" y="100685"/>
                  </a:cubicBezTo>
                  <a:cubicBezTo>
                    <a:pt x="57539" y="139061"/>
                    <a:pt x="-2344" y="173256"/>
                    <a:pt x="13582" y="220014"/>
                  </a:cubicBezTo>
                  <a:close/>
                </a:path>
              </a:pathLst>
            </a:custGeom>
            <a:solidFill>
              <a:schemeClr val="tx1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64" name="任意多边形: 形状 63">
              <a:extLst>
                <a:ext uri="{FF2B5EF4-FFF2-40B4-BE49-F238E27FC236}">
                  <a16:creationId xmlns:a16="http://schemas.microsoft.com/office/drawing/2014/main" id="{6B2A5854-FC13-996C-77BD-3C62B3CD74CC}"/>
                </a:ext>
              </a:extLst>
            </p:cNvPr>
            <p:cNvSpPr/>
            <p:nvPr/>
          </p:nvSpPr>
          <p:spPr>
            <a:xfrm>
              <a:off x="10864350" y="3542923"/>
              <a:ext cx="925102" cy="1039447"/>
            </a:xfrm>
            <a:custGeom>
              <a:avLst/>
              <a:gdLst>
                <a:gd name="connsiteX0" fmla="*/ -135 w 752874"/>
                <a:gd name="connsiteY0" fmla="*/ 175384 h 845931"/>
                <a:gd name="connsiteX1" fmla="*/ 231752 w 752874"/>
                <a:gd name="connsiteY1" fmla="*/ 25394 h 845931"/>
                <a:gd name="connsiteX2" fmla="*/ 407421 w 752874"/>
                <a:gd name="connsiteY2" fmla="*/ 3591 h 845931"/>
                <a:gd name="connsiteX3" fmla="*/ 537799 w 752874"/>
                <a:gd name="connsiteY3" fmla="*/ 113424 h 845931"/>
                <a:gd name="connsiteX4" fmla="*/ 516616 w 752874"/>
                <a:gd name="connsiteY4" fmla="*/ 255346 h 845931"/>
                <a:gd name="connsiteX5" fmla="*/ 451389 w 752874"/>
                <a:gd name="connsiteY5" fmla="*/ 386563 h 845931"/>
                <a:gd name="connsiteX6" fmla="*/ 629867 w 752874"/>
                <a:gd name="connsiteY6" fmla="*/ 770642 h 845931"/>
                <a:gd name="connsiteX7" fmla="*/ 752741 w 752874"/>
                <a:gd name="connsiteY7" fmla="*/ 788166 h 845931"/>
                <a:gd name="connsiteX8" fmla="*/ 585805 w 752874"/>
                <a:gd name="connsiteY8" fmla="*/ 837343 h 845931"/>
                <a:gd name="connsiteX9" fmla="*/ 421271 w 752874"/>
                <a:gd name="connsiteY9" fmla="*/ 810444 h 845931"/>
                <a:gd name="connsiteX10" fmla="*/ 378275 w 752874"/>
                <a:gd name="connsiteY10" fmla="*/ 636994 h 845931"/>
                <a:gd name="connsiteX11" fmla="*/ 387800 w 752874"/>
                <a:gd name="connsiteY11" fmla="*/ 363036 h 845931"/>
                <a:gd name="connsiteX12" fmla="*/ 374008 w 752874"/>
                <a:gd name="connsiteY12" fmla="*/ 224924 h 845931"/>
                <a:gd name="connsiteX13" fmla="*/ 270699 w 752874"/>
                <a:gd name="connsiteY13" fmla="*/ 143790 h 845931"/>
                <a:gd name="connsiteX14" fmla="*/ 175802 w 752874"/>
                <a:gd name="connsiteY14" fmla="*/ 186586 h 845931"/>
                <a:gd name="connsiteX15" fmla="*/ 82323 w 752874"/>
                <a:gd name="connsiteY15" fmla="*/ 233334 h 845931"/>
                <a:gd name="connsiteX16" fmla="*/ 9610 w 752874"/>
                <a:gd name="connsiteY16" fmla="*/ 175232 h 8459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752874" h="845931">
                  <a:moveTo>
                    <a:pt x="-135" y="175384"/>
                  </a:moveTo>
                  <a:cubicBezTo>
                    <a:pt x="65271" y="109042"/>
                    <a:pt x="144424" y="57844"/>
                    <a:pt x="231752" y="25394"/>
                  </a:cubicBezTo>
                  <a:cubicBezTo>
                    <a:pt x="287180" y="2076"/>
                    <a:pt x="347975" y="-5469"/>
                    <a:pt x="407421" y="3591"/>
                  </a:cubicBezTo>
                  <a:cubicBezTo>
                    <a:pt x="466029" y="15383"/>
                    <a:pt x="521445" y="55922"/>
                    <a:pt x="537799" y="113424"/>
                  </a:cubicBezTo>
                  <a:cubicBezTo>
                    <a:pt x="551134" y="160439"/>
                    <a:pt x="537361" y="211065"/>
                    <a:pt x="516616" y="255346"/>
                  </a:cubicBezTo>
                  <a:cubicBezTo>
                    <a:pt x="495870" y="299628"/>
                    <a:pt x="468172" y="340652"/>
                    <a:pt x="451389" y="386563"/>
                  </a:cubicBezTo>
                  <a:cubicBezTo>
                    <a:pt x="394613" y="541909"/>
                    <a:pt x="474521" y="713867"/>
                    <a:pt x="629867" y="770642"/>
                  </a:cubicBezTo>
                  <a:cubicBezTo>
                    <a:pt x="669151" y="785000"/>
                    <a:pt x="711008" y="790969"/>
                    <a:pt x="752741" y="788166"/>
                  </a:cubicBezTo>
                  <a:cubicBezTo>
                    <a:pt x="695162" y="795890"/>
                    <a:pt x="642089" y="822951"/>
                    <a:pt x="585805" y="837343"/>
                  </a:cubicBezTo>
                  <a:cubicBezTo>
                    <a:pt x="529522" y="851735"/>
                    <a:pt x="463095" y="850773"/>
                    <a:pt x="421271" y="810444"/>
                  </a:cubicBezTo>
                  <a:cubicBezTo>
                    <a:pt x="377017" y="767782"/>
                    <a:pt x="376132" y="698421"/>
                    <a:pt x="378275" y="636994"/>
                  </a:cubicBezTo>
                  <a:lnTo>
                    <a:pt x="387800" y="363036"/>
                  </a:lnTo>
                  <a:cubicBezTo>
                    <a:pt x="389419" y="316468"/>
                    <a:pt x="390810" y="268405"/>
                    <a:pt x="374008" y="224924"/>
                  </a:cubicBezTo>
                  <a:cubicBezTo>
                    <a:pt x="357205" y="181442"/>
                    <a:pt x="317296" y="143390"/>
                    <a:pt x="270699" y="143790"/>
                  </a:cubicBezTo>
                  <a:cubicBezTo>
                    <a:pt x="235380" y="144085"/>
                    <a:pt x="204129" y="165488"/>
                    <a:pt x="175802" y="186586"/>
                  </a:cubicBezTo>
                  <a:cubicBezTo>
                    <a:pt x="147475" y="207683"/>
                    <a:pt x="117499" y="230191"/>
                    <a:pt x="82323" y="233334"/>
                  </a:cubicBezTo>
                  <a:cubicBezTo>
                    <a:pt x="47147" y="236478"/>
                    <a:pt x="6981" y="210474"/>
                    <a:pt x="9610" y="175232"/>
                  </a:cubicBezTo>
                </a:path>
              </a:pathLst>
            </a:custGeom>
            <a:solidFill>
              <a:schemeClr val="tx1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65" name="任意多边形: 形状 64">
              <a:extLst>
                <a:ext uri="{FF2B5EF4-FFF2-40B4-BE49-F238E27FC236}">
                  <a16:creationId xmlns:a16="http://schemas.microsoft.com/office/drawing/2014/main" id="{C940421C-CF6B-3D59-E3B0-A42AF4F36E16}"/>
                </a:ext>
              </a:extLst>
            </p:cNvPr>
            <p:cNvSpPr/>
            <p:nvPr/>
          </p:nvSpPr>
          <p:spPr>
            <a:xfrm>
              <a:off x="9969992" y="5449144"/>
              <a:ext cx="1343309" cy="873908"/>
            </a:xfrm>
            <a:custGeom>
              <a:avLst/>
              <a:gdLst>
                <a:gd name="connsiteX0" fmla="*/ 146703 w 1093222"/>
                <a:gd name="connsiteY0" fmla="*/ 711079 h 711212"/>
                <a:gd name="connsiteX1" fmla="*/ -134 w 1093222"/>
                <a:gd name="connsiteY1" fmla="*/ 563880 h 711212"/>
                <a:gd name="connsiteX2" fmla="*/ 147065 w 1093222"/>
                <a:gd name="connsiteY2" fmla="*/ 417043 h 711212"/>
                <a:gd name="connsiteX3" fmla="*/ 203376 w 1093222"/>
                <a:gd name="connsiteY3" fmla="*/ 428330 h 711212"/>
                <a:gd name="connsiteX4" fmla="*/ 203376 w 1093222"/>
                <a:gd name="connsiteY4" fmla="*/ 428330 h 711212"/>
                <a:gd name="connsiteX5" fmla="*/ 220893 w 1093222"/>
                <a:gd name="connsiteY5" fmla="*/ 437207 h 711212"/>
                <a:gd name="connsiteX6" fmla="*/ 818634 w 1093222"/>
                <a:gd name="connsiteY6" fmla="*/ 168878 h 711212"/>
                <a:gd name="connsiteX7" fmla="*/ 835427 w 1093222"/>
                <a:gd name="connsiteY7" fmla="*/ 6763 h 711212"/>
                <a:gd name="connsiteX8" fmla="*/ 1093088 w 1093222"/>
                <a:gd name="connsiteY8" fmla="*/ -133 h 711212"/>
                <a:gd name="connsiteX9" fmla="*/ 1091382 w 1093222"/>
                <a:gd name="connsiteY9" fmla="*/ 269757 h 711212"/>
                <a:gd name="connsiteX10" fmla="*/ 986350 w 1093222"/>
                <a:gd name="connsiteY10" fmla="*/ 407956 h 711212"/>
                <a:gd name="connsiteX11" fmla="*/ 287358 w 1093222"/>
                <a:gd name="connsiteY11" fmla="*/ 606885 h 711212"/>
                <a:gd name="connsiteX12" fmla="*/ 282596 w 1093222"/>
                <a:gd name="connsiteY12" fmla="*/ 620496 h 711212"/>
                <a:gd name="connsiteX13" fmla="*/ 146769 w 1093222"/>
                <a:gd name="connsiteY13" fmla="*/ 711070 h 7112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093222" h="711212">
                  <a:moveTo>
                    <a:pt x="146703" y="711079"/>
                  </a:moveTo>
                  <a:cubicBezTo>
                    <a:pt x="65507" y="710979"/>
                    <a:pt x="-235" y="645076"/>
                    <a:pt x="-134" y="563880"/>
                  </a:cubicBezTo>
                  <a:cubicBezTo>
                    <a:pt x="-34" y="482684"/>
                    <a:pt x="65869" y="416943"/>
                    <a:pt x="147065" y="417043"/>
                  </a:cubicBezTo>
                  <a:cubicBezTo>
                    <a:pt x="166395" y="417067"/>
                    <a:pt x="185530" y="420902"/>
                    <a:pt x="203376" y="428330"/>
                  </a:cubicBezTo>
                  <a:lnTo>
                    <a:pt x="203376" y="428330"/>
                  </a:lnTo>
                  <a:cubicBezTo>
                    <a:pt x="209414" y="430879"/>
                    <a:pt x="215267" y="433845"/>
                    <a:pt x="220893" y="437207"/>
                  </a:cubicBezTo>
                  <a:lnTo>
                    <a:pt x="818634" y="168878"/>
                  </a:lnTo>
                  <a:lnTo>
                    <a:pt x="835427" y="6763"/>
                  </a:lnTo>
                  <a:lnTo>
                    <a:pt x="1093088" y="-133"/>
                  </a:lnTo>
                  <a:lnTo>
                    <a:pt x="1091382" y="269757"/>
                  </a:lnTo>
                  <a:cubicBezTo>
                    <a:pt x="1090741" y="333967"/>
                    <a:pt x="1048044" y="390147"/>
                    <a:pt x="986350" y="407956"/>
                  </a:cubicBezTo>
                  <a:lnTo>
                    <a:pt x="287358" y="606885"/>
                  </a:lnTo>
                  <a:cubicBezTo>
                    <a:pt x="286010" y="611503"/>
                    <a:pt x="284420" y="616046"/>
                    <a:pt x="282596" y="620496"/>
                  </a:cubicBezTo>
                  <a:cubicBezTo>
                    <a:pt x="259665" y="675264"/>
                    <a:pt x="206143" y="710954"/>
                    <a:pt x="146769" y="711070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66" name="任意多边形: 形状 65">
              <a:extLst>
                <a:ext uri="{FF2B5EF4-FFF2-40B4-BE49-F238E27FC236}">
                  <a16:creationId xmlns:a16="http://schemas.microsoft.com/office/drawing/2014/main" id="{3AA92BAB-6425-1A7B-154B-D697B58AF9F4}"/>
                </a:ext>
              </a:extLst>
            </p:cNvPr>
            <p:cNvSpPr/>
            <p:nvPr/>
          </p:nvSpPr>
          <p:spPr>
            <a:xfrm>
              <a:off x="10924377" y="4954555"/>
              <a:ext cx="402540" cy="679146"/>
            </a:xfrm>
            <a:custGeom>
              <a:avLst/>
              <a:gdLst>
                <a:gd name="connsiteX0" fmla="*/ 294558 w 327598"/>
                <a:gd name="connsiteY0" fmla="*/ 534623 h 552708"/>
                <a:gd name="connsiteX1" fmla="*/ 271022 w 327598"/>
                <a:gd name="connsiteY1" fmla="*/ 540986 h 552708"/>
                <a:gd name="connsiteX2" fmla="*/ 84332 w 327598"/>
                <a:gd name="connsiteY2" fmla="*/ 552464 h 552708"/>
                <a:gd name="connsiteX3" fmla="*/ 20638 w 327598"/>
                <a:gd name="connsiteY3" fmla="*/ 496152 h 552708"/>
                <a:gd name="connsiteX4" fmla="*/ 150 w 327598"/>
                <a:gd name="connsiteY4" fmla="*/ 162777 h 552708"/>
                <a:gd name="connsiteX5" fmla="*/ 144250 w 327598"/>
                <a:gd name="connsiteY5" fmla="*/ 151 h 552708"/>
                <a:gd name="connsiteX6" fmla="*/ 306855 w 327598"/>
                <a:gd name="connsiteY6" fmla="*/ 143908 h 552708"/>
                <a:gd name="connsiteX7" fmla="*/ 327353 w 327598"/>
                <a:gd name="connsiteY7" fmla="*/ 477283 h 552708"/>
                <a:gd name="connsiteX8" fmla="*/ 294577 w 327598"/>
                <a:gd name="connsiteY8" fmla="*/ 534623 h 5527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27598" h="552708">
                  <a:moveTo>
                    <a:pt x="294558" y="534623"/>
                  </a:moveTo>
                  <a:cubicBezTo>
                    <a:pt x="287230" y="538331"/>
                    <a:pt x="279220" y="540496"/>
                    <a:pt x="271022" y="540986"/>
                  </a:cubicBezTo>
                  <a:lnTo>
                    <a:pt x="84332" y="552464"/>
                  </a:lnTo>
                  <a:cubicBezTo>
                    <a:pt x="51208" y="554461"/>
                    <a:pt x="22715" y="529271"/>
                    <a:pt x="20638" y="496152"/>
                  </a:cubicBezTo>
                  <a:lnTo>
                    <a:pt x="150" y="162777"/>
                  </a:lnTo>
                  <a:cubicBezTo>
                    <a:pt x="-4966" y="78077"/>
                    <a:pt x="59550" y="5266"/>
                    <a:pt x="144250" y="151"/>
                  </a:cubicBezTo>
                  <a:cubicBezTo>
                    <a:pt x="228816" y="-4957"/>
                    <a:pt x="301558" y="59353"/>
                    <a:pt x="306855" y="143908"/>
                  </a:cubicBezTo>
                  <a:lnTo>
                    <a:pt x="327353" y="477283"/>
                  </a:lnTo>
                  <a:cubicBezTo>
                    <a:pt x="328806" y="501214"/>
                    <a:pt x="315936" y="523731"/>
                    <a:pt x="294577" y="534623"/>
                  </a:cubicBezTo>
                  <a:close/>
                </a:path>
              </a:pathLst>
            </a:custGeom>
            <a:solidFill>
              <a:schemeClr val="accent2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67" name="任意多边形: 形状 66">
              <a:extLst>
                <a:ext uri="{FF2B5EF4-FFF2-40B4-BE49-F238E27FC236}">
                  <a16:creationId xmlns:a16="http://schemas.microsoft.com/office/drawing/2014/main" id="{2A347864-0B44-3F8D-04C2-F6DE93DC5D07}"/>
                </a:ext>
              </a:extLst>
            </p:cNvPr>
            <p:cNvSpPr/>
            <p:nvPr/>
          </p:nvSpPr>
          <p:spPr>
            <a:xfrm>
              <a:off x="9433588" y="6249555"/>
              <a:ext cx="1411789" cy="114909"/>
            </a:xfrm>
            <a:custGeom>
              <a:avLst/>
              <a:gdLst>
                <a:gd name="connsiteX0" fmla="*/ 1132018 w 1148953"/>
                <a:gd name="connsiteY0" fmla="*/ 0 h 93516"/>
                <a:gd name="connsiteX1" fmla="*/ 1148953 w 1148953"/>
                <a:gd name="connsiteY1" fmla="*/ 0 h 93516"/>
                <a:gd name="connsiteX2" fmla="*/ 1148953 w 1148953"/>
                <a:gd name="connsiteY2" fmla="*/ 93516 h 93516"/>
                <a:gd name="connsiteX3" fmla="*/ 1132018 w 1148953"/>
                <a:gd name="connsiteY3" fmla="*/ 93516 h 93516"/>
                <a:gd name="connsiteX4" fmla="*/ 16935 w 1148953"/>
                <a:gd name="connsiteY4" fmla="*/ 93516 h 93516"/>
                <a:gd name="connsiteX5" fmla="*/ 0 w 1148953"/>
                <a:gd name="connsiteY5" fmla="*/ 93516 h 93516"/>
                <a:gd name="connsiteX6" fmla="*/ 0 w 1148953"/>
                <a:gd name="connsiteY6" fmla="*/ 0 h 93516"/>
                <a:gd name="connsiteX7" fmla="*/ 16935 w 1148953"/>
                <a:gd name="connsiteY7" fmla="*/ 0 h 935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148953" h="93516">
                  <a:moveTo>
                    <a:pt x="1132018" y="0"/>
                  </a:moveTo>
                  <a:cubicBezTo>
                    <a:pt x="1141371" y="0"/>
                    <a:pt x="1148953" y="0"/>
                    <a:pt x="1148953" y="0"/>
                  </a:cubicBezTo>
                  <a:lnTo>
                    <a:pt x="1148953" y="93516"/>
                  </a:lnTo>
                  <a:cubicBezTo>
                    <a:pt x="1148953" y="93516"/>
                    <a:pt x="1141371" y="93516"/>
                    <a:pt x="1132018" y="93516"/>
                  </a:cubicBezTo>
                  <a:lnTo>
                    <a:pt x="16935" y="93516"/>
                  </a:lnTo>
                  <a:cubicBezTo>
                    <a:pt x="7582" y="93516"/>
                    <a:pt x="0" y="93516"/>
                    <a:pt x="0" y="93516"/>
                  </a:cubicBezTo>
                  <a:lnTo>
                    <a:pt x="0" y="0"/>
                  </a:lnTo>
                  <a:cubicBezTo>
                    <a:pt x="0" y="0"/>
                    <a:pt x="7582" y="0"/>
                    <a:pt x="16935" y="0"/>
                  </a:cubicBezTo>
                  <a:close/>
                </a:path>
              </a:pathLst>
            </a:custGeom>
            <a:solidFill>
              <a:srgbClr val="3F3D56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68" name="任意多边形: 形状 67">
              <a:extLst>
                <a:ext uri="{FF2B5EF4-FFF2-40B4-BE49-F238E27FC236}">
                  <a16:creationId xmlns:a16="http://schemas.microsoft.com/office/drawing/2014/main" id="{32B8D3A1-DFC2-BBD7-86F1-E2035F7FD488}"/>
                </a:ext>
              </a:extLst>
            </p:cNvPr>
            <p:cNvSpPr/>
            <p:nvPr/>
          </p:nvSpPr>
          <p:spPr>
            <a:xfrm>
              <a:off x="8907106" y="5346663"/>
              <a:ext cx="1674448" cy="1017810"/>
            </a:xfrm>
            <a:custGeom>
              <a:avLst/>
              <a:gdLst>
                <a:gd name="connsiteX0" fmla="*/ -135 w 1362713"/>
                <a:gd name="connsiteY0" fmla="*/ 741350 h 828322"/>
                <a:gd name="connsiteX1" fmla="*/ -135 w 1362713"/>
                <a:gd name="connsiteY1" fmla="*/ 86706 h 828322"/>
                <a:gd name="connsiteX2" fmla="*/ 86705 w 1362713"/>
                <a:gd name="connsiteY2" fmla="*/ -133 h 828322"/>
                <a:gd name="connsiteX3" fmla="*/ 1275739 w 1362713"/>
                <a:gd name="connsiteY3" fmla="*/ -133 h 828322"/>
                <a:gd name="connsiteX4" fmla="*/ 1362579 w 1362713"/>
                <a:gd name="connsiteY4" fmla="*/ 86706 h 828322"/>
                <a:gd name="connsiteX5" fmla="*/ 1362579 w 1362713"/>
                <a:gd name="connsiteY5" fmla="*/ 741350 h 828322"/>
                <a:gd name="connsiteX6" fmla="*/ 1275739 w 1362713"/>
                <a:gd name="connsiteY6" fmla="*/ 828189 h 828322"/>
                <a:gd name="connsiteX7" fmla="*/ 86705 w 1362713"/>
                <a:gd name="connsiteY7" fmla="*/ 828189 h 828322"/>
                <a:gd name="connsiteX8" fmla="*/ -135 w 1362713"/>
                <a:gd name="connsiteY8" fmla="*/ 741350 h 8283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62713" h="828322">
                  <a:moveTo>
                    <a:pt x="-135" y="741350"/>
                  </a:moveTo>
                  <a:lnTo>
                    <a:pt x="-135" y="86706"/>
                  </a:lnTo>
                  <a:cubicBezTo>
                    <a:pt x="-77" y="38770"/>
                    <a:pt x="38769" y="-76"/>
                    <a:pt x="86705" y="-133"/>
                  </a:cubicBezTo>
                  <a:lnTo>
                    <a:pt x="1275739" y="-133"/>
                  </a:lnTo>
                  <a:cubicBezTo>
                    <a:pt x="1323678" y="-80"/>
                    <a:pt x="1362526" y="38768"/>
                    <a:pt x="1362579" y="86706"/>
                  </a:cubicBezTo>
                  <a:lnTo>
                    <a:pt x="1362579" y="741350"/>
                  </a:lnTo>
                  <a:cubicBezTo>
                    <a:pt x="1362526" y="789288"/>
                    <a:pt x="1323677" y="828137"/>
                    <a:pt x="1275739" y="828189"/>
                  </a:cubicBezTo>
                  <a:lnTo>
                    <a:pt x="86705" y="828189"/>
                  </a:lnTo>
                  <a:cubicBezTo>
                    <a:pt x="38769" y="828131"/>
                    <a:pt x="-77" y="789286"/>
                    <a:pt x="-135" y="741350"/>
                  </a:cubicBezTo>
                  <a:close/>
                </a:path>
              </a:pathLst>
            </a:custGeom>
            <a:solidFill>
              <a:schemeClr val="accent4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69" name="任意多边形: 形状 68">
              <a:extLst>
                <a:ext uri="{FF2B5EF4-FFF2-40B4-BE49-F238E27FC236}">
                  <a16:creationId xmlns:a16="http://schemas.microsoft.com/office/drawing/2014/main" id="{9B9807BB-78AE-2131-0C62-1222A52A864E}"/>
                </a:ext>
              </a:extLst>
            </p:cNvPr>
            <p:cNvSpPr/>
            <p:nvPr/>
          </p:nvSpPr>
          <p:spPr>
            <a:xfrm>
              <a:off x="9663412" y="5757113"/>
              <a:ext cx="197000" cy="197000"/>
            </a:xfrm>
            <a:custGeom>
              <a:avLst/>
              <a:gdLst>
                <a:gd name="connsiteX0" fmla="*/ 160325 w 160324"/>
                <a:gd name="connsiteY0" fmla="*/ 80162 h 160324"/>
                <a:gd name="connsiteX1" fmla="*/ 80162 w 160324"/>
                <a:gd name="connsiteY1" fmla="*/ 160325 h 160324"/>
                <a:gd name="connsiteX2" fmla="*/ 0 w 160324"/>
                <a:gd name="connsiteY2" fmla="*/ 80162 h 160324"/>
                <a:gd name="connsiteX3" fmla="*/ 80162 w 160324"/>
                <a:gd name="connsiteY3" fmla="*/ 0 h 160324"/>
                <a:gd name="connsiteX4" fmla="*/ 160325 w 160324"/>
                <a:gd name="connsiteY4" fmla="*/ 80162 h 1603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0324" h="160324">
                  <a:moveTo>
                    <a:pt x="160325" y="80162"/>
                  </a:moveTo>
                  <a:cubicBezTo>
                    <a:pt x="160325" y="124435"/>
                    <a:pt x="124435" y="160325"/>
                    <a:pt x="80162" y="160325"/>
                  </a:cubicBezTo>
                  <a:cubicBezTo>
                    <a:pt x="35890" y="160325"/>
                    <a:pt x="0" y="124435"/>
                    <a:pt x="0" y="80162"/>
                  </a:cubicBezTo>
                  <a:cubicBezTo>
                    <a:pt x="0" y="35890"/>
                    <a:pt x="35890" y="0"/>
                    <a:pt x="80162" y="0"/>
                  </a:cubicBezTo>
                  <a:cubicBezTo>
                    <a:pt x="124435" y="0"/>
                    <a:pt x="160325" y="35890"/>
                    <a:pt x="160325" y="80162"/>
                  </a:cubicBez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147470807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: 单圆角 1">
            <a:extLst>
              <a:ext uri="{FF2B5EF4-FFF2-40B4-BE49-F238E27FC236}">
                <a16:creationId xmlns:a16="http://schemas.microsoft.com/office/drawing/2014/main" id="{CC4DE9B9-F705-C32E-7E6C-BEFDE2604D4A}"/>
              </a:ext>
            </a:extLst>
          </p:cNvPr>
          <p:cNvSpPr/>
          <p:nvPr/>
        </p:nvSpPr>
        <p:spPr>
          <a:xfrm flipH="1">
            <a:off x="2218267" y="4728807"/>
            <a:ext cx="9973732" cy="2129193"/>
          </a:xfrm>
          <a:prstGeom prst="round1Rect">
            <a:avLst>
              <a:gd name="adj" fmla="val 8832"/>
            </a:avLst>
          </a:prstGeom>
          <a:solidFill>
            <a:schemeClr val="accent1"/>
          </a:solidFill>
          <a:ln w="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754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微软雅黑" panose="020B0503020204020204" pitchFamily="34" charset="-122"/>
              <a:ea typeface="微软雅黑 Light"/>
              <a:cs typeface="+mn-cs"/>
            </a:endParaRPr>
          </a:p>
        </p:txBody>
      </p:sp>
      <p:sp>
        <p:nvSpPr>
          <p:cNvPr id="54" name="Round Diagonal Corner Rectangle 134-mask">
            <a:extLst>
              <a:ext uri="{FF2B5EF4-FFF2-40B4-BE49-F238E27FC236}">
                <a16:creationId xmlns:a16="http://schemas.microsoft.com/office/drawing/2014/main" id="{2387C378-650D-17A9-7A87-12AD98690C1A}"/>
              </a:ext>
            </a:extLst>
          </p:cNvPr>
          <p:cNvSpPr/>
          <p:nvPr/>
        </p:nvSpPr>
        <p:spPr>
          <a:xfrm>
            <a:off x="3195134" y="3755036"/>
            <a:ext cx="8294952" cy="2551814"/>
          </a:xfrm>
          <a:prstGeom prst="roundRect">
            <a:avLst>
              <a:gd name="adj" fmla="val 7824"/>
            </a:avLst>
          </a:prstGeom>
          <a:solidFill>
            <a:schemeClr val="bg1"/>
          </a:solidFill>
          <a:ln>
            <a:noFill/>
          </a:ln>
          <a:effectLst>
            <a:outerShdw blurRad="381000" dist="127000" dir="5400000" sx="95000" sy="95000" algn="ctr" rotWithShape="0">
              <a:schemeClr val="accent1">
                <a:lumMod val="50000"/>
                <a:alpha val="2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8755" tIns="49378" rIns="98755" bIns="49378" rtlCol="0" anchor="ctr">
            <a:noAutofit/>
          </a:bodyPr>
          <a:lstStyle/>
          <a:p>
            <a:pPr algn="ctr"/>
            <a:endParaRPr lang="zh-CN" altLang="en-US" sz="1944" dirty="0">
              <a:gradFill>
                <a:gsLst>
                  <a:gs pos="0">
                    <a:srgbClr val="00BCF6"/>
                  </a:gs>
                  <a:gs pos="100000">
                    <a:schemeClr val="accent1"/>
                  </a:gs>
                </a:gsLst>
                <a:lin ang="2700000" scaled="0"/>
              </a:gradFill>
            </a:endParaRPr>
          </a:p>
        </p:txBody>
      </p:sp>
      <p:grpSp>
        <p:nvGrpSpPr>
          <p:cNvPr id="225" name="组合 224">
            <a:extLst>
              <a:ext uri="{FF2B5EF4-FFF2-40B4-BE49-F238E27FC236}">
                <a16:creationId xmlns:a16="http://schemas.microsoft.com/office/drawing/2014/main" id="{EC5E41A3-3F79-20B5-635A-D5FB86951554}"/>
              </a:ext>
            </a:extLst>
          </p:cNvPr>
          <p:cNvGrpSpPr/>
          <p:nvPr/>
        </p:nvGrpSpPr>
        <p:grpSpPr>
          <a:xfrm>
            <a:off x="-64831" y="1865556"/>
            <a:ext cx="12404418" cy="1344510"/>
            <a:chOff x="-64831" y="1967156"/>
            <a:chExt cx="12404418" cy="1344510"/>
          </a:xfrm>
        </p:grpSpPr>
        <p:sp>
          <p:nvSpPr>
            <p:cNvPr id="16" name="任意多边形: 形状 15">
              <a:extLst>
                <a:ext uri="{FF2B5EF4-FFF2-40B4-BE49-F238E27FC236}">
                  <a16:creationId xmlns:a16="http://schemas.microsoft.com/office/drawing/2014/main" id="{7E9BF8B9-495F-6C97-BFA7-B982B137230D}"/>
                </a:ext>
              </a:extLst>
            </p:cNvPr>
            <p:cNvSpPr/>
            <p:nvPr/>
          </p:nvSpPr>
          <p:spPr>
            <a:xfrm>
              <a:off x="1543" y="1967156"/>
              <a:ext cx="12338044" cy="1215217"/>
            </a:xfrm>
            <a:custGeom>
              <a:avLst/>
              <a:gdLst>
                <a:gd name="connsiteX0" fmla="*/ 0 w 13701486"/>
                <a:gd name="connsiteY0" fmla="*/ 262846 h 800016"/>
                <a:gd name="connsiteX1" fmla="*/ 1436915 w 13701486"/>
                <a:gd name="connsiteY1" fmla="*/ 799875 h 800016"/>
                <a:gd name="connsiteX2" fmla="*/ 3991429 w 13701486"/>
                <a:gd name="connsiteY2" fmla="*/ 219304 h 800016"/>
                <a:gd name="connsiteX3" fmla="*/ 6183086 w 13701486"/>
                <a:gd name="connsiteY3" fmla="*/ 451532 h 800016"/>
                <a:gd name="connsiteX4" fmla="*/ 8592457 w 13701486"/>
                <a:gd name="connsiteY4" fmla="*/ 1589 h 800016"/>
                <a:gd name="connsiteX5" fmla="*/ 11698515 w 13701486"/>
                <a:gd name="connsiteY5" fmla="*/ 640218 h 800016"/>
                <a:gd name="connsiteX6" fmla="*/ 13701486 w 13701486"/>
                <a:gd name="connsiteY6" fmla="*/ 291875 h 800016"/>
                <a:gd name="connsiteX0" fmla="*/ 0 w 13701486"/>
                <a:gd name="connsiteY0" fmla="*/ 261257 h 798427"/>
                <a:gd name="connsiteX1" fmla="*/ 1436915 w 13701486"/>
                <a:gd name="connsiteY1" fmla="*/ 798286 h 798427"/>
                <a:gd name="connsiteX2" fmla="*/ 3991429 w 13701486"/>
                <a:gd name="connsiteY2" fmla="*/ 217715 h 798427"/>
                <a:gd name="connsiteX3" fmla="*/ 6154057 w 13701486"/>
                <a:gd name="connsiteY3" fmla="*/ 638629 h 798427"/>
                <a:gd name="connsiteX4" fmla="*/ 8592457 w 13701486"/>
                <a:gd name="connsiteY4" fmla="*/ 0 h 798427"/>
                <a:gd name="connsiteX5" fmla="*/ 11698515 w 13701486"/>
                <a:gd name="connsiteY5" fmla="*/ 638629 h 798427"/>
                <a:gd name="connsiteX6" fmla="*/ 13701486 w 13701486"/>
                <a:gd name="connsiteY6" fmla="*/ 290286 h 798427"/>
                <a:gd name="connsiteX0" fmla="*/ 0 w 13701486"/>
                <a:gd name="connsiteY0" fmla="*/ 537029 h 1074199"/>
                <a:gd name="connsiteX1" fmla="*/ 1436915 w 13701486"/>
                <a:gd name="connsiteY1" fmla="*/ 1074058 h 1074199"/>
                <a:gd name="connsiteX2" fmla="*/ 3991429 w 13701486"/>
                <a:gd name="connsiteY2" fmla="*/ 493487 h 1074199"/>
                <a:gd name="connsiteX3" fmla="*/ 6154057 w 13701486"/>
                <a:gd name="connsiteY3" fmla="*/ 914401 h 1074199"/>
                <a:gd name="connsiteX4" fmla="*/ 8476342 w 13701486"/>
                <a:gd name="connsiteY4" fmla="*/ 0 h 1074199"/>
                <a:gd name="connsiteX5" fmla="*/ 11698515 w 13701486"/>
                <a:gd name="connsiteY5" fmla="*/ 914401 h 1074199"/>
                <a:gd name="connsiteX6" fmla="*/ 13701486 w 13701486"/>
                <a:gd name="connsiteY6" fmla="*/ 566058 h 1074199"/>
                <a:gd name="connsiteX0" fmla="*/ 0 w 13701486"/>
                <a:gd name="connsiteY0" fmla="*/ 551543 h 1088713"/>
                <a:gd name="connsiteX1" fmla="*/ 1436915 w 13701486"/>
                <a:gd name="connsiteY1" fmla="*/ 1088572 h 1088713"/>
                <a:gd name="connsiteX2" fmla="*/ 3991429 w 13701486"/>
                <a:gd name="connsiteY2" fmla="*/ 508001 h 1088713"/>
                <a:gd name="connsiteX3" fmla="*/ 6154057 w 13701486"/>
                <a:gd name="connsiteY3" fmla="*/ 928915 h 1088713"/>
                <a:gd name="connsiteX4" fmla="*/ 8606971 w 13701486"/>
                <a:gd name="connsiteY4" fmla="*/ 0 h 1088713"/>
                <a:gd name="connsiteX5" fmla="*/ 11698515 w 13701486"/>
                <a:gd name="connsiteY5" fmla="*/ 928915 h 1088713"/>
                <a:gd name="connsiteX6" fmla="*/ 13701486 w 13701486"/>
                <a:gd name="connsiteY6" fmla="*/ 580572 h 1088713"/>
                <a:gd name="connsiteX0" fmla="*/ 0 w 13701486"/>
                <a:gd name="connsiteY0" fmla="*/ 551543 h 1089114"/>
                <a:gd name="connsiteX1" fmla="*/ 1436915 w 13701486"/>
                <a:gd name="connsiteY1" fmla="*/ 1088572 h 1089114"/>
                <a:gd name="connsiteX2" fmla="*/ 3846286 w 13701486"/>
                <a:gd name="connsiteY2" fmla="*/ 464458 h 1089114"/>
                <a:gd name="connsiteX3" fmla="*/ 6154057 w 13701486"/>
                <a:gd name="connsiteY3" fmla="*/ 928915 h 1089114"/>
                <a:gd name="connsiteX4" fmla="*/ 8606971 w 13701486"/>
                <a:gd name="connsiteY4" fmla="*/ 0 h 1089114"/>
                <a:gd name="connsiteX5" fmla="*/ 11698515 w 13701486"/>
                <a:gd name="connsiteY5" fmla="*/ 928915 h 1089114"/>
                <a:gd name="connsiteX6" fmla="*/ 13701486 w 13701486"/>
                <a:gd name="connsiteY6" fmla="*/ 580572 h 1089114"/>
                <a:gd name="connsiteX0" fmla="*/ 0 w 13701486"/>
                <a:gd name="connsiteY0" fmla="*/ 551543 h 1103603"/>
                <a:gd name="connsiteX1" fmla="*/ 1494972 w 13701486"/>
                <a:gd name="connsiteY1" fmla="*/ 1103087 h 1103603"/>
                <a:gd name="connsiteX2" fmla="*/ 3846286 w 13701486"/>
                <a:gd name="connsiteY2" fmla="*/ 464458 h 1103603"/>
                <a:gd name="connsiteX3" fmla="*/ 6154057 w 13701486"/>
                <a:gd name="connsiteY3" fmla="*/ 928915 h 1103603"/>
                <a:gd name="connsiteX4" fmla="*/ 8606971 w 13701486"/>
                <a:gd name="connsiteY4" fmla="*/ 0 h 1103603"/>
                <a:gd name="connsiteX5" fmla="*/ 11698515 w 13701486"/>
                <a:gd name="connsiteY5" fmla="*/ 928915 h 1103603"/>
                <a:gd name="connsiteX6" fmla="*/ 13701486 w 13701486"/>
                <a:gd name="connsiteY6" fmla="*/ 580572 h 1103603"/>
                <a:gd name="connsiteX0" fmla="*/ 0 w 13701486"/>
                <a:gd name="connsiteY0" fmla="*/ 551543 h 1293905"/>
                <a:gd name="connsiteX1" fmla="*/ 1634672 w 13701486"/>
                <a:gd name="connsiteY1" fmla="*/ 1293587 h 1293905"/>
                <a:gd name="connsiteX2" fmla="*/ 3846286 w 13701486"/>
                <a:gd name="connsiteY2" fmla="*/ 464458 h 1293905"/>
                <a:gd name="connsiteX3" fmla="*/ 6154057 w 13701486"/>
                <a:gd name="connsiteY3" fmla="*/ 928915 h 1293905"/>
                <a:gd name="connsiteX4" fmla="*/ 8606971 w 13701486"/>
                <a:gd name="connsiteY4" fmla="*/ 0 h 1293905"/>
                <a:gd name="connsiteX5" fmla="*/ 11698515 w 13701486"/>
                <a:gd name="connsiteY5" fmla="*/ 928915 h 1293905"/>
                <a:gd name="connsiteX6" fmla="*/ 13701486 w 13701486"/>
                <a:gd name="connsiteY6" fmla="*/ 580572 h 1293905"/>
                <a:gd name="connsiteX0" fmla="*/ 0 w 13790386"/>
                <a:gd name="connsiteY0" fmla="*/ 640443 h 1295076"/>
                <a:gd name="connsiteX1" fmla="*/ 1723572 w 13790386"/>
                <a:gd name="connsiteY1" fmla="*/ 1293587 h 1295076"/>
                <a:gd name="connsiteX2" fmla="*/ 3935186 w 13790386"/>
                <a:gd name="connsiteY2" fmla="*/ 464458 h 1295076"/>
                <a:gd name="connsiteX3" fmla="*/ 6242957 w 13790386"/>
                <a:gd name="connsiteY3" fmla="*/ 928915 h 1295076"/>
                <a:gd name="connsiteX4" fmla="*/ 8695871 w 13790386"/>
                <a:gd name="connsiteY4" fmla="*/ 0 h 1295076"/>
                <a:gd name="connsiteX5" fmla="*/ 11787415 w 13790386"/>
                <a:gd name="connsiteY5" fmla="*/ 928915 h 1295076"/>
                <a:gd name="connsiteX6" fmla="*/ 13790386 w 13790386"/>
                <a:gd name="connsiteY6" fmla="*/ 580572 h 1295076"/>
                <a:gd name="connsiteX0" fmla="*/ 0 w 13790386"/>
                <a:gd name="connsiteY0" fmla="*/ 640443 h 1380753"/>
                <a:gd name="connsiteX1" fmla="*/ 1723572 w 13790386"/>
                <a:gd name="connsiteY1" fmla="*/ 1293587 h 1380753"/>
                <a:gd name="connsiteX2" fmla="*/ 3935186 w 13790386"/>
                <a:gd name="connsiteY2" fmla="*/ 464458 h 1380753"/>
                <a:gd name="connsiteX3" fmla="*/ 6242957 w 13790386"/>
                <a:gd name="connsiteY3" fmla="*/ 928915 h 1380753"/>
                <a:gd name="connsiteX4" fmla="*/ 8695871 w 13790386"/>
                <a:gd name="connsiteY4" fmla="*/ 0 h 1380753"/>
                <a:gd name="connsiteX5" fmla="*/ 11787415 w 13790386"/>
                <a:gd name="connsiteY5" fmla="*/ 928915 h 1380753"/>
                <a:gd name="connsiteX6" fmla="*/ 13790386 w 13790386"/>
                <a:gd name="connsiteY6" fmla="*/ 580572 h 1380753"/>
                <a:gd name="connsiteX0" fmla="*/ 0 w 13790386"/>
                <a:gd name="connsiteY0" fmla="*/ 640443 h 1485985"/>
                <a:gd name="connsiteX1" fmla="*/ 1926772 w 13790386"/>
                <a:gd name="connsiteY1" fmla="*/ 1407887 h 1485985"/>
                <a:gd name="connsiteX2" fmla="*/ 3935186 w 13790386"/>
                <a:gd name="connsiteY2" fmla="*/ 464458 h 1485985"/>
                <a:gd name="connsiteX3" fmla="*/ 6242957 w 13790386"/>
                <a:gd name="connsiteY3" fmla="*/ 928915 h 1485985"/>
                <a:gd name="connsiteX4" fmla="*/ 8695871 w 13790386"/>
                <a:gd name="connsiteY4" fmla="*/ 0 h 1485985"/>
                <a:gd name="connsiteX5" fmla="*/ 11787415 w 13790386"/>
                <a:gd name="connsiteY5" fmla="*/ 928915 h 1485985"/>
                <a:gd name="connsiteX6" fmla="*/ 13790386 w 13790386"/>
                <a:gd name="connsiteY6" fmla="*/ 580572 h 1485985"/>
                <a:gd name="connsiteX0" fmla="*/ 0 w 13790386"/>
                <a:gd name="connsiteY0" fmla="*/ 640443 h 1494793"/>
                <a:gd name="connsiteX1" fmla="*/ 1926772 w 13790386"/>
                <a:gd name="connsiteY1" fmla="*/ 1407887 h 1494793"/>
                <a:gd name="connsiteX2" fmla="*/ 3935186 w 13790386"/>
                <a:gd name="connsiteY2" fmla="*/ 464458 h 1494793"/>
                <a:gd name="connsiteX3" fmla="*/ 6242957 w 13790386"/>
                <a:gd name="connsiteY3" fmla="*/ 928915 h 1494793"/>
                <a:gd name="connsiteX4" fmla="*/ 8695871 w 13790386"/>
                <a:gd name="connsiteY4" fmla="*/ 0 h 1494793"/>
                <a:gd name="connsiteX5" fmla="*/ 11787415 w 13790386"/>
                <a:gd name="connsiteY5" fmla="*/ 928915 h 1494793"/>
                <a:gd name="connsiteX6" fmla="*/ 13790386 w 13790386"/>
                <a:gd name="connsiteY6" fmla="*/ 580572 h 1494793"/>
                <a:gd name="connsiteX0" fmla="*/ 0 w 14501586"/>
                <a:gd name="connsiteY0" fmla="*/ 538843 h 1408073"/>
                <a:gd name="connsiteX1" fmla="*/ 2637972 w 14501586"/>
                <a:gd name="connsiteY1" fmla="*/ 1407887 h 1408073"/>
                <a:gd name="connsiteX2" fmla="*/ 4646386 w 14501586"/>
                <a:gd name="connsiteY2" fmla="*/ 464458 h 1408073"/>
                <a:gd name="connsiteX3" fmla="*/ 6954157 w 14501586"/>
                <a:gd name="connsiteY3" fmla="*/ 928915 h 1408073"/>
                <a:gd name="connsiteX4" fmla="*/ 9407071 w 14501586"/>
                <a:gd name="connsiteY4" fmla="*/ 0 h 1408073"/>
                <a:gd name="connsiteX5" fmla="*/ 12498615 w 14501586"/>
                <a:gd name="connsiteY5" fmla="*/ 928915 h 1408073"/>
                <a:gd name="connsiteX6" fmla="*/ 14501586 w 14501586"/>
                <a:gd name="connsiteY6" fmla="*/ 580572 h 1408073"/>
                <a:gd name="connsiteX0" fmla="*/ 0 w 14501586"/>
                <a:gd name="connsiteY0" fmla="*/ 538843 h 1331899"/>
                <a:gd name="connsiteX1" fmla="*/ 2180772 w 14501586"/>
                <a:gd name="connsiteY1" fmla="*/ 1331687 h 1331899"/>
                <a:gd name="connsiteX2" fmla="*/ 4646386 w 14501586"/>
                <a:gd name="connsiteY2" fmla="*/ 464458 h 1331899"/>
                <a:gd name="connsiteX3" fmla="*/ 6954157 w 14501586"/>
                <a:gd name="connsiteY3" fmla="*/ 928915 h 1331899"/>
                <a:gd name="connsiteX4" fmla="*/ 9407071 w 14501586"/>
                <a:gd name="connsiteY4" fmla="*/ 0 h 1331899"/>
                <a:gd name="connsiteX5" fmla="*/ 12498615 w 14501586"/>
                <a:gd name="connsiteY5" fmla="*/ 928915 h 1331899"/>
                <a:gd name="connsiteX6" fmla="*/ 14501586 w 14501586"/>
                <a:gd name="connsiteY6" fmla="*/ 580572 h 1331899"/>
                <a:gd name="connsiteX0" fmla="*/ 0 w 14501586"/>
                <a:gd name="connsiteY0" fmla="*/ 538843 h 1293815"/>
                <a:gd name="connsiteX1" fmla="*/ 2383972 w 14501586"/>
                <a:gd name="connsiteY1" fmla="*/ 1293587 h 1293815"/>
                <a:gd name="connsiteX2" fmla="*/ 4646386 w 14501586"/>
                <a:gd name="connsiteY2" fmla="*/ 464458 h 1293815"/>
                <a:gd name="connsiteX3" fmla="*/ 6954157 w 14501586"/>
                <a:gd name="connsiteY3" fmla="*/ 928915 h 1293815"/>
                <a:gd name="connsiteX4" fmla="*/ 9407071 w 14501586"/>
                <a:gd name="connsiteY4" fmla="*/ 0 h 1293815"/>
                <a:gd name="connsiteX5" fmla="*/ 12498615 w 14501586"/>
                <a:gd name="connsiteY5" fmla="*/ 928915 h 1293815"/>
                <a:gd name="connsiteX6" fmla="*/ 14501586 w 14501586"/>
                <a:gd name="connsiteY6" fmla="*/ 580572 h 12938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501586" h="1293815">
                  <a:moveTo>
                    <a:pt x="0" y="538843"/>
                  </a:moveTo>
                  <a:cubicBezTo>
                    <a:pt x="385838" y="810986"/>
                    <a:pt x="1609574" y="1305984"/>
                    <a:pt x="2383972" y="1293587"/>
                  </a:cubicBezTo>
                  <a:cubicBezTo>
                    <a:pt x="3158370" y="1281190"/>
                    <a:pt x="3884689" y="525237"/>
                    <a:pt x="4646386" y="464458"/>
                  </a:cubicBezTo>
                  <a:cubicBezTo>
                    <a:pt x="5408083" y="403679"/>
                    <a:pt x="6160710" y="1006325"/>
                    <a:pt x="6954157" y="928915"/>
                  </a:cubicBezTo>
                  <a:cubicBezTo>
                    <a:pt x="7747604" y="851505"/>
                    <a:pt x="8482995" y="0"/>
                    <a:pt x="9407071" y="0"/>
                  </a:cubicBezTo>
                  <a:cubicBezTo>
                    <a:pt x="10331147" y="0"/>
                    <a:pt x="11647110" y="880534"/>
                    <a:pt x="12498615" y="928915"/>
                  </a:cubicBezTo>
                  <a:cubicBezTo>
                    <a:pt x="13350120" y="977296"/>
                    <a:pt x="13925853" y="778934"/>
                    <a:pt x="14501586" y="580572"/>
                  </a:cubicBezTo>
                </a:path>
              </a:pathLst>
            </a:cu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20" name="任意多边形: 形状 19">
              <a:extLst>
                <a:ext uri="{FF2B5EF4-FFF2-40B4-BE49-F238E27FC236}">
                  <a16:creationId xmlns:a16="http://schemas.microsoft.com/office/drawing/2014/main" id="{A2729428-EC20-D588-3FA9-68BCE30599EA}"/>
                </a:ext>
              </a:extLst>
            </p:cNvPr>
            <p:cNvSpPr/>
            <p:nvPr/>
          </p:nvSpPr>
          <p:spPr>
            <a:xfrm>
              <a:off x="0" y="2115100"/>
              <a:ext cx="12274756" cy="1196566"/>
            </a:xfrm>
            <a:custGeom>
              <a:avLst/>
              <a:gdLst>
                <a:gd name="connsiteX0" fmla="*/ 0 w 13284200"/>
                <a:gd name="connsiteY0" fmla="*/ 956457 h 956457"/>
                <a:gd name="connsiteX1" fmla="*/ 685800 w 13284200"/>
                <a:gd name="connsiteY1" fmla="*/ 638957 h 956457"/>
                <a:gd name="connsiteX2" fmla="*/ 2743200 w 13284200"/>
                <a:gd name="connsiteY2" fmla="*/ 892957 h 956457"/>
                <a:gd name="connsiteX3" fmla="*/ 4559300 w 13284200"/>
                <a:gd name="connsiteY3" fmla="*/ 296057 h 956457"/>
                <a:gd name="connsiteX4" fmla="*/ 6807200 w 13284200"/>
                <a:gd name="connsiteY4" fmla="*/ 575457 h 956457"/>
                <a:gd name="connsiteX5" fmla="*/ 9423400 w 13284200"/>
                <a:gd name="connsiteY5" fmla="*/ 3957 h 956457"/>
                <a:gd name="connsiteX6" fmla="*/ 11874500 w 13284200"/>
                <a:gd name="connsiteY6" fmla="*/ 918357 h 956457"/>
                <a:gd name="connsiteX7" fmla="*/ 13284200 w 13284200"/>
                <a:gd name="connsiteY7" fmla="*/ 270657 h 956457"/>
                <a:gd name="connsiteX0" fmla="*/ 0 w 13665200"/>
                <a:gd name="connsiteY0" fmla="*/ 1108857 h 1108857"/>
                <a:gd name="connsiteX1" fmla="*/ 1066800 w 13665200"/>
                <a:gd name="connsiteY1" fmla="*/ 638957 h 1108857"/>
                <a:gd name="connsiteX2" fmla="*/ 3124200 w 13665200"/>
                <a:gd name="connsiteY2" fmla="*/ 892957 h 1108857"/>
                <a:gd name="connsiteX3" fmla="*/ 4940300 w 13665200"/>
                <a:gd name="connsiteY3" fmla="*/ 296057 h 1108857"/>
                <a:gd name="connsiteX4" fmla="*/ 7188200 w 13665200"/>
                <a:gd name="connsiteY4" fmla="*/ 575457 h 1108857"/>
                <a:gd name="connsiteX5" fmla="*/ 9804400 w 13665200"/>
                <a:gd name="connsiteY5" fmla="*/ 3957 h 1108857"/>
                <a:gd name="connsiteX6" fmla="*/ 12255500 w 13665200"/>
                <a:gd name="connsiteY6" fmla="*/ 918357 h 1108857"/>
                <a:gd name="connsiteX7" fmla="*/ 13665200 w 13665200"/>
                <a:gd name="connsiteY7" fmla="*/ 270657 h 1108857"/>
                <a:gd name="connsiteX0" fmla="*/ 0 w 13665200"/>
                <a:gd name="connsiteY0" fmla="*/ 1108857 h 1108857"/>
                <a:gd name="connsiteX1" fmla="*/ 1066800 w 13665200"/>
                <a:gd name="connsiteY1" fmla="*/ 638957 h 1108857"/>
                <a:gd name="connsiteX2" fmla="*/ 3263900 w 13665200"/>
                <a:gd name="connsiteY2" fmla="*/ 854857 h 1108857"/>
                <a:gd name="connsiteX3" fmla="*/ 4940300 w 13665200"/>
                <a:gd name="connsiteY3" fmla="*/ 296057 h 1108857"/>
                <a:gd name="connsiteX4" fmla="*/ 7188200 w 13665200"/>
                <a:gd name="connsiteY4" fmla="*/ 575457 h 1108857"/>
                <a:gd name="connsiteX5" fmla="*/ 9804400 w 13665200"/>
                <a:gd name="connsiteY5" fmla="*/ 3957 h 1108857"/>
                <a:gd name="connsiteX6" fmla="*/ 12255500 w 13665200"/>
                <a:gd name="connsiteY6" fmla="*/ 918357 h 1108857"/>
                <a:gd name="connsiteX7" fmla="*/ 13665200 w 13665200"/>
                <a:gd name="connsiteY7" fmla="*/ 270657 h 1108857"/>
                <a:gd name="connsiteX0" fmla="*/ 0 w 13665200"/>
                <a:gd name="connsiteY0" fmla="*/ 1108857 h 1108857"/>
                <a:gd name="connsiteX1" fmla="*/ 1066800 w 13665200"/>
                <a:gd name="connsiteY1" fmla="*/ 638957 h 1108857"/>
                <a:gd name="connsiteX2" fmla="*/ 3263900 w 13665200"/>
                <a:gd name="connsiteY2" fmla="*/ 854857 h 1108857"/>
                <a:gd name="connsiteX3" fmla="*/ 4940300 w 13665200"/>
                <a:gd name="connsiteY3" fmla="*/ 296057 h 1108857"/>
                <a:gd name="connsiteX4" fmla="*/ 7188200 w 13665200"/>
                <a:gd name="connsiteY4" fmla="*/ 575457 h 1108857"/>
                <a:gd name="connsiteX5" fmla="*/ 9804400 w 13665200"/>
                <a:gd name="connsiteY5" fmla="*/ 3957 h 1108857"/>
                <a:gd name="connsiteX6" fmla="*/ 12255500 w 13665200"/>
                <a:gd name="connsiteY6" fmla="*/ 918357 h 1108857"/>
                <a:gd name="connsiteX7" fmla="*/ 13665200 w 13665200"/>
                <a:gd name="connsiteY7" fmla="*/ 270657 h 1108857"/>
                <a:gd name="connsiteX0" fmla="*/ 0 w 14427200"/>
                <a:gd name="connsiteY0" fmla="*/ 1273957 h 1273957"/>
                <a:gd name="connsiteX1" fmla="*/ 1828800 w 14427200"/>
                <a:gd name="connsiteY1" fmla="*/ 638957 h 1273957"/>
                <a:gd name="connsiteX2" fmla="*/ 4025900 w 14427200"/>
                <a:gd name="connsiteY2" fmla="*/ 854857 h 1273957"/>
                <a:gd name="connsiteX3" fmla="*/ 5702300 w 14427200"/>
                <a:gd name="connsiteY3" fmla="*/ 296057 h 1273957"/>
                <a:gd name="connsiteX4" fmla="*/ 7950200 w 14427200"/>
                <a:gd name="connsiteY4" fmla="*/ 575457 h 1273957"/>
                <a:gd name="connsiteX5" fmla="*/ 10566400 w 14427200"/>
                <a:gd name="connsiteY5" fmla="*/ 3957 h 1273957"/>
                <a:gd name="connsiteX6" fmla="*/ 13017500 w 14427200"/>
                <a:gd name="connsiteY6" fmla="*/ 918357 h 1273957"/>
                <a:gd name="connsiteX7" fmla="*/ 14427200 w 14427200"/>
                <a:gd name="connsiteY7" fmla="*/ 270657 h 1273957"/>
                <a:gd name="connsiteX0" fmla="*/ 0 w 14427200"/>
                <a:gd name="connsiteY0" fmla="*/ 1273957 h 1273957"/>
                <a:gd name="connsiteX1" fmla="*/ 1689100 w 14427200"/>
                <a:gd name="connsiteY1" fmla="*/ 727857 h 1273957"/>
                <a:gd name="connsiteX2" fmla="*/ 4025900 w 14427200"/>
                <a:gd name="connsiteY2" fmla="*/ 854857 h 1273957"/>
                <a:gd name="connsiteX3" fmla="*/ 5702300 w 14427200"/>
                <a:gd name="connsiteY3" fmla="*/ 296057 h 1273957"/>
                <a:gd name="connsiteX4" fmla="*/ 7950200 w 14427200"/>
                <a:gd name="connsiteY4" fmla="*/ 575457 h 1273957"/>
                <a:gd name="connsiteX5" fmla="*/ 10566400 w 14427200"/>
                <a:gd name="connsiteY5" fmla="*/ 3957 h 1273957"/>
                <a:gd name="connsiteX6" fmla="*/ 13017500 w 14427200"/>
                <a:gd name="connsiteY6" fmla="*/ 918357 h 1273957"/>
                <a:gd name="connsiteX7" fmla="*/ 14427200 w 14427200"/>
                <a:gd name="connsiteY7" fmla="*/ 270657 h 12739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4427200" h="1273957">
                  <a:moveTo>
                    <a:pt x="0" y="1273957"/>
                  </a:moveTo>
                  <a:cubicBezTo>
                    <a:pt x="114300" y="1120498"/>
                    <a:pt x="1018117" y="797707"/>
                    <a:pt x="1689100" y="727857"/>
                  </a:cubicBezTo>
                  <a:cubicBezTo>
                    <a:pt x="2360083" y="658007"/>
                    <a:pt x="3357033" y="926824"/>
                    <a:pt x="4025900" y="854857"/>
                  </a:cubicBezTo>
                  <a:cubicBezTo>
                    <a:pt x="4694767" y="782890"/>
                    <a:pt x="5048250" y="342624"/>
                    <a:pt x="5702300" y="296057"/>
                  </a:cubicBezTo>
                  <a:cubicBezTo>
                    <a:pt x="6356350" y="249490"/>
                    <a:pt x="7139517" y="624140"/>
                    <a:pt x="7950200" y="575457"/>
                  </a:cubicBezTo>
                  <a:cubicBezTo>
                    <a:pt x="8760883" y="526774"/>
                    <a:pt x="9721850" y="-53193"/>
                    <a:pt x="10566400" y="3957"/>
                  </a:cubicBezTo>
                  <a:cubicBezTo>
                    <a:pt x="11410950" y="61107"/>
                    <a:pt x="12374033" y="873907"/>
                    <a:pt x="13017500" y="918357"/>
                  </a:cubicBezTo>
                  <a:cubicBezTo>
                    <a:pt x="13660967" y="962807"/>
                    <a:pt x="14044083" y="616732"/>
                    <a:pt x="14427200" y="270657"/>
                  </a:cubicBezTo>
                </a:path>
              </a:pathLst>
            </a:custGeom>
            <a:noFill/>
            <a:ln>
              <a:solidFill>
                <a:schemeClr val="accent1">
                  <a:alpha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39" name="任意多边形: 形状 38">
              <a:extLst>
                <a:ext uri="{FF2B5EF4-FFF2-40B4-BE49-F238E27FC236}">
                  <a16:creationId xmlns:a16="http://schemas.microsoft.com/office/drawing/2014/main" id="{2D09D640-1BF9-835D-8FF8-B5B8A5537C49}"/>
                </a:ext>
              </a:extLst>
            </p:cNvPr>
            <p:cNvSpPr/>
            <p:nvPr/>
          </p:nvSpPr>
          <p:spPr>
            <a:xfrm>
              <a:off x="-64831" y="2116682"/>
              <a:ext cx="12188314" cy="965499"/>
            </a:xfrm>
            <a:custGeom>
              <a:avLst/>
              <a:gdLst>
                <a:gd name="connsiteX0" fmla="*/ 0 w 13423900"/>
                <a:gd name="connsiteY0" fmla="*/ 801017 h 1018048"/>
                <a:gd name="connsiteX1" fmla="*/ 1562100 w 13423900"/>
                <a:gd name="connsiteY1" fmla="*/ 1004217 h 1018048"/>
                <a:gd name="connsiteX2" fmla="*/ 2654300 w 13423900"/>
                <a:gd name="connsiteY2" fmla="*/ 458117 h 1018048"/>
                <a:gd name="connsiteX3" fmla="*/ 4394200 w 13423900"/>
                <a:gd name="connsiteY3" fmla="*/ 496217 h 1018048"/>
                <a:gd name="connsiteX4" fmla="*/ 6515100 w 13423900"/>
                <a:gd name="connsiteY4" fmla="*/ 216817 h 1018048"/>
                <a:gd name="connsiteX5" fmla="*/ 8686800 w 13423900"/>
                <a:gd name="connsiteY5" fmla="*/ 521617 h 1018048"/>
                <a:gd name="connsiteX6" fmla="*/ 10604500 w 13423900"/>
                <a:gd name="connsiteY6" fmla="*/ 917 h 1018048"/>
                <a:gd name="connsiteX7" fmla="*/ 12166600 w 13423900"/>
                <a:gd name="connsiteY7" fmla="*/ 674017 h 1018048"/>
                <a:gd name="connsiteX8" fmla="*/ 13423900 w 13423900"/>
                <a:gd name="connsiteY8" fmla="*/ 343817 h 1018048"/>
                <a:gd name="connsiteX0" fmla="*/ 0 w 13423900"/>
                <a:gd name="connsiteY0" fmla="*/ 801017 h 972234"/>
                <a:gd name="connsiteX1" fmla="*/ 1447800 w 13423900"/>
                <a:gd name="connsiteY1" fmla="*/ 953417 h 972234"/>
                <a:gd name="connsiteX2" fmla="*/ 2654300 w 13423900"/>
                <a:gd name="connsiteY2" fmla="*/ 458117 h 972234"/>
                <a:gd name="connsiteX3" fmla="*/ 4394200 w 13423900"/>
                <a:gd name="connsiteY3" fmla="*/ 496217 h 972234"/>
                <a:gd name="connsiteX4" fmla="*/ 6515100 w 13423900"/>
                <a:gd name="connsiteY4" fmla="*/ 216817 h 972234"/>
                <a:gd name="connsiteX5" fmla="*/ 8686800 w 13423900"/>
                <a:gd name="connsiteY5" fmla="*/ 521617 h 972234"/>
                <a:gd name="connsiteX6" fmla="*/ 10604500 w 13423900"/>
                <a:gd name="connsiteY6" fmla="*/ 917 h 972234"/>
                <a:gd name="connsiteX7" fmla="*/ 12166600 w 13423900"/>
                <a:gd name="connsiteY7" fmla="*/ 674017 h 972234"/>
                <a:gd name="connsiteX8" fmla="*/ 13423900 w 13423900"/>
                <a:gd name="connsiteY8" fmla="*/ 343817 h 972234"/>
                <a:gd name="connsiteX0" fmla="*/ 0 w 13423900"/>
                <a:gd name="connsiteY0" fmla="*/ 801017 h 963088"/>
                <a:gd name="connsiteX1" fmla="*/ 1447800 w 13423900"/>
                <a:gd name="connsiteY1" fmla="*/ 953417 h 963088"/>
                <a:gd name="connsiteX2" fmla="*/ 2679700 w 13423900"/>
                <a:gd name="connsiteY2" fmla="*/ 597817 h 963088"/>
                <a:gd name="connsiteX3" fmla="*/ 4394200 w 13423900"/>
                <a:gd name="connsiteY3" fmla="*/ 496217 h 963088"/>
                <a:gd name="connsiteX4" fmla="*/ 6515100 w 13423900"/>
                <a:gd name="connsiteY4" fmla="*/ 216817 h 963088"/>
                <a:gd name="connsiteX5" fmla="*/ 8686800 w 13423900"/>
                <a:gd name="connsiteY5" fmla="*/ 521617 h 963088"/>
                <a:gd name="connsiteX6" fmla="*/ 10604500 w 13423900"/>
                <a:gd name="connsiteY6" fmla="*/ 917 h 963088"/>
                <a:gd name="connsiteX7" fmla="*/ 12166600 w 13423900"/>
                <a:gd name="connsiteY7" fmla="*/ 674017 h 963088"/>
                <a:gd name="connsiteX8" fmla="*/ 13423900 w 13423900"/>
                <a:gd name="connsiteY8" fmla="*/ 343817 h 963088"/>
                <a:gd name="connsiteX0" fmla="*/ 0 w 13423900"/>
                <a:gd name="connsiteY0" fmla="*/ 801017 h 963088"/>
                <a:gd name="connsiteX1" fmla="*/ 1447800 w 13423900"/>
                <a:gd name="connsiteY1" fmla="*/ 953417 h 963088"/>
                <a:gd name="connsiteX2" fmla="*/ 2679700 w 13423900"/>
                <a:gd name="connsiteY2" fmla="*/ 597817 h 963088"/>
                <a:gd name="connsiteX3" fmla="*/ 4394200 w 13423900"/>
                <a:gd name="connsiteY3" fmla="*/ 420017 h 963088"/>
                <a:gd name="connsiteX4" fmla="*/ 6515100 w 13423900"/>
                <a:gd name="connsiteY4" fmla="*/ 216817 h 963088"/>
                <a:gd name="connsiteX5" fmla="*/ 8686800 w 13423900"/>
                <a:gd name="connsiteY5" fmla="*/ 521617 h 963088"/>
                <a:gd name="connsiteX6" fmla="*/ 10604500 w 13423900"/>
                <a:gd name="connsiteY6" fmla="*/ 917 h 963088"/>
                <a:gd name="connsiteX7" fmla="*/ 12166600 w 13423900"/>
                <a:gd name="connsiteY7" fmla="*/ 674017 h 963088"/>
                <a:gd name="connsiteX8" fmla="*/ 13423900 w 13423900"/>
                <a:gd name="connsiteY8" fmla="*/ 343817 h 963088"/>
                <a:gd name="connsiteX0" fmla="*/ 0 w 13423900"/>
                <a:gd name="connsiteY0" fmla="*/ 800993 h 963064"/>
                <a:gd name="connsiteX1" fmla="*/ 1447800 w 13423900"/>
                <a:gd name="connsiteY1" fmla="*/ 953393 h 963064"/>
                <a:gd name="connsiteX2" fmla="*/ 2679700 w 13423900"/>
                <a:gd name="connsiteY2" fmla="*/ 597793 h 963064"/>
                <a:gd name="connsiteX3" fmla="*/ 4394200 w 13423900"/>
                <a:gd name="connsiteY3" fmla="*/ 419993 h 963064"/>
                <a:gd name="connsiteX4" fmla="*/ 6248400 w 13423900"/>
                <a:gd name="connsiteY4" fmla="*/ 127893 h 963064"/>
                <a:gd name="connsiteX5" fmla="*/ 8686800 w 13423900"/>
                <a:gd name="connsiteY5" fmla="*/ 521593 h 963064"/>
                <a:gd name="connsiteX6" fmla="*/ 10604500 w 13423900"/>
                <a:gd name="connsiteY6" fmla="*/ 893 h 963064"/>
                <a:gd name="connsiteX7" fmla="*/ 12166600 w 13423900"/>
                <a:gd name="connsiteY7" fmla="*/ 673993 h 963064"/>
                <a:gd name="connsiteX8" fmla="*/ 13423900 w 13423900"/>
                <a:gd name="connsiteY8" fmla="*/ 343793 h 963064"/>
                <a:gd name="connsiteX0" fmla="*/ 0 w 13423900"/>
                <a:gd name="connsiteY0" fmla="*/ 800993 h 963064"/>
                <a:gd name="connsiteX1" fmla="*/ 1447800 w 13423900"/>
                <a:gd name="connsiteY1" fmla="*/ 953393 h 963064"/>
                <a:gd name="connsiteX2" fmla="*/ 2679700 w 13423900"/>
                <a:gd name="connsiteY2" fmla="*/ 597793 h 963064"/>
                <a:gd name="connsiteX3" fmla="*/ 4114800 w 13423900"/>
                <a:gd name="connsiteY3" fmla="*/ 508893 h 963064"/>
                <a:gd name="connsiteX4" fmla="*/ 6248400 w 13423900"/>
                <a:gd name="connsiteY4" fmla="*/ 127893 h 963064"/>
                <a:gd name="connsiteX5" fmla="*/ 8686800 w 13423900"/>
                <a:gd name="connsiteY5" fmla="*/ 521593 h 963064"/>
                <a:gd name="connsiteX6" fmla="*/ 10604500 w 13423900"/>
                <a:gd name="connsiteY6" fmla="*/ 893 h 963064"/>
                <a:gd name="connsiteX7" fmla="*/ 12166600 w 13423900"/>
                <a:gd name="connsiteY7" fmla="*/ 673993 h 963064"/>
                <a:gd name="connsiteX8" fmla="*/ 13423900 w 13423900"/>
                <a:gd name="connsiteY8" fmla="*/ 343793 h 963064"/>
                <a:gd name="connsiteX0" fmla="*/ 0 w 13423900"/>
                <a:gd name="connsiteY0" fmla="*/ 800986 h 963057"/>
                <a:gd name="connsiteX1" fmla="*/ 1447800 w 13423900"/>
                <a:gd name="connsiteY1" fmla="*/ 953386 h 963057"/>
                <a:gd name="connsiteX2" fmla="*/ 2679700 w 13423900"/>
                <a:gd name="connsiteY2" fmla="*/ 597786 h 963057"/>
                <a:gd name="connsiteX3" fmla="*/ 4114800 w 13423900"/>
                <a:gd name="connsiteY3" fmla="*/ 508886 h 963057"/>
                <a:gd name="connsiteX4" fmla="*/ 5854700 w 13423900"/>
                <a:gd name="connsiteY4" fmla="*/ 102486 h 963057"/>
                <a:gd name="connsiteX5" fmla="*/ 8686800 w 13423900"/>
                <a:gd name="connsiteY5" fmla="*/ 521586 h 963057"/>
                <a:gd name="connsiteX6" fmla="*/ 10604500 w 13423900"/>
                <a:gd name="connsiteY6" fmla="*/ 886 h 963057"/>
                <a:gd name="connsiteX7" fmla="*/ 12166600 w 13423900"/>
                <a:gd name="connsiteY7" fmla="*/ 673986 h 963057"/>
                <a:gd name="connsiteX8" fmla="*/ 13423900 w 13423900"/>
                <a:gd name="connsiteY8" fmla="*/ 343786 h 963057"/>
                <a:gd name="connsiteX0" fmla="*/ 0 w 13423900"/>
                <a:gd name="connsiteY0" fmla="*/ 800989 h 963060"/>
                <a:gd name="connsiteX1" fmla="*/ 1447800 w 13423900"/>
                <a:gd name="connsiteY1" fmla="*/ 953389 h 963060"/>
                <a:gd name="connsiteX2" fmla="*/ 2679700 w 13423900"/>
                <a:gd name="connsiteY2" fmla="*/ 597789 h 963060"/>
                <a:gd name="connsiteX3" fmla="*/ 4114800 w 13423900"/>
                <a:gd name="connsiteY3" fmla="*/ 508889 h 963060"/>
                <a:gd name="connsiteX4" fmla="*/ 5778500 w 13423900"/>
                <a:gd name="connsiteY4" fmla="*/ 115189 h 963060"/>
                <a:gd name="connsiteX5" fmla="*/ 8686800 w 13423900"/>
                <a:gd name="connsiteY5" fmla="*/ 521589 h 963060"/>
                <a:gd name="connsiteX6" fmla="*/ 10604500 w 13423900"/>
                <a:gd name="connsiteY6" fmla="*/ 889 h 963060"/>
                <a:gd name="connsiteX7" fmla="*/ 12166600 w 13423900"/>
                <a:gd name="connsiteY7" fmla="*/ 673989 h 963060"/>
                <a:gd name="connsiteX8" fmla="*/ 13423900 w 13423900"/>
                <a:gd name="connsiteY8" fmla="*/ 343789 h 963060"/>
                <a:gd name="connsiteX0" fmla="*/ 0 w 13423900"/>
                <a:gd name="connsiteY0" fmla="*/ 801563 h 963634"/>
                <a:gd name="connsiteX1" fmla="*/ 1447800 w 13423900"/>
                <a:gd name="connsiteY1" fmla="*/ 953963 h 963634"/>
                <a:gd name="connsiteX2" fmla="*/ 2679700 w 13423900"/>
                <a:gd name="connsiteY2" fmla="*/ 598363 h 963634"/>
                <a:gd name="connsiteX3" fmla="*/ 4114800 w 13423900"/>
                <a:gd name="connsiteY3" fmla="*/ 509463 h 963634"/>
                <a:gd name="connsiteX4" fmla="*/ 5778500 w 13423900"/>
                <a:gd name="connsiteY4" fmla="*/ 115763 h 963634"/>
                <a:gd name="connsiteX5" fmla="*/ 8813800 w 13423900"/>
                <a:gd name="connsiteY5" fmla="*/ 484063 h 963634"/>
                <a:gd name="connsiteX6" fmla="*/ 10604500 w 13423900"/>
                <a:gd name="connsiteY6" fmla="*/ 1463 h 963634"/>
                <a:gd name="connsiteX7" fmla="*/ 12166600 w 13423900"/>
                <a:gd name="connsiteY7" fmla="*/ 674563 h 963634"/>
                <a:gd name="connsiteX8" fmla="*/ 13423900 w 13423900"/>
                <a:gd name="connsiteY8" fmla="*/ 344363 h 963634"/>
                <a:gd name="connsiteX0" fmla="*/ 0 w 13423900"/>
                <a:gd name="connsiteY0" fmla="*/ 864927 h 1026998"/>
                <a:gd name="connsiteX1" fmla="*/ 1447800 w 13423900"/>
                <a:gd name="connsiteY1" fmla="*/ 1017327 h 1026998"/>
                <a:gd name="connsiteX2" fmla="*/ 2679700 w 13423900"/>
                <a:gd name="connsiteY2" fmla="*/ 661727 h 1026998"/>
                <a:gd name="connsiteX3" fmla="*/ 4114800 w 13423900"/>
                <a:gd name="connsiteY3" fmla="*/ 572827 h 1026998"/>
                <a:gd name="connsiteX4" fmla="*/ 5778500 w 13423900"/>
                <a:gd name="connsiteY4" fmla="*/ 179127 h 1026998"/>
                <a:gd name="connsiteX5" fmla="*/ 8813800 w 13423900"/>
                <a:gd name="connsiteY5" fmla="*/ 547427 h 1026998"/>
                <a:gd name="connsiteX6" fmla="*/ 10845800 w 13423900"/>
                <a:gd name="connsiteY6" fmla="*/ 1327 h 1026998"/>
                <a:gd name="connsiteX7" fmla="*/ 12166600 w 13423900"/>
                <a:gd name="connsiteY7" fmla="*/ 737927 h 1026998"/>
                <a:gd name="connsiteX8" fmla="*/ 13423900 w 13423900"/>
                <a:gd name="connsiteY8" fmla="*/ 407727 h 1026998"/>
                <a:gd name="connsiteX0" fmla="*/ 0 w 13423900"/>
                <a:gd name="connsiteY0" fmla="*/ 864610 h 1026681"/>
                <a:gd name="connsiteX1" fmla="*/ 1447800 w 13423900"/>
                <a:gd name="connsiteY1" fmla="*/ 1017010 h 1026681"/>
                <a:gd name="connsiteX2" fmla="*/ 2679700 w 13423900"/>
                <a:gd name="connsiteY2" fmla="*/ 661410 h 1026681"/>
                <a:gd name="connsiteX3" fmla="*/ 4114800 w 13423900"/>
                <a:gd name="connsiteY3" fmla="*/ 572510 h 1026681"/>
                <a:gd name="connsiteX4" fmla="*/ 5778500 w 13423900"/>
                <a:gd name="connsiteY4" fmla="*/ 178810 h 1026681"/>
                <a:gd name="connsiteX5" fmla="*/ 8813800 w 13423900"/>
                <a:gd name="connsiteY5" fmla="*/ 547110 h 1026681"/>
                <a:gd name="connsiteX6" fmla="*/ 10845800 w 13423900"/>
                <a:gd name="connsiteY6" fmla="*/ 1010 h 1026681"/>
                <a:gd name="connsiteX7" fmla="*/ 12700000 w 13423900"/>
                <a:gd name="connsiteY7" fmla="*/ 712210 h 1026681"/>
                <a:gd name="connsiteX8" fmla="*/ 13423900 w 13423900"/>
                <a:gd name="connsiteY8" fmla="*/ 407410 h 1026681"/>
                <a:gd name="connsiteX0" fmla="*/ 0 w 13957300"/>
                <a:gd name="connsiteY0" fmla="*/ 864610 h 1026681"/>
                <a:gd name="connsiteX1" fmla="*/ 1447800 w 13957300"/>
                <a:gd name="connsiteY1" fmla="*/ 1017010 h 1026681"/>
                <a:gd name="connsiteX2" fmla="*/ 2679700 w 13957300"/>
                <a:gd name="connsiteY2" fmla="*/ 661410 h 1026681"/>
                <a:gd name="connsiteX3" fmla="*/ 4114800 w 13957300"/>
                <a:gd name="connsiteY3" fmla="*/ 572510 h 1026681"/>
                <a:gd name="connsiteX4" fmla="*/ 5778500 w 13957300"/>
                <a:gd name="connsiteY4" fmla="*/ 178810 h 1026681"/>
                <a:gd name="connsiteX5" fmla="*/ 8813800 w 13957300"/>
                <a:gd name="connsiteY5" fmla="*/ 547110 h 1026681"/>
                <a:gd name="connsiteX6" fmla="*/ 10845800 w 13957300"/>
                <a:gd name="connsiteY6" fmla="*/ 1010 h 1026681"/>
                <a:gd name="connsiteX7" fmla="*/ 12700000 w 13957300"/>
                <a:gd name="connsiteY7" fmla="*/ 712210 h 1026681"/>
                <a:gd name="connsiteX8" fmla="*/ 13957300 w 13957300"/>
                <a:gd name="connsiteY8" fmla="*/ 686810 h 1026681"/>
                <a:gd name="connsiteX0" fmla="*/ 0 w 13957300"/>
                <a:gd name="connsiteY0" fmla="*/ 864209 h 1026280"/>
                <a:gd name="connsiteX1" fmla="*/ 1447800 w 13957300"/>
                <a:gd name="connsiteY1" fmla="*/ 1016609 h 1026280"/>
                <a:gd name="connsiteX2" fmla="*/ 2679700 w 13957300"/>
                <a:gd name="connsiteY2" fmla="*/ 661009 h 1026280"/>
                <a:gd name="connsiteX3" fmla="*/ 4114800 w 13957300"/>
                <a:gd name="connsiteY3" fmla="*/ 572109 h 1026280"/>
                <a:gd name="connsiteX4" fmla="*/ 5778500 w 13957300"/>
                <a:gd name="connsiteY4" fmla="*/ 178409 h 1026280"/>
                <a:gd name="connsiteX5" fmla="*/ 8813800 w 13957300"/>
                <a:gd name="connsiteY5" fmla="*/ 546709 h 1026280"/>
                <a:gd name="connsiteX6" fmla="*/ 10845800 w 13957300"/>
                <a:gd name="connsiteY6" fmla="*/ 609 h 1026280"/>
                <a:gd name="connsiteX7" fmla="*/ 12839700 w 13957300"/>
                <a:gd name="connsiteY7" fmla="*/ 673709 h 1026280"/>
                <a:gd name="connsiteX8" fmla="*/ 13957300 w 13957300"/>
                <a:gd name="connsiteY8" fmla="*/ 686409 h 1026280"/>
                <a:gd name="connsiteX0" fmla="*/ 0 w 13957300"/>
                <a:gd name="connsiteY0" fmla="*/ 865873 h 1027944"/>
                <a:gd name="connsiteX1" fmla="*/ 1447800 w 13957300"/>
                <a:gd name="connsiteY1" fmla="*/ 1018273 h 1027944"/>
                <a:gd name="connsiteX2" fmla="*/ 2679700 w 13957300"/>
                <a:gd name="connsiteY2" fmla="*/ 662673 h 1027944"/>
                <a:gd name="connsiteX3" fmla="*/ 4114800 w 13957300"/>
                <a:gd name="connsiteY3" fmla="*/ 573773 h 1027944"/>
                <a:gd name="connsiteX4" fmla="*/ 5778500 w 13957300"/>
                <a:gd name="connsiteY4" fmla="*/ 180073 h 1027944"/>
                <a:gd name="connsiteX5" fmla="*/ 9042400 w 13957300"/>
                <a:gd name="connsiteY5" fmla="*/ 446773 h 1027944"/>
                <a:gd name="connsiteX6" fmla="*/ 10845800 w 13957300"/>
                <a:gd name="connsiteY6" fmla="*/ 2273 h 1027944"/>
                <a:gd name="connsiteX7" fmla="*/ 12839700 w 13957300"/>
                <a:gd name="connsiteY7" fmla="*/ 675373 h 1027944"/>
                <a:gd name="connsiteX8" fmla="*/ 13957300 w 13957300"/>
                <a:gd name="connsiteY8" fmla="*/ 688073 h 1027944"/>
                <a:gd name="connsiteX0" fmla="*/ 0 w 13957300"/>
                <a:gd name="connsiteY0" fmla="*/ 865873 h 1027944"/>
                <a:gd name="connsiteX1" fmla="*/ 1447800 w 13957300"/>
                <a:gd name="connsiteY1" fmla="*/ 1018273 h 1027944"/>
                <a:gd name="connsiteX2" fmla="*/ 2679700 w 13957300"/>
                <a:gd name="connsiteY2" fmla="*/ 662673 h 1027944"/>
                <a:gd name="connsiteX3" fmla="*/ 4114800 w 13957300"/>
                <a:gd name="connsiteY3" fmla="*/ 573773 h 1027944"/>
                <a:gd name="connsiteX4" fmla="*/ 5778500 w 13957300"/>
                <a:gd name="connsiteY4" fmla="*/ 180073 h 1027944"/>
                <a:gd name="connsiteX5" fmla="*/ 9042400 w 13957300"/>
                <a:gd name="connsiteY5" fmla="*/ 446773 h 1027944"/>
                <a:gd name="connsiteX6" fmla="*/ 11036300 w 13957300"/>
                <a:gd name="connsiteY6" fmla="*/ 2273 h 1027944"/>
                <a:gd name="connsiteX7" fmla="*/ 12839700 w 13957300"/>
                <a:gd name="connsiteY7" fmla="*/ 675373 h 1027944"/>
                <a:gd name="connsiteX8" fmla="*/ 13957300 w 13957300"/>
                <a:gd name="connsiteY8" fmla="*/ 688073 h 1027944"/>
                <a:gd name="connsiteX0" fmla="*/ 0 w 13957300"/>
                <a:gd name="connsiteY0" fmla="*/ 865873 h 1027944"/>
                <a:gd name="connsiteX1" fmla="*/ 1447800 w 13957300"/>
                <a:gd name="connsiteY1" fmla="*/ 1018273 h 1027944"/>
                <a:gd name="connsiteX2" fmla="*/ 2679700 w 13957300"/>
                <a:gd name="connsiteY2" fmla="*/ 662673 h 1027944"/>
                <a:gd name="connsiteX3" fmla="*/ 4114800 w 13957300"/>
                <a:gd name="connsiteY3" fmla="*/ 573773 h 1027944"/>
                <a:gd name="connsiteX4" fmla="*/ 5778500 w 13957300"/>
                <a:gd name="connsiteY4" fmla="*/ 180073 h 1027944"/>
                <a:gd name="connsiteX5" fmla="*/ 9042400 w 13957300"/>
                <a:gd name="connsiteY5" fmla="*/ 446773 h 1027944"/>
                <a:gd name="connsiteX6" fmla="*/ 11036300 w 13957300"/>
                <a:gd name="connsiteY6" fmla="*/ 2273 h 1027944"/>
                <a:gd name="connsiteX7" fmla="*/ 12839700 w 13957300"/>
                <a:gd name="connsiteY7" fmla="*/ 675373 h 1027944"/>
                <a:gd name="connsiteX8" fmla="*/ 13957300 w 13957300"/>
                <a:gd name="connsiteY8" fmla="*/ 688073 h 1027944"/>
                <a:gd name="connsiteX0" fmla="*/ 0 w 13919200"/>
                <a:gd name="connsiteY0" fmla="*/ 865873 h 1027944"/>
                <a:gd name="connsiteX1" fmla="*/ 1447800 w 13919200"/>
                <a:gd name="connsiteY1" fmla="*/ 1018273 h 1027944"/>
                <a:gd name="connsiteX2" fmla="*/ 2679700 w 13919200"/>
                <a:gd name="connsiteY2" fmla="*/ 662673 h 1027944"/>
                <a:gd name="connsiteX3" fmla="*/ 4114800 w 13919200"/>
                <a:gd name="connsiteY3" fmla="*/ 573773 h 1027944"/>
                <a:gd name="connsiteX4" fmla="*/ 5778500 w 13919200"/>
                <a:gd name="connsiteY4" fmla="*/ 180073 h 1027944"/>
                <a:gd name="connsiteX5" fmla="*/ 9042400 w 13919200"/>
                <a:gd name="connsiteY5" fmla="*/ 446773 h 1027944"/>
                <a:gd name="connsiteX6" fmla="*/ 11036300 w 13919200"/>
                <a:gd name="connsiteY6" fmla="*/ 2273 h 1027944"/>
                <a:gd name="connsiteX7" fmla="*/ 12839700 w 13919200"/>
                <a:gd name="connsiteY7" fmla="*/ 675373 h 1027944"/>
                <a:gd name="connsiteX8" fmla="*/ 13919200 w 13919200"/>
                <a:gd name="connsiteY8" fmla="*/ 129273 h 1027944"/>
                <a:gd name="connsiteX0" fmla="*/ 0 w 13919200"/>
                <a:gd name="connsiteY0" fmla="*/ 865873 h 1027944"/>
                <a:gd name="connsiteX1" fmla="*/ 1447800 w 13919200"/>
                <a:gd name="connsiteY1" fmla="*/ 1018273 h 1027944"/>
                <a:gd name="connsiteX2" fmla="*/ 2679700 w 13919200"/>
                <a:gd name="connsiteY2" fmla="*/ 662673 h 1027944"/>
                <a:gd name="connsiteX3" fmla="*/ 4114800 w 13919200"/>
                <a:gd name="connsiteY3" fmla="*/ 573773 h 1027944"/>
                <a:gd name="connsiteX4" fmla="*/ 5778500 w 13919200"/>
                <a:gd name="connsiteY4" fmla="*/ 180073 h 1027944"/>
                <a:gd name="connsiteX5" fmla="*/ 9042400 w 13919200"/>
                <a:gd name="connsiteY5" fmla="*/ 446773 h 1027944"/>
                <a:gd name="connsiteX6" fmla="*/ 11036300 w 13919200"/>
                <a:gd name="connsiteY6" fmla="*/ 2273 h 1027944"/>
                <a:gd name="connsiteX7" fmla="*/ 12839700 w 13919200"/>
                <a:gd name="connsiteY7" fmla="*/ 675373 h 1027944"/>
                <a:gd name="connsiteX8" fmla="*/ 13919200 w 13919200"/>
                <a:gd name="connsiteY8" fmla="*/ 129273 h 1027944"/>
                <a:gd name="connsiteX0" fmla="*/ 0 w 13919200"/>
                <a:gd name="connsiteY0" fmla="*/ 869055 h 1031126"/>
                <a:gd name="connsiteX1" fmla="*/ 1447800 w 13919200"/>
                <a:gd name="connsiteY1" fmla="*/ 1021455 h 1031126"/>
                <a:gd name="connsiteX2" fmla="*/ 2679700 w 13919200"/>
                <a:gd name="connsiteY2" fmla="*/ 665855 h 1031126"/>
                <a:gd name="connsiteX3" fmla="*/ 4114800 w 13919200"/>
                <a:gd name="connsiteY3" fmla="*/ 576955 h 1031126"/>
                <a:gd name="connsiteX4" fmla="*/ 5778500 w 13919200"/>
                <a:gd name="connsiteY4" fmla="*/ 183255 h 1031126"/>
                <a:gd name="connsiteX5" fmla="*/ 9042400 w 13919200"/>
                <a:gd name="connsiteY5" fmla="*/ 449955 h 1031126"/>
                <a:gd name="connsiteX6" fmla="*/ 11036300 w 13919200"/>
                <a:gd name="connsiteY6" fmla="*/ 5455 h 1031126"/>
                <a:gd name="connsiteX7" fmla="*/ 13042900 w 13919200"/>
                <a:gd name="connsiteY7" fmla="*/ 818255 h 1031126"/>
                <a:gd name="connsiteX8" fmla="*/ 13919200 w 13919200"/>
                <a:gd name="connsiteY8" fmla="*/ 132455 h 1031126"/>
                <a:gd name="connsiteX0" fmla="*/ 0 w 13919200"/>
                <a:gd name="connsiteY0" fmla="*/ 865874 h 1027945"/>
                <a:gd name="connsiteX1" fmla="*/ 1447800 w 13919200"/>
                <a:gd name="connsiteY1" fmla="*/ 1018274 h 1027945"/>
                <a:gd name="connsiteX2" fmla="*/ 2679700 w 13919200"/>
                <a:gd name="connsiteY2" fmla="*/ 662674 h 1027945"/>
                <a:gd name="connsiteX3" fmla="*/ 4114800 w 13919200"/>
                <a:gd name="connsiteY3" fmla="*/ 573774 h 1027945"/>
                <a:gd name="connsiteX4" fmla="*/ 5778500 w 13919200"/>
                <a:gd name="connsiteY4" fmla="*/ 180074 h 1027945"/>
                <a:gd name="connsiteX5" fmla="*/ 9042400 w 13919200"/>
                <a:gd name="connsiteY5" fmla="*/ 446774 h 1027945"/>
                <a:gd name="connsiteX6" fmla="*/ 11036300 w 13919200"/>
                <a:gd name="connsiteY6" fmla="*/ 2274 h 1027945"/>
                <a:gd name="connsiteX7" fmla="*/ 12661900 w 13919200"/>
                <a:gd name="connsiteY7" fmla="*/ 675374 h 1027945"/>
                <a:gd name="connsiteX8" fmla="*/ 13919200 w 13919200"/>
                <a:gd name="connsiteY8" fmla="*/ 129274 h 10279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919200" h="1027945">
                  <a:moveTo>
                    <a:pt x="0" y="865874"/>
                  </a:moveTo>
                  <a:cubicBezTo>
                    <a:pt x="559858" y="996049"/>
                    <a:pt x="1001183" y="1052141"/>
                    <a:pt x="1447800" y="1018274"/>
                  </a:cubicBezTo>
                  <a:cubicBezTo>
                    <a:pt x="1894417" y="984407"/>
                    <a:pt x="2235200" y="736757"/>
                    <a:pt x="2679700" y="662674"/>
                  </a:cubicBezTo>
                  <a:cubicBezTo>
                    <a:pt x="3124200" y="588591"/>
                    <a:pt x="3598333" y="654207"/>
                    <a:pt x="4114800" y="573774"/>
                  </a:cubicBezTo>
                  <a:cubicBezTo>
                    <a:pt x="4631267" y="493341"/>
                    <a:pt x="4957233" y="201241"/>
                    <a:pt x="5778500" y="180074"/>
                  </a:cubicBezTo>
                  <a:cubicBezTo>
                    <a:pt x="6599767" y="158907"/>
                    <a:pt x="8166100" y="476407"/>
                    <a:pt x="9042400" y="446774"/>
                  </a:cubicBezTo>
                  <a:cubicBezTo>
                    <a:pt x="9918700" y="417141"/>
                    <a:pt x="10433050" y="-35826"/>
                    <a:pt x="11036300" y="2274"/>
                  </a:cubicBezTo>
                  <a:cubicBezTo>
                    <a:pt x="11639550" y="40374"/>
                    <a:pt x="12077700" y="656324"/>
                    <a:pt x="12661900" y="675374"/>
                  </a:cubicBezTo>
                  <a:cubicBezTo>
                    <a:pt x="13246100" y="694424"/>
                    <a:pt x="13525500" y="322949"/>
                    <a:pt x="13919200" y="129274"/>
                  </a:cubicBezTo>
                </a:path>
              </a:pathLst>
            </a:custGeom>
            <a:noFill/>
            <a:ln>
              <a:solidFill>
                <a:schemeClr val="accent1">
                  <a:alpha val="2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</p:grpSp>
      <p:sp>
        <p:nvSpPr>
          <p:cNvPr id="22" name="椭圆 21">
            <a:extLst>
              <a:ext uri="{FF2B5EF4-FFF2-40B4-BE49-F238E27FC236}">
                <a16:creationId xmlns:a16="http://schemas.microsoft.com/office/drawing/2014/main" id="{BFB37B63-B50D-093A-26FF-523724B337AE}"/>
              </a:ext>
            </a:extLst>
          </p:cNvPr>
          <p:cNvSpPr/>
          <p:nvPr/>
        </p:nvSpPr>
        <p:spPr>
          <a:xfrm>
            <a:off x="1313042" y="2052367"/>
            <a:ext cx="1373294" cy="1373294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>
            <a:outerShdw blurRad="584200" dist="266700" dir="5400000" algn="ctr" rotWithShape="0">
              <a:schemeClr val="accent1">
                <a:alpha val="31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8755" tIns="49378" rIns="98755" bIns="4937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 sz="1944" dirty="0">
              <a:gradFill>
                <a:gsLst>
                  <a:gs pos="0">
                    <a:srgbClr val="00BCF6"/>
                  </a:gs>
                  <a:gs pos="100000">
                    <a:schemeClr val="accent1"/>
                  </a:gs>
                </a:gsLst>
                <a:lin ang="2700000" scaled="0"/>
              </a:gradFill>
            </a:endParaRPr>
          </a:p>
        </p:txBody>
      </p:sp>
      <p:sp>
        <p:nvSpPr>
          <p:cNvPr id="99" name="矩形 98">
            <a:extLst>
              <a:ext uri="{FF2B5EF4-FFF2-40B4-BE49-F238E27FC236}">
                <a16:creationId xmlns:a16="http://schemas.microsoft.com/office/drawing/2014/main" id="{36755EFD-6B4B-FF4C-E5EA-336A929958AB}"/>
              </a:ext>
            </a:extLst>
          </p:cNvPr>
          <p:cNvSpPr/>
          <p:nvPr/>
        </p:nvSpPr>
        <p:spPr>
          <a:xfrm>
            <a:off x="1445691" y="2597921"/>
            <a:ext cx="1107996" cy="369332"/>
          </a:xfrm>
          <a:prstGeom prst="rect">
            <a:avLst/>
          </a:prstGeom>
        </p:spPr>
        <p:txBody>
          <a:bodyPr wrap="none">
            <a:noAutofit/>
          </a:bodyPr>
          <a:lstStyle/>
          <a:p>
            <a:pPr algn="ctr"/>
            <a:r>
              <a:rPr lang="zh-CN" altLang="en-US" dirty="0">
                <a:solidFill>
                  <a:schemeClr val="bg1"/>
                </a:solidFill>
                <a:latin typeface="+mj-ea"/>
                <a:ea typeface="+mj-ea"/>
              </a:rPr>
              <a:t>持续发展</a:t>
            </a:r>
          </a:p>
        </p:txBody>
      </p:sp>
      <p:sp>
        <p:nvSpPr>
          <p:cNvPr id="104" name="文本框 103">
            <a:extLst>
              <a:ext uri="{FF2B5EF4-FFF2-40B4-BE49-F238E27FC236}">
                <a16:creationId xmlns:a16="http://schemas.microsoft.com/office/drawing/2014/main" id="{037F7A2B-C39A-5657-1676-077128958C82}"/>
              </a:ext>
            </a:extLst>
          </p:cNvPr>
          <p:cNvSpPr txBox="1"/>
          <p:nvPr/>
        </p:nvSpPr>
        <p:spPr>
          <a:xfrm>
            <a:off x="1735835" y="2383780"/>
            <a:ext cx="527709" cy="369332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ctr"/>
            <a:r>
              <a:rPr lang="en-US" altLang="zh-CN" sz="2400" b="1">
                <a:solidFill>
                  <a:schemeClr val="bg1">
                    <a:alpha val="30000"/>
                  </a:schemeClr>
                </a:solidFill>
              </a:rPr>
              <a:t>01</a:t>
            </a:r>
            <a:endParaRPr lang="zh-CN" altLang="en-US" sz="2400" b="1">
              <a:solidFill>
                <a:schemeClr val="bg1">
                  <a:alpha val="30000"/>
                </a:schemeClr>
              </a:solidFill>
            </a:endParaRPr>
          </a:p>
        </p:txBody>
      </p:sp>
      <p:sp>
        <p:nvSpPr>
          <p:cNvPr id="124" name="椭圆 123">
            <a:extLst>
              <a:ext uri="{FF2B5EF4-FFF2-40B4-BE49-F238E27FC236}">
                <a16:creationId xmlns:a16="http://schemas.microsoft.com/office/drawing/2014/main" id="{E1F88F30-FB17-79CF-4C6C-8E5229626619}"/>
              </a:ext>
            </a:extLst>
          </p:cNvPr>
          <p:cNvSpPr/>
          <p:nvPr/>
        </p:nvSpPr>
        <p:spPr>
          <a:xfrm>
            <a:off x="4043916" y="1678386"/>
            <a:ext cx="1373294" cy="1373294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>
            <a:outerShdw blurRad="584200" dist="266700" dir="5400000" algn="ctr" rotWithShape="0">
              <a:schemeClr val="accent1">
                <a:alpha val="31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8755" tIns="49378" rIns="98755" bIns="4937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 sz="1944" dirty="0">
              <a:gradFill>
                <a:gsLst>
                  <a:gs pos="0">
                    <a:srgbClr val="00BCF6"/>
                  </a:gs>
                  <a:gs pos="100000">
                    <a:schemeClr val="accent1"/>
                  </a:gs>
                </a:gsLst>
                <a:lin ang="2700000" scaled="0"/>
              </a:gradFill>
            </a:endParaRPr>
          </a:p>
        </p:txBody>
      </p:sp>
      <p:sp>
        <p:nvSpPr>
          <p:cNvPr id="125" name="矩形 124">
            <a:extLst>
              <a:ext uri="{FF2B5EF4-FFF2-40B4-BE49-F238E27FC236}">
                <a16:creationId xmlns:a16="http://schemas.microsoft.com/office/drawing/2014/main" id="{97315CEF-1CFF-E32C-7189-651B2CECF2E7}"/>
              </a:ext>
            </a:extLst>
          </p:cNvPr>
          <p:cNvSpPr/>
          <p:nvPr/>
        </p:nvSpPr>
        <p:spPr>
          <a:xfrm>
            <a:off x="4176565" y="2223940"/>
            <a:ext cx="1107996" cy="369332"/>
          </a:xfrm>
          <a:prstGeom prst="rect">
            <a:avLst/>
          </a:prstGeom>
        </p:spPr>
        <p:txBody>
          <a:bodyPr wrap="none">
            <a:noAutofit/>
          </a:bodyPr>
          <a:lstStyle/>
          <a:p>
            <a:pPr algn="ctr"/>
            <a:r>
              <a:rPr lang="zh-CN" altLang="en-US">
                <a:solidFill>
                  <a:schemeClr val="bg1"/>
                </a:solidFill>
                <a:latin typeface="+mj-ea"/>
                <a:ea typeface="+mj-ea"/>
              </a:rPr>
              <a:t>规模扩大</a:t>
            </a:r>
            <a:endParaRPr lang="zh-CN" altLang="en-US" dirty="0">
              <a:solidFill>
                <a:schemeClr val="bg1"/>
              </a:solidFill>
              <a:latin typeface="+mj-ea"/>
              <a:ea typeface="+mj-ea"/>
            </a:endParaRPr>
          </a:p>
        </p:txBody>
      </p:sp>
      <p:sp>
        <p:nvSpPr>
          <p:cNvPr id="126" name="文本框 125">
            <a:extLst>
              <a:ext uri="{FF2B5EF4-FFF2-40B4-BE49-F238E27FC236}">
                <a16:creationId xmlns:a16="http://schemas.microsoft.com/office/drawing/2014/main" id="{B8511C01-F633-F9DA-80C1-64DFC0369F29}"/>
              </a:ext>
            </a:extLst>
          </p:cNvPr>
          <p:cNvSpPr txBox="1"/>
          <p:nvPr/>
        </p:nvSpPr>
        <p:spPr>
          <a:xfrm>
            <a:off x="4466709" y="2009799"/>
            <a:ext cx="527709" cy="369332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ctr"/>
            <a:r>
              <a:rPr lang="en-US" altLang="zh-CN" sz="2400" b="1">
                <a:solidFill>
                  <a:schemeClr val="bg1">
                    <a:alpha val="30000"/>
                  </a:schemeClr>
                </a:solidFill>
              </a:rPr>
              <a:t>02</a:t>
            </a:r>
            <a:endParaRPr lang="zh-CN" altLang="en-US" sz="2400" b="1">
              <a:solidFill>
                <a:schemeClr val="bg1">
                  <a:alpha val="30000"/>
                </a:schemeClr>
              </a:solidFill>
            </a:endParaRPr>
          </a:p>
        </p:txBody>
      </p:sp>
      <p:sp>
        <p:nvSpPr>
          <p:cNvPr id="132" name="椭圆 131">
            <a:extLst>
              <a:ext uri="{FF2B5EF4-FFF2-40B4-BE49-F238E27FC236}">
                <a16:creationId xmlns:a16="http://schemas.microsoft.com/office/drawing/2014/main" id="{5832288D-E160-EB05-CC24-28759A8CC15C}"/>
              </a:ext>
            </a:extLst>
          </p:cNvPr>
          <p:cNvSpPr/>
          <p:nvPr/>
        </p:nvSpPr>
        <p:spPr>
          <a:xfrm>
            <a:off x="9505665" y="1641502"/>
            <a:ext cx="1373294" cy="1373294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>
            <a:outerShdw blurRad="584200" dist="266700" dir="5400000" algn="ctr" rotWithShape="0">
              <a:schemeClr val="accent1">
                <a:alpha val="31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8755" tIns="49378" rIns="98755" bIns="4937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 sz="1944" dirty="0">
              <a:gradFill>
                <a:gsLst>
                  <a:gs pos="0">
                    <a:srgbClr val="00BCF6"/>
                  </a:gs>
                  <a:gs pos="100000">
                    <a:schemeClr val="accent1"/>
                  </a:gs>
                </a:gsLst>
                <a:lin ang="2700000" scaled="0"/>
              </a:gradFill>
            </a:endParaRPr>
          </a:p>
        </p:txBody>
      </p:sp>
      <p:sp>
        <p:nvSpPr>
          <p:cNvPr id="133" name="矩形 132">
            <a:extLst>
              <a:ext uri="{FF2B5EF4-FFF2-40B4-BE49-F238E27FC236}">
                <a16:creationId xmlns:a16="http://schemas.microsoft.com/office/drawing/2014/main" id="{0AEB9916-F3AE-F985-DA15-CFF473F0A7B5}"/>
              </a:ext>
            </a:extLst>
          </p:cNvPr>
          <p:cNvSpPr/>
          <p:nvPr/>
        </p:nvSpPr>
        <p:spPr>
          <a:xfrm>
            <a:off x="9638314" y="2187056"/>
            <a:ext cx="1107996" cy="369332"/>
          </a:xfrm>
          <a:prstGeom prst="rect">
            <a:avLst/>
          </a:prstGeom>
        </p:spPr>
        <p:txBody>
          <a:bodyPr wrap="none">
            <a:noAutofit/>
          </a:bodyPr>
          <a:lstStyle/>
          <a:p>
            <a:pPr algn="ctr"/>
            <a:r>
              <a:rPr lang="zh-CN" altLang="en-US">
                <a:solidFill>
                  <a:schemeClr val="bg1"/>
                </a:solidFill>
                <a:latin typeface="+mj-ea"/>
                <a:ea typeface="+mj-ea"/>
              </a:rPr>
              <a:t>人才培养</a:t>
            </a:r>
          </a:p>
        </p:txBody>
      </p:sp>
      <p:sp>
        <p:nvSpPr>
          <p:cNvPr id="134" name="文本框 133">
            <a:extLst>
              <a:ext uri="{FF2B5EF4-FFF2-40B4-BE49-F238E27FC236}">
                <a16:creationId xmlns:a16="http://schemas.microsoft.com/office/drawing/2014/main" id="{BDE3FF88-1C38-B753-E686-AF587AB531C7}"/>
              </a:ext>
            </a:extLst>
          </p:cNvPr>
          <p:cNvSpPr txBox="1"/>
          <p:nvPr/>
        </p:nvSpPr>
        <p:spPr>
          <a:xfrm>
            <a:off x="9928458" y="1972915"/>
            <a:ext cx="527709" cy="369332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ctr"/>
            <a:r>
              <a:rPr lang="en-US" altLang="zh-CN" sz="2400" b="1">
                <a:solidFill>
                  <a:schemeClr val="bg1">
                    <a:alpha val="30000"/>
                  </a:schemeClr>
                </a:solidFill>
              </a:rPr>
              <a:t>04</a:t>
            </a:r>
            <a:endParaRPr lang="zh-CN" altLang="en-US" sz="2400" b="1">
              <a:solidFill>
                <a:schemeClr val="bg1">
                  <a:alpha val="30000"/>
                </a:schemeClr>
              </a:solidFill>
            </a:endParaRPr>
          </a:p>
        </p:txBody>
      </p:sp>
      <p:sp>
        <p:nvSpPr>
          <p:cNvPr id="128" name="椭圆 127">
            <a:extLst>
              <a:ext uri="{FF2B5EF4-FFF2-40B4-BE49-F238E27FC236}">
                <a16:creationId xmlns:a16="http://schemas.microsoft.com/office/drawing/2014/main" id="{77E5E177-B4DD-8029-9FBC-5FF30215E798}"/>
              </a:ext>
            </a:extLst>
          </p:cNvPr>
          <p:cNvSpPr/>
          <p:nvPr/>
        </p:nvSpPr>
        <p:spPr>
          <a:xfrm>
            <a:off x="6774790" y="1219494"/>
            <a:ext cx="1373294" cy="1373294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>
            <a:outerShdw blurRad="584200" dist="266700" dir="5400000" algn="ctr" rotWithShape="0">
              <a:schemeClr val="accent1">
                <a:alpha val="31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8755" tIns="49378" rIns="98755" bIns="4937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 sz="1944" dirty="0">
              <a:gradFill>
                <a:gsLst>
                  <a:gs pos="0">
                    <a:srgbClr val="00BCF6"/>
                  </a:gs>
                  <a:gs pos="100000">
                    <a:schemeClr val="accent1"/>
                  </a:gs>
                </a:gsLst>
                <a:lin ang="2700000" scaled="0"/>
              </a:gradFill>
            </a:endParaRPr>
          </a:p>
        </p:txBody>
      </p:sp>
      <p:sp>
        <p:nvSpPr>
          <p:cNvPr id="129" name="矩形 128">
            <a:extLst>
              <a:ext uri="{FF2B5EF4-FFF2-40B4-BE49-F238E27FC236}">
                <a16:creationId xmlns:a16="http://schemas.microsoft.com/office/drawing/2014/main" id="{01A44757-C72A-5CFA-C813-FA8908C9221C}"/>
              </a:ext>
            </a:extLst>
          </p:cNvPr>
          <p:cNvSpPr/>
          <p:nvPr/>
        </p:nvSpPr>
        <p:spPr>
          <a:xfrm>
            <a:off x="6907439" y="1765048"/>
            <a:ext cx="1107996" cy="369332"/>
          </a:xfrm>
          <a:prstGeom prst="rect">
            <a:avLst/>
          </a:prstGeom>
        </p:spPr>
        <p:txBody>
          <a:bodyPr wrap="none">
            <a:noAutofit/>
          </a:bodyPr>
          <a:lstStyle/>
          <a:p>
            <a:pPr algn="ctr"/>
            <a:r>
              <a:rPr lang="zh-CN" altLang="en-US">
                <a:solidFill>
                  <a:schemeClr val="bg1"/>
                </a:solidFill>
                <a:latin typeface="+mj-ea"/>
                <a:ea typeface="+mj-ea"/>
              </a:rPr>
              <a:t>工作高效</a:t>
            </a:r>
          </a:p>
        </p:txBody>
      </p:sp>
      <p:sp>
        <p:nvSpPr>
          <p:cNvPr id="130" name="文本框 129">
            <a:extLst>
              <a:ext uri="{FF2B5EF4-FFF2-40B4-BE49-F238E27FC236}">
                <a16:creationId xmlns:a16="http://schemas.microsoft.com/office/drawing/2014/main" id="{835E49BA-4684-97D1-1FC3-0B0F4C20DE97}"/>
              </a:ext>
            </a:extLst>
          </p:cNvPr>
          <p:cNvSpPr txBox="1"/>
          <p:nvPr/>
        </p:nvSpPr>
        <p:spPr>
          <a:xfrm>
            <a:off x="7197583" y="1550907"/>
            <a:ext cx="527709" cy="369332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ctr"/>
            <a:r>
              <a:rPr lang="en-US" altLang="zh-CN" sz="2400" b="1">
                <a:solidFill>
                  <a:schemeClr val="bg1">
                    <a:alpha val="30000"/>
                  </a:schemeClr>
                </a:solidFill>
              </a:rPr>
              <a:t>03</a:t>
            </a:r>
            <a:endParaRPr lang="zh-CN" altLang="en-US" sz="2400" b="1">
              <a:solidFill>
                <a:schemeClr val="bg1">
                  <a:alpha val="30000"/>
                </a:schemeClr>
              </a:solidFill>
            </a:endParaRPr>
          </a:p>
        </p:txBody>
      </p:sp>
      <p:sp>
        <p:nvSpPr>
          <p:cNvPr id="174" name="文本框 173">
            <a:extLst>
              <a:ext uri="{FF2B5EF4-FFF2-40B4-BE49-F238E27FC236}">
                <a16:creationId xmlns:a16="http://schemas.microsoft.com/office/drawing/2014/main" id="{449F2176-FB07-8EE1-BD9A-ADE5304EF977}"/>
              </a:ext>
            </a:extLst>
          </p:cNvPr>
          <p:cNvSpPr txBox="1"/>
          <p:nvPr/>
        </p:nvSpPr>
        <p:spPr>
          <a:xfrm>
            <a:off x="3632744" y="4612013"/>
            <a:ext cx="3523594" cy="9537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defPPr>
              <a:defRPr lang="zh-CN"/>
            </a:defPPr>
            <a:lvl1pPr>
              <a:defRPr sz="1600">
                <a:solidFill>
                  <a:schemeClr val="bg1">
                    <a:alpha val="30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defRPr>
            </a:lvl1pPr>
          </a:lstStyle>
          <a:p>
            <a:pPr>
              <a:lnSpc>
                <a:spcPct val="120000"/>
              </a:lnSpc>
            </a:pPr>
            <a:r>
              <a:rPr lang="zh-CN" altLang="en-US">
                <a:solidFill>
                  <a:schemeClr val="accent4">
                    <a:alpha val="65000"/>
                  </a:schemeClr>
                </a:solidFill>
                <a:latin typeface="+mn-ea"/>
                <a:ea typeface="+mn-ea"/>
              </a:rPr>
              <a:t>在竞争环境中，寻求永续发展，继续扩大品牌宣传，加大宣传力度，让更多的人熟知。</a:t>
            </a:r>
          </a:p>
        </p:txBody>
      </p:sp>
      <p:sp>
        <p:nvSpPr>
          <p:cNvPr id="175" name="文本框 174">
            <a:extLst>
              <a:ext uri="{FF2B5EF4-FFF2-40B4-BE49-F238E27FC236}">
                <a16:creationId xmlns:a16="http://schemas.microsoft.com/office/drawing/2014/main" id="{9768EB50-E9CE-9786-0F34-E27954BAB9F9}"/>
              </a:ext>
            </a:extLst>
          </p:cNvPr>
          <p:cNvSpPr txBox="1"/>
          <p:nvPr/>
        </p:nvSpPr>
        <p:spPr>
          <a:xfrm>
            <a:off x="3632744" y="4179921"/>
            <a:ext cx="2339102" cy="46166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zh-CN" altLang="en-US" sz="2400">
                <a:solidFill>
                  <a:schemeClr val="accent4"/>
                </a:solidFill>
                <a:latin typeface="+mj-ea"/>
                <a:ea typeface="+mj-ea"/>
                <a:cs typeface="阿里巴巴普惠体 B" panose="00020600040101010101" pitchFamily="18" charset="-122"/>
              </a:rPr>
              <a:t>扩大品牌影响力</a:t>
            </a:r>
          </a:p>
        </p:txBody>
      </p:sp>
      <p:cxnSp>
        <p:nvCxnSpPr>
          <p:cNvPr id="179" name="直接连接符 178">
            <a:extLst>
              <a:ext uri="{FF2B5EF4-FFF2-40B4-BE49-F238E27FC236}">
                <a16:creationId xmlns:a16="http://schemas.microsoft.com/office/drawing/2014/main" id="{CE67B8AB-5603-5026-C7A5-CF3DE5189A9F}"/>
              </a:ext>
            </a:extLst>
          </p:cNvPr>
          <p:cNvCxnSpPr/>
          <p:nvPr/>
        </p:nvCxnSpPr>
        <p:spPr>
          <a:xfrm>
            <a:off x="3751067" y="5853545"/>
            <a:ext cx="469384" cy="0"/>
          </a:xfrm>
          <a:prstGeom prst="line">
            <a:avLst/>
          </a:prstGeom>
          <a:ln w="41275" cap="rnd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6" name="文本框 185">
            <a:extLst>
              <a:ext uri="{FF2B5EF4-FFF2-40B4-BE49-F238E27FC236}">
                <a16:creationId xmlns:a16="http://schemas.microsoft.com/office/drawing/2014/main" id="{94B40C54-C359-9F4F-D204-DE7E0772C3D0}"/>
              </a:ext>
            </a:extLst>
          </p:cNvPr>
          <p:cNvSpPr txBox="1"/>
          <p:nvPr/>
        </p:nvSpPr>
        <p:spPr>
          <a:xfrm>
            <a:off x="7655370" y="4612013"/>
            <a:ext cx="3523594" cy="9537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defPPr>
              <a:defRPr lang="zh-CN"/>
            </a:defPPr>
            <a:lvl1pPr>
              <a:defRPr sz="1600">
                <a:solidFill>
                  <a:schemeClr val="bg1">
                    <a:alpha val="30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defRPr>
            </a:lvl1pPr>
          </a:lstStyle>
          <a:p>
            <a:pPr>
              <a:lnSpc>
                <a:spcPct val="120000"/>
              </a:lnSpc>
            </a:pPr>
            <a:r>
              <a:rPr lang="zh-CN" altLang="en-US">
                <a:solidFill>
                  <a:schemeClr val="accent4">
                    <a:alpha val="65000"/>
                  </a:schemeClr>
                </a:solidFill>
                <a:latin typeface="+mn-ea"/>
                <a:ea typeface="+mn-ea"/>
              </a:rPr>
              <a:t>提升团队管理水平，高效安全的开展维护工作。提升人员技能水平以及综合素质，构建专业团队</a:t>
            </a:r>
          </a:p>
        </p:txBody>
      </p:sp>
      <p:sp>
        <p:nvSpPr>
          <p:cNvPr id="187" name="文本框 186">
            <a:extLst>
              <a:ext uri="{FF2B5EF4-FFF2-40B4-BE49-F238E27FC236}">
                <a16:creationId xmlns:a16="http://schemas.microsoft.com/office/drawing/2014/main" id="{BCDA7990-AFA8-311C-2CDB-4A6F0B3852C5}"/>
              </a:ext>
            </a:extLst>
          </p:cNvPr>
          <p:cNvSpPr txBox="1"/>
          <p:nvPr/>
        </p:nvSpPr>
        <p:spPr>
          <a:xfrm>
            <a:off x="7655370" y="4179921"/>
            <a:ext cx="2031325" cy="46166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zh-CN" altLang="en-US" sz="2400">
                <a:solidFill>
                  <a:schemeClr val="accent4"/>
                </a:solidFill>
                <a:latin typeface="+mj-ea"/>
                <a:ea typeface="+mj-ea"/>
                <a:cs typeface="阿里巴巴普惠体 B" panose="00020600040101010101" pitchFamily="18" charset="-122"/>
              </a:rPr>
              <a:t>培养专业人才</a:t>
            </a:r>
          </a:p>
        </p:txBody>
      </p:sp>
      <p:cxnSp>
        <p:nvCxnSpPr>
          <p:cNvPr id="185" name="直接连接符 184">
            <a:extLst>
              <a:ext uri="{FF2B5EF4-FFF2-40B4-BE49-F238E27FC236}">
                <a16:creationId xmlns:a16="http://schemas.microsoft.com/office/drawing/2014/main" id="{76BE7A23-252A-F2C4-6D40-29AF1EEE4244}"/>
              </a:ext>
            </a:extLst>
          </p:cNvPr>
          <p:cNvCxnSpPr/>
          <p:nvPr/>
        </p:nvCxnSpPr>
        <p:spPr>
          <a:xfrm>
            <a:off x="7773693" y="5853545"/>
            <a:ext cx="469384" cy="0"/>
          </a:xfrm>
          <a:prstGeom prst="line">
            <a:avLst/>
          </a:prstGeom>
          <a:ln w="41275" cap="rnd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1" name="直接连接符 190">
            <a:extLst>
              <a:ext uri="{FF2B5EF4-FFF2-40B4-BE49-F238E27FC236}">
                <a16:creationId xmlns:a16="http://schemas.microsoft.com/office/drawing/2014/main" id="{0C387A72-4418-C549-FE28-7901DE15AAF0}"/>
              </a:ext>
            </a:extLst>
          </p:cNvPr>
          <p:cNvCxnSpPr>
            <a:cxnSpLocks/>
          </p:cNvCxnSpPr>
          <p:nvPr/>
        </p:nvCxnSpPr>
        <p:spPr>
          <a:xfrm>
            <a:off x="7342610" y="3963678"/>
            <a:ext cx="0" cy="2134530"/>
          </a:xfrm>
          <a:prstGeom prst="line">
            <a:avLst/>
          </a:prstGeom>
          <a:ln w="19050">
            <a:solidFill>
              <a:schemeClr val="tx1">
                <a:alpha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4" name="文本占位符 223">
            <a:extLst>
              <a:ext uri="{FF2B5EF4-FFF2-40B4-BE49-F238E27FC236}">
                <a16:creationId xmlns:a16="http://schemas.microsoft.com/office/drawing/2014/main" id="{73BCDACD-AFB8-2A51-0E16-07C660A0733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>
            <a:noAutofit/>
          </a:bodyPr>
          <a:lstStyle/>
          <a:p>
            <a:r>
              <a:rPr lang="en-US" altLang="zh-CN"/>
              <a:t>4. </a:t>
            </a:r>
            <a:r>
              <a:rPr lang="zh-CN" altLang="en-US"/>
              <a:t>未来工作计划</a:t>
            </a:r>
          </a:p>
        </p:txBody>
      </p:sp>
      <p:grpSp>
        <p:nvGrpSpPr>
          <p:cNvPr id="153" name="组合 152">
            <a:extLst>
              <a:ext uri="{FF2B5EF4-FFF2-40B4-BE49-F238E27FC236}">
                <a16:creationId xmlns:a16="http://schemas.microsoft.com/office/drawing/2014/main" id="{97334414-0E7E-9418-A040-CB722302730E}"/>
              </a:ext>
            </a:extLst>
          </p:cNvPr>
          <p:cNvGrpSpPr/>
          <p:nvPr/>
        </p:nvGrpSpPr>
        <p:grpSpPr>
          <a:xfrm>
            <a:off x="651925" y="4894145"/>
            <a:ext cx="807525" cy="1963855"/>
            <a:chOff x="-89891" y="4894145"/>
            <a:chExt cx="807525" cy="1963855"/>
          </a:xfrm>
        </p:grpSpPr>
        <p:sp>
          <p:nvSpPr>
            <p:cNvPr id="119" name="任意多边形: 形状 118">
              <a:extLst>
                <a:ext uri="{FF2B5EF4-FFF2-40B4-BE49-F238E27FC236}">
                  <a16:creationId xmlns:a16="http://schemas.microsoft.com/office/drawing/2014/main" id="{B38FFFB0-F9FD-60EE-0A01-49B3FCAB6E58}"/>
                </a:ext>
              </a:extLst>
            </p:cNvPr>
            <p:cNvSpPr/>
            <p:nvPr/>
          </p:nvSpPr>
          <p:spPr>
            <a:xfrm>
              <a:off x="-89891" y="4894145"/>
              <a:ext cx="807525" cy="1439555"/>
            </a:xfrm>
            <a:custGeom>
              <a:avLst/>
              <a:gdLst>
                <a:gd name="connsiteX0" fmla="*/ 18424 w 657778"/>
                <a:gd name="connsiteY0" fmla="*/ 983018 h 1172605"/>
                <a:gd name="connsiteX1" fmla="*/ 37805 w 657778"/>
                <a:gd name="connsiteY1" fmla="*/ 936670 h 1172605"/>
                <a:gd name="connsiteX2" fmla="*/ 35972 w 657778"/>
                <a:gd name="connsiteY2" fmla="*/ 929385 h 1172605"/>
                <a:gd name="connsiteX3" fmla="*/ 36701 w 657778"/>
                <a:gd name="connsiteY3" fmla="*/ 927637 h 1172605"/>
                <a:gd name="connsiteX4" fmla="*/ 169162 w 657778"/>
                <a:gd name="connsiteY4" fmla="*/ 928129 h 1172605"/>
                <a:gd name="connsiteX5" fmla="*/ 225201 w 657778"/>
                <a:gd name="connsiteY5" fmla="*/ 1087746 h 1172605"/>
                <a:gd name="connsiteX6" fmla="*/ 221473 w 657778"/>
                <a:gd name="connsiteY6" fmla="*/ 1160809 h 1172605"/>
                <a:gd name="connsiteX7" fmla="*/ 298950 w 657778"/>
                <a:gd name="connsiteY7" fmla="*/ 807062 h 1172605"/>
                <a:gd name="connsiteX8" fmla="*/ 293851 w 657778"/>
                <a:gd name="connsiteY8" fmla="*/ 715353 h 1172605"/>
                <a:gd name="connsiteX9" fmla="*/ 282130 w 657778"/>
                <a:gd name="connsiteY9" fmla="*/ 640995 h 1172605"/>
                <a:gd name="connsiteX10" fmla="*/ 111269 w 657778"/>
                <a:gd name="connsiteY10" fmla="*/ 275833 h 1172605"/>
                <a:gd name="connsiteX11" fmla="*/ 15907 w 657778"/>
                <a:gd name="connsiteY11" fmla="*/ 176893 h 1172605"/>
                <a:gd name="connsiteX12" fmla="*/ 0 w 657778"/>
                <a:gd name="connsiteY12" fmla="*/ 129097 h 1172605"/>
                <a:gd name="connsiteX13" fmla="*/ 14004 w 657778"/>
                <a:gd name="connsiteY13" fmla="*/ 54664 h 1172605"/>
                <a:gd name="connsiteX14" fmla="*/ 39119 w 657778"/>
                <a:gd name="connsiteY14" fmla="*/ 30386 h 1172605"/>
                <a:gd name="connsiteX15" fmla="*/ 147953 w 657778"/>
                <a:gd name="connsiteY15" fmla="*/ 55806 h 1172605"/>
                <a:gd name="connsiteX16" fmla="*/ 169339 w 657778"/>
                <a:gd name="connsiteY16" fmla="*/ 171717 h 1172605"/>
                <a:gd name="connsiteX17" fmla="*/ 126871 w 657778"/>
                <a:gd name="connsiteY17" fmla="*/ 266394 h 1172605"/>
                <a:gd name="connsiteX18" fmla="*/ 132655 w 657778"/>
                <a:gd name="connsiteY18" fmla="*/ 273625 h 1172605"/>
                <a:gd name="connsiteX19" fmla="*/ 223164 w 657778"/>
                <a:gd name="connsiteY19" fmla="*/ 417013 h 1172605"/>
                <a:gd name="connsiteX20" fmla="*/ 244686 w 657778"/>
                <a:gd name="connsiteY20" fmla="*/ 249576 h 1172605"/>
                <a:gd name="connsiteX21" fmla="*/ 337897 w 657778"/>
                <a:gd name="connsiteY21" fmla="*/ 115068 h 1172605"/>
                <a:gd name="connsiteX22" fmla="*/ 469683 w 657778"/>
                <a:gd name="connsiteY22" fmla="*/ 151400 h 1172605"/>
                <a:gd name="connsiteX23" fmla="*/ 469887 w 657778"/>
                <a:gd name="connsiteY23" fmla="*/ 153300 h 1172605"/>
                <a:gd name="connsiteX24" fmla="*/ 455056 w 657778"/>
                <a:gd name="connsiteY24" fmla="*/ 162372 h 1172605"/>
                <a:gd name="connsiteX25" fmla="*/ 469680 w 657778"/>
                <a:gd name="connsiteY25" fmla="*/ 228379 h 1172605"/>
                <a:gd name="connsiteX26" fmla="*/ 470420 w 657778"/>
                <a:gd name="connsiteY26" fmla="*/ 228494 h 1172605"/>
                <a:gd name="connsiteX27" fmla="*/ 460906 w 657778"/>
                <a:gd name="connsiteY27" fmla="*/ 282454 h 1172605"/>
                <a:gd name="connsiteX28" fmla="*/ 275890 w 657778"/>
                <a:gd name="connsiteY28" fmla="*/ 515342 h 1172605"/>
                <a:gd name="connsiteX29" fmla="*/ 267060 w 657778"/>
                <a:gd name="connsiteY29" fmla="*/ 519833 h 1172605"/>
                <a:gd name="connsiteX30" fmla="*/ 299635 w 657778"/>
                <a:gd name="connsiteY30" fmla="*/ 637418 h 1172605"/>
                <a:gd name="connsiteX31" fmla="*/ 314704 w 657778"/>
                <a:gd name="connsiteY31" fmla="*/ 744045 h 1172605"/>
                <a:gd name="connsiteX32" fmla="*/ 314095 w 657778"/>
                <a:gd name="connsiteY32" fmla="*/ 879592 h 1172605"/>
                <a:gd name="connsiteX33" fmla="*/ 314323 w 657778"/>
                <a:gd name="connsiteY33" fmla="*/ 877994 h 1172605"/>
                <a:gd name="connsiteX34" fmla="*/ 390051 w 657778"/>
                <a:gd name="connsiteY34" fmla="*/ 749905 h 1172605"/>
                <a:gd name="connsiteX35" fmla="*/ 593529 w 657778"/>
                <a:gd name="connsiteY35" fmla="*/ 645925 h 1172605"/>
                <a:gd name="connsiteX36" fmla="*/ 657292 w 657778"/>
                <a:gd name="connsiteY36" fmla="*/ 686426 h 1172605"/>
                <a:gd name="connsiteX37" fmla="*/ 657034 w 657778"/>
                <a:gd name="connsiteY37" fmla="*/ 688106 h 1172605"/>
                <a:gd name="connsiteX38" fmla="*/ 629712 w 657778"/>
                <a:gd name="connsiteY38" fmla="*/ 701272 h 1172605"/>
                <a:gd name="connsiteX39" fmla="*/ 614881 w 657778"/>
                <a:gd name="connsiteY39" fmla="*/ 710345 h 1172605"/>
                <a:gd name="connsiteX40" fmla="*/ 629505 w 657778"/>
                <a:gd name="connsiteY40" fmla="*/ 776353 h 1172605"/>
                <a:gd name="connsiteX41" fmla="*/ 630245 w 657778"/>
                <a:gd name="connsiteY41" fmla="*/ 776467 h 1172605"/>
                <a:gd name="connsiteX42" fmla="*/ 631767 w 657778"/>
                <a:gd name="connsiteY42" fmla="*/ 776696 h 1172605"/>
                <a:gd name="connsiteX43" fmla="*/ 565325 w 657778"/>
                <a:gd name="connsiteY43" fmla="*/ 880734 h 1172605"/>
                <a:gd name="connsiteX44" fmla="*/ 295601 w 657778"/>
                <a:gd name="connsiteY44" fmla="*/ 999081 h 1172605"/>
                <a:gd name="connsiteX45" fmla="*/ 295525 w 657778"/>
                <a:gd name="connsiteY45" fmla="*/ 999081 h 1172605"/>
                <a:gd name="connsiteX46" fmla="*/ 236084 w 657778"/>
                <a:gd name="connsiteY46" fmla="*/ 1172605 h 1172605"/>
                <a:gd name="connsiteX47" fmla="*/ 23746 w 657778"/>
                <a:gd name="connsiteY47" fmla="*/ 1172605 h 1172605"/>
                <a:gd name="connsiteX48" fmla="*/ 21614 w 657778"/>
                <a:gd name="connsiteY48" fmla="*/ 1165451 h 1172605"/>
                <a:gd name="connsiteX49" fmla="*/ 80370 w 657778"/>
                <a:gd name="connsiteY49" fmla="*/ 1161951 h 1172605"/>
                <a:gd name="connsiteX50" fmla="*/ 33107 w 657778"/>
                <a:gd name="connsiteY50" fmla="*/ 1103804 h 1172605"/>
                <a:gd name="connsiteX51" fmla="*/ 32117 w 657778"/>
                <a:gd name="connsiteY51" fmla="*/ 1102663 h 1172605"/>
                <a:gd name="connsiteX52" fmla="*/ 8068 w 657778"/>
                <a:gd name="connsiteY52" fmla="*/ 1073057 h 1172605"/>
                <a:gd name="connsiteX53" fmla="*/ 8063 w 657778"/>
                <a:gd name="connsiteY53" fmla="*/ 1073045 h 1172605"/>
                <a:gd name="connsiteX54" fmla="*/ 18418 w 657778"/>
                <a:gd name="connsiteY54" fmla="*/ 983022 h 1172605"/>
                <a:gd name="connsiteX55" fmla="*/ 18425 w 657778"/>
                <a:gd name="connsiteY55" fmla="*/ 983018 h 11726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</a:cxnLst>
              <a:rect l="l" t="t" r="r" b="b"/>
              <a:pathLst>
                <a:path w="657778" h="1172605">
                  <a:moveTo>
                    <a:pt x="18424" y="983018"/>
                  </a:moveTo>
                  <a:cubicBezTo>
                    <a:pt x="42768" y="984542"/>
                    <a:pt x="56222" y="954297"/>
                    <a:pt x="37805" y="936670"/>
                  </a:cubicBezTo>
                  <a:lnTo>
                    <a:pt x="35972" y="929385"/>
                  </a:lnTo>
                  <a:cubicBezTo>
                    <a:pt x="36213" y="928802"/>
                    <a:pt x="36456" y="928219"/>
                    <a:pt x="36701" y="927637"/>
                  </a:cubicBezTo>
                  <a:cubicBezTo>
                    <a:pt x="61319" y="868934"/>
                    <a:pt x="144753" y="869339"/>
                    <a:pt x="169162" y="928129"/>
                  </a:cubicBezTo>
                  <a:cubicBezTo>
                    <a:pt x="190827" y="980308"/>
                    <a:pt x="218410" y="1032576"/>
                    <a:pt x="225201" y="1087746"/>
                  </a:cubicBezTo>
                  <a:cubicBezTo>
                    <a:pt x="228246" y="1112100"/>
                    <a:pt x="226876" y="1136911"/>
                    <a:pt x="221473" y="1160809"/>
                  </a:cubicBezTo>
                  <a:cubicBezTo>
                    <a:pt x="272236" y="1049920"/>
                    <a:pt x="298950" y="928833"/>
                    <a:pt x="298950" y="807062"/>
                  </a:cubicBezTo>
                  <a:cubicBezTo>
                    <a:pt x="298950" y="776466"/>
                    <a:pt x="297275" y="745871"/>
                    <a:pt x="293851" y="715353"/>
                  </a:cubicBezTo>
                  <a:cubicBezTo>
                    <a:pt x="291035" y="690389"/>
                    <a:pt x="287153" y="665578"/>
                    <a:pt x="282130" y="640995"/>
                  </a:cubicBezTo>
                  <a:cubicBezTo>
                    <a:pt x="254960" y="508112"/>
                    <a:pt x="196128" y="381546"/>
                    <a:pt x="111269" y="275833"/>
                  </a:cubicBezTo>
                  <a:cubicBezTo>
                    <a:pt x="70475" y="253532"/>
                    <a:pt x="36455" y="218675"/>
                    <a:pt x="15907" y="176893"/>
                  </a:cubicBezTo>
                  <a:cubicBezTo>
                    <a:pt x="8524" y="161823"/>
                    <a:pt x="2740" y="145613"/>
                    <a:pt x="0" y="129097"/>
                  </a:cubicBezTo>
                  <a:cubicBezTo>
                    <a:pt x="4643" y="129706"/>
                    <a:pt x="17505" y="59002"/>
                    <a:pt x="14004" y="54664"/>
                  </a:cubicBezTo>
                  <a:cubicBezTo>
                    <a:pt x="20473" y="44847"/>
                    <a:pt x="32053" y="39966"/>
                    <a:pt x="39119" y="30386"/>
                  </a:cubicBezTo>
                  <a:cubicBezTo>
                    <a:pt x="74261" y="-17259"/>
                    <a:pt x="122677" y="-8940"/>
                    <a:pt x="147953" y="55806"/>
                  </a:cubicBezTo>
                  <a:cubicBezTo>
                    <a:pt x="201948" y="83057"/>
                    <a:pt x="202470" y="128251"/>
                    <a:pt x="169339" y="171717"/>
                  </a:cubicBezTo>
                  <a:cubicBezTo>
                    <a:pt x="148261" y="199371"/>
                    <a:pt x="145366" y="236789"/>
                    <a:pt x="126871" y="266394"/>
                  </a:cubicBezTo>
                  <a:cubicBezTo>
                    <a:pt x="128774" y="268830"/>
                    <a:pt x="130753" y="271190"/>
                    <a:pt x="132655" y="273625"/>
                  </a:cubicBezTo>
                  <a:cubicBezTo>
                    <a:pt x="167547" y="318377"/>
                    <a:pt x="197724" y="366479"/>
                    <a:pt x="223164" y="417013"/>
                  </a:cubicBezTo>
                  <a:cubicBezTo>
                    <a:pt x="215975" y="360851"/>
                    <a:pt x="226589" y="293191"/>
                    <a:pt x="244686" y="249576"/>
                  </a:cubicBezTo>
                  <a:cubicBezTo>
                    <a:pt x="265285" y="199881"/>
                    <a:pt x="303896" y="158029"/>
                    <a:pt x="337897" y="115068"/>
                  </a:cubicBezTo>
                  <a:cubicBezTo>
                    <a:pt x="378739" y="63466"/>
                    <a:pt x="462487" y="85986"/>
                    <a:pt x="469683" y="151400"/>
                  </a:cubicBezTo>
                  <a:cubicBezTo>
                    <a:pt x="469753" y="152034"/>
                    <a:pt x="469820" y="152666"/>
                    <a:pt x="469887" y="153300"/>
                  </a:cubicBezTo>
                  <a:cubicBezTo>
                    <a:pt x="464837" y="156149"/>
                    <a:pt x="459889" y="159176"/>
                    <a:pt x="455056" y="162372"/>
                  </a:cubicBezTo>
                  <a:cubicBezTo>
                    <a:pt x="427489" y="180603"/>
                    <a:pt x="437016" y="223337"/>
                    <a:pt x="469680" y="228379"/>
                  </a:cubicBezTo>
                  <a:lnTo>
                    <a:pt x="470420" y="228494"/>
                  </a:lnTo>
                  <a:cubicBezTo>
                    <a:pt x="468593" y="246683"/>
                    <a:pt x="465472" y="264721"/>
                    <a:pt x="460906" y="282454"/>
                  </a:cubicBezTo>
                  <a:cubicBezTo>
                    <a:pt x="504526" y="451142"/>
                    <a:pt x="410354" y="512583"/>
                    <a:pt x="275890" y="515342"/>
                  </a:cubicBezTo>
                  <a:cubicBezTo>
                    <a:pt x="272921" y="516864"/>
                    <a:pt x="270029" y="518386"/>
                    <a:pt x="267060" y="519833"/>
                  </a:cubicBezTo>
                  <a:cubicBezTo>
                    <a:pt x="280684" y="558191"/>
                    <a:pt x="291568" y="597538"/>
                    <a:pt x="299635" y="637418"/>
                  </a:cubicBezTo>
                  <a:cubicBezTo>
                    <a:pt x="306865" y="672656"/>
                    <a:pt x="311888" y="708274"/>
                    <a:pt x="314704" y="744045"/>
                  </a:cubicBezTo>
                  <a:cubicBezTo>
                    <a:pt x="318206" y="789176"/>
                    <a:pt x="317900" y="834537"/>
                    <a:pt x="314095" y="879592"/>
                  </a:cubicBezTo>
                  <a:lnTo>
                    <a:pt x="314323" y="877994"/>
                  </a:lnTo>
                  <a:cubicBezTo>
                    <a:pt x="323988" y="828372"/>
                    <a:pt x="350931" y="782023"/>
                    <a:pt x="390051" y="749905"/>
                  </a:cubicBezTo>
                  <a:cubicBezTo>
                    <a:pt x="448327" y="702033"/>
                    <a:pt x="530660" y="684405"/>
                    <a:pt x="593529" y="645925"/>
                  </a:cubicBezTo>
                  <a:cubicBezTo>
                    <a:pt x="623793" y="627402"/>
                    <a:pt x="662574" y="651339"/>
                    <a:pt x="657292" y="686426"/>
                  </a:cubicBezTo>
                  <a:cubicBezTo>
                    <a:pt x="657208" y="686986"/>
                    <a:pt x="657122" y="687546"/>
                    <a:pt x="657034" y="688106"/>
                  </a:cubicBezTo>
                  <a:cubicBezTo>
                    <a:pt x="647673" y="691911"/>
                    <a:pt x="638541" y="696326"/>
                    <a:pt x="629712" y="701272"/>
                  </a:cubicBezTo>
                  <a:cubicBezTo>
                    <a:pt x="624662" y="704122"/>
                    <a:pt x="619715" y="707148"/>
                    <a:pt x="614881" y="710345"/>
                  </a:cubicBezTo>
                  <a:cubicBezTo>
                    <a:pt x="587314" y="728577"/>
                    <a:pt x="596842" y="771311"/>
                    <a:pt x="629505" y="776353"/>
                  </a:cubicBezTo>
                  <a:lnTo>
                    <a:pt x="630245" y="776467"/>
                  </a:lnTo>
                  <a:cubicBezTo>
                    <a:pt x="630778" y="776543"/>
                    <a:pt x="631235" y="776619"/>
                    <a:pt x="631767" y="776696"/>
                  </a:cubicBezTo>
                  <a:cubicBezTo>
                    <a:pt x="615708" y="814824"/>
                    <a:pt x="593333" y="850215"/>
                    <a:pt x="565325" y="880734"/>
                  </a:cubicBezTo>
                  <a:cubicBezTo>
                    <a:pt x="538051" y="1027992"/>
                    <a:pt x="420908" y="1041964"/>
                    <a:pt x="295601" y="999081"/>
                  </a:cubicBezTo>
                  <a:lnTo>
                    <a:pt x="295525" y="999081"/>
                  </a:lnTo>
                  <a:cubicBezTo>
                    <a:pt x="281825" y="1058749"/>
                    <a:pt x="261809" y="1117048"/>
                    <a:pt x="236084" y="1172605"/>
                  </a:cubicBezTo>
                  <a:lnTo>
                    <a:pt x="23746" y="1172605"/>
                  </a:lnTo>
                  <a:cubicBezTo>
                    <a:pt x="22984" y="1170246"/>
                    <a:pt x="22299" y="1167810"/>
                    <a:pt x="21614" y="1165451"/>
                  </a:cubicBezTo>
                  <a:cubicBezTo>
                    <a:pt x="41250" y="1166670"/>
                    <a:pt x="61038" y="1165527"/>
                    <a:pt x="80370" y="1161951"/>
                  </a:cubicBezTo>
                  <a:cubicBezTo>
                    <a:pt x="64615" y="1142619"/>
                    <a:pt x="48862" y="1123135"/>
                    <a:pt x="33107" y="1103804"/>
                  </a:cubicBezTo>
                  <a:cubicBezTo>
                    <a:pt x="32726" y="1103424"/>
                    <a:pt x="32421" y="1103043"/>
                    <a:pt x="32117" y="1102663"/>
                  </a:cubicBezTo>
                  <a:cubicBezTo>
                    <a:pt x="24126" y="1092769"/>
                    <a:pt x="16059" y="1082951"/>
                    <a:pt x="8068" y="1073057"/>
                  </a:cubicBezTo>
                  <a:lnTo>
                    <a:pt x="8063" y="1073045"/>
                  </a:lnTo>
                  <a:cubicBezTo>
                    <a:pt x="7563" y="1042673"/>
                    <a:pt x="11204" y="1012401"/>
                    <a:pt x="18418" y="983022"/>
                  </a:cubicBezTo>
                  <a:lnTo>
                    <a:pt x="18425" y="983018"/>
                  </a:ln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103" name="任意多边形: 形状 102">
              <a:extLst>
                <a:ext uri="{FF2B5EF4-FFF2-40B4-BE49-F238E27FC236}">
                  <a16:creationId xmlns:a16="http://schemas.microsoft.com/office/drawing/2014/main" id="{ED5AEEEC-637B-81B2-21C9-4AAF285821A0}"/>
                </a:ext>
              </a:extLst>
            </p:cNvPr>
            <p:cNvSpPr/>
            <p:nvPr/>
          </p:nvSpPr>
          <p:spPr>
            <a:xfrm>
              <a:off x="0" y="6302441"/>
              <a:ext cx="375664" cy="555559"/>
            </a:xfrm>
            <a:custGeom>
              <a:avLst/>
              <a:gdLst>
                <a:gd name="connsiteX0" fmla="*/ 35238 w 444708"/>
                <a:gd name="connsiteY0" fmla="*/ 246537 h 657667"/>
                <a:gd name="connsiteX1" fmla="*/ 150213 w 444708"/>
                <a:gd name="connsiteY1" fmla="*/ 89389 h 657667"/>
                <a:gd name="connsiteX2" fmla="*/ 150213 w 444708"/>
                <a:gd name="connsiteY2" fmla="*/ -238 h 657667"/>
                <a:gd name="connsiteX3" fmla="*/ 300536 w 444708"/>
                <a:gd name="connsiteY3" fmla="*/ -238 h 657667"/>
                <a:gd name="connsiteX4" fmla="*/ 300536 w 444708"/>
                <a:gd name="connsiteY4" fmla="*/ 92213 h 657667"/>
                <a:gd name="connsiteX5" fmla="*/ 409251 w 444708"/>
                <a:gd name="connsiteY5" fmla="*/ 246537 h 657667"/>
                <a:gd name="connsiteX6" fmla="*/ 444598 w 444708"/>
                <a:gd name="connsiteY6" fmla="*/ 657430 h 657667"/>
                <a:gd name="connsiteX7" fmla="*/ -110 w 444708"/>
                <a:gd name="connsiteY7" fmla="*/ 657430 h 6576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44708" h="657667">
                  <a:moveTo>
                    <a:pt x="35238" y="246537"/>
                  </a:moveTo>
                  <a:cubicBezTo>
                    <a:pt x="41255" y="176811"/>
                    <a:pt x="85579" y="116229"/>
                    <a:pt x="150213" y="89389"/>
                  </a:cubicBezTo>
                  <a:lnTo>
                    <a:pt x="150213" y="-238"/>
                  </a:lnTo>
                  <a:lnTo>
                    <a:pt x="300536" y="-238"/>
                  </a:lnTo>
                  <a:lnTo>
                    <a:pt x="300536" y="92213"/>
                  </a:lnTo>
                  <a:cubicBezTo>
                    <a:pt x="361911" y="120335"/>
                    <a:pt x="403433" y="179277"/>
                    <a:pt x="409251" y="246537"/>
                  </a:cubicBezTo>
                  <a:lnTo>
                    <a:pt x="444598" y="657430"/>
                  </a:lnTo>
                  <a:lnTo>
                    <a:pt x="-110" y="657430"/>
                  </a:lnTo>
                  <a:close/>
                </a:path>
              </a:pathLst>
            </a:custGeom>
            <a:solidFill>
              <a:schemeClr val="tx1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180133300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文本占位符 73">
            <a:extLst>
              <a:ext uri="{FF2B5EF4-FFF2-40B4-BE49-F238E27FC236}">
                <a16:creationId xmlns:a16="http://schemas.microsoft.com/office/drawing/2014/main" id="{CA65E8D2-74AC-4FBB-CF8C-8989DC2776C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zh-CN" altLang="en-US"/>
              <a:t>汇报人：</a:t>
            </a:r>
            <a:r>
              <a:rPr lang="en-US" altLang="zh-CN"/>
              <a:t>OfficePLUS</a:t>
            </a:r>
          </a:p>
          <a:p>
            <a:endParaRPr lang="zh-CN" altLang="en-US"/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9DB49605-C1ED-0330-50F6-6CFC0B102B3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zh-CN"/>
              <a:t>THANKS</a:t>
            </a:r>
            <a:endParaRPr lang="zh-CN" altLang="en-US"/>
          </a:p>
        </p:txBody>
      </p:sp>
      <p:sp>
        <p:nvSpPr>
          <p:cNvPr id="76" name="文本占位符 75">
            <a:extLst>
              <a:ext uri="{FF2B5EF4-FFF2-40B4-BE49-F238E27FC236}">
                <a16:creationId xmlns:a16="http://schemas.microsoft.com/office/drawing/2014/main" id="{3657BC36-C1F7-7FB9-9F05-BF6BDE167B8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zh-CN" altLang="en-US"/>
              <a:t>感谢各位观看</a:t>
            </a:r>
          </a:p>
        </p:txBody>
      </p:sp>
      <p:sp>
        <p:nvSpPr>
          <p:cNvPr id="69" name="文本占位符 68">
            <a:extLst>
              <a:ext uri="{FF2B5EF4-FFF2-40B4-BE49-F238E27FC236}">
                <a16:creationId xmlns:a16="http://schemas.microsoft.com/office/drawing/2014/main" id="{12520245-4256-28AC-E0C1-D6DF13FF0FB9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altLang="zh-CN"/>
              <a:t>THANKS YOU FOR WATCHING</a:t>
            </a:r>
          </a:p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5000894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216573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文本框 19">
            <a:extLst>
              <a:ext uri="{FF2B5EF4-FFF2-40B4-BE49-F238E27FC236}">
                <a16:creationId xmlns:a16="http://schemas.microsoft.com/office/drawing/2014/main" id="{14FE8F1C-9659-868B-F649-4DE2630BE8A5}"/>
              </a:ext>
            </a:extLst>
          </p:cNvPr>
          <p:cNvSpPr txBox="1"/>
          <p:nvPr/>
        </p:nvSpPr>
        <p:spPr>
          <a:xfrm>
            <a:off x="1446370" y="3140786"/>
            <a:ext cx="2394331" cy="509384"/>
          </a:xfrm>
          <a:prstGeom prst="rect">
            <a:avLst/>
          </a:prstGeom>
          <a:noFill/>
          <a:effectLst/>
        </p:spPr>
        <p:txBody>
          <a:bodyPr wrap="square" lIns="94805" tIns="47403" rIns="94805" bIns="47403" rtlCol="0">
            <a:noAutofit/>
          </a:bodyPr>
          <a:lstStyle/>
          <a:p>
            <a:pPr>
              <a:defRPr/>
            </a:pPr>
            <a:r>
              <a:rPr lang="zh-CN" altLang="en-US" sz="2688">
                <a:solidFill>
                  <a:schemeClr val="accent4"/>
                </a:solidFill>
                <a:latin typeface="+mj-ea"/>
                <a:ea typeface="+mj-ea"/>
                <a:cs typeface="阿里巴巴普惠体 H" panose="00020600040101010101" pitchFamily="18" charset="-122"/>
              </a:rPr>
              <a:t>工作基本概况</a:t>
            </a:r>
          </a:p>
        </p:txBody>
      </p:sp>
      <p:sp>
        <p:nvSpPr>
          <p:cNvPr id="21" name="文本框 20">
            <a:extLst>
              <a:ext uri="{FF2B5EF4-FFF2-40B4-BE49-F238E27FC236}">
                <a16:creationId xmlns:a16="http://schemas.microsoft.com/office/drawing/2014/main" id="{CE720F93-ECF1-C4BD-45C6-651BE28497E4}"/>
              </a:ext>
            </a:extLst>
          </p:cNvPr>
          <p:cNvSpPr txBox="1"/>
          <p:nvPr/>
        </p:nvSpPr>
        <p:spPr>
          <a:xfrm>
            <a:off x="1450181" y="3573172"/>
            <a:ext cx="2259001" cy="302583"/>
          </a:xfrm>
          <a:prstGeom prst="rect">
            <a:avLst/>
          </a:prstGeom>
          <a:noFill/>
          <a:effectLst/>
        </p:spPr>
        <p:txBody>
          <a:bodyPr wrap="square" lIns="94805" tIns="47403" rIns="94805" bIns="47403" rtlCol="0">
            <a:noAutofit/>
          </a:bodyPr>
          <a:lstStyle/>
          <a:p>
            <a:pPr algn="dist"/>
            <a:r>
              <a:rPr lang="en-US" altLang="zh-CN" sz="1344">
                <a:solidFill>
                  <a:schemeClr val="accent4">
                    <a:alpha val="25000"/>
                  </a:schemeClr>
                </a:solidFill>
              </a:rPr>
              <a:t>BASIC SITUATION</a:t>
            </a:r>
          </a:p>
        </p:txBody>
      </p:sp>
      <p:sp>
        <p:nvSpPr>
          <p:cNvPr id="236" name="文本框 235">
            <a:extLst>
              <a:ext uri="{FF2B5EF4-FFF2-40B4-BE49-F238E27FC236}">
                <a16:creationId xmlns:a16="http://schemas.microsoft.com/office/drawing/2014/main" id="{3D2ED6E3-DB21-F841-2EAA-3F61CD63548A}"/>
              </a:ext>
            </a:extLst>
          </p:cNvPr>
          <p:cNvSpPr txBox="1"/>
          <p:nvPr/>
        </p:nvSpPr>
        <p:spPr>
          <a:xfrm>
            <a:off x="1446370" y="2395245"/>
            <a:ext cx="1902283" cy="849464"/>
          </a:xfrm>
          <a:prstGeom prst="rect">
            <a:avLst/>
          </a:prstGeom>
          <a:noFill/>
          <a:effectLst/>
        </p:spPr>
        <p:txBody>
          <a:bodyPr wrap="square" lIns="84125" tIns="42062" rIns="84125" bIns="42062" rtlCol="0">
            <a:noAutofit/>
          </a:bodyPr>
          <a:lstStyle/>
          <a:p>
            <a:r>
              <a:rPr lang="en-US" altLang="zh-CN" sz="4968">
                <a:solidFill>
                  <a:schemeClr val="accent1"/>
                </a:solidFill>
                <a:latin typeface="+mj-ea"/>
                <a:ea typeface="+mj-ea"/>
                <a:cs typeface="OPPOSans M" panose="00020600040101010101" pitchFamily="18" charset="-122"/>
              </a:rPr>
              <a:t>01</a:t>
            </a:r>
            <a:endParaRPr lang="zh-CN" altLang="en-US" sz="4968">
              <a:solidFill>
                <a:schemeClr val="accent1"/>
              </a:solidFill>
              <a:latin typeface="+mj-ea"/>
              <a:ea typeface="+mj-ea"/>
              <a:cs typeface="OPPOSans M" panose="00020600040101010101" pitchFamily="18" charset="-122"/>
            </a:endParaRPr>
          </a:p>
        </p:txBody>
      </p:sp>
      <p:cxnSp>
        <p:nvCxnSpPr>
          <p:cNvPr id="3" name="直接连接符 2">
            <a:extLst>
              <a:ext uri="{FF2B5EF4-FFF2-40B4-BE49-F238E27FC236}">
                <a16:creationId xmlns:a16="http://schemas.microsoft.com/office/drawing/2014/main" id="{E2967312-C64C-34AB-E31C-1BDBC9435CDD}"/>
              </a:ext>
            </a:extLst>
          </p:cNvPr>
          <p:cNvCxnSpPr>
            <a:cxnSpLocks/>
          </p:cNvCxnSpPr>
          <p:nvPr/>
        </p:nvCxnSpPr>
        <p:spPr>
          <a:xfrm>
            <a:off x="3312315" y="2832497"/>
            <a:ext cx="341137" cy="0"/>
          </a:xfrm>
          <a:prstGeom prst="line">
            <a:avLst/>
          </a:prstGeom>
          <a:ln w="25400" cap="rnd">
            <a:solidFill>
              <a:schemeClr val="accent4">
                <a:alpha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文本框 69">
            <a:extLst>
              <a:ext uri="{FF2B5EF4-FFF2-40B4-BE49-F238E27FC236}">
                <a16:creationId xmlns:a16="http://schemas.microsoft.com/office/drawing/2014/main" id="{A6A041FD-5099-B9B9-215B-7DD582ADC781}"/>
              </a:ext>
            </a:extLst>
          </p:cNvPr>
          <p:cNvSpPr txBox="1"/>
          <p:nvPr/>
        </p:nvSpPr>
        <p:spPr>
          <a:xfrm>
            <a:off x="1446370" y="4849695"/>
            <a:ext cx="2394331" cy="509384"/>
          </a:xfrm>
          <a:prstGeom prst="rect">
            <a:avLst/>
          </a:prstGeom>
          <a:noFill/>
          <a:effectLst/>
        </p:spPr>
        <p:txBody>
          <a:bodyPr wrap="square" lIns="94805" tIns="47403" rIns="94805" bIns="47403" rtlCol="0">
            <a:noAutofit/>
          </a:bodyPr>
          <a:lstStyle/>
          <a:p>
            <a:pPr>
              <a:defRPr/>
            </a:pPr>
            <a:r>
              <a:rPr lang="zh-CN" altLang="en-US" sz="2688">
                <a:solidFill>
                  <a:schemeClr val="accent4"/>
                </a:solidFill>
                <a:latin typeface="+mj-ea"/>
                <a:ea typeface="+mj-ea"/>
                <a:cs typeface="阿里巴巴普惠体 H" panose="00020600040101010101" pitchFamily="18" charset="-122"/>
              </a:rPr>
              <a:t>问题改正措施</a:t>
            </a:r>
          </a:p>
        </p:txBody>
      </p:sp>
      <p:sp>
        <p:nvSpPr>
          <p:cNvPr id="71" name="文本框 70">
            <a:extLst>
              <a:ext uri="{FF2B5EF4-FFF2-40B4-BE49-F238E27FC236}">
                <a16:creationId xmlns:a16="http://schemas.microsoft.com/office/drawing/2014/main" id="{192B6798-300C-DB87-104D-2BA15DC52CB8}"/>
              </a:ext>
            </a:extLst>
          </p:cNvPr>
          <p:cNvSpPr txBox="1"/>
          <p:nvPr/>
        </p:nvSpPr>
        <p:spPr>
          <a:xfrm>
            <a:off x="1450181" y="5282081"/>
            <a:ext cx="2259001" cy="302557"/>
          </a:xfrm>
          <a:prstGeom prst="rect">
            <a:avLst/>
          </a:prstGeom>
          <a:noFill/>
          <a:effectLst/>
        </p:spPr>
        <p:txBody>
          <a:bodyPr wrap="square" lIns="94805" tIns="47403" rIns="94805" bIns="47403" rtlCol="0">
            <a:noAutofit/>
          </a:bodyPr>
          <a:lstStyle/>
          <a:p>
            <a:pPr algn="dist"/>
            <a:r>
              <a:rPr lang="en-US" altLang="zh-CN" sz="1344">
                <a:solidFill>
                  <a:schemeClr val="accent4">
                    <a:alpha val="25000"/>
                  </a:schemeClr>
                </a:solidFill>
              </a:rPr>
              <a:t>CORRECTIVE ACTION</a:t>
            </a:r>
            <a:endParaRPr lang="en-US" altLang="zh-CN" sz="1344" dirty="0">
              <a:solidFill>
                <a:schemeClr val="accent4">
                  <a:alpha val="25000"/>
                </a:schemeClr>
              </a:solidFill>
            </a:endParaRPr>
          </a:p>
        </p:txBody>
      </p:sp>
      <p:sp>
        <p:nvSpPr>
          <p:cNvPr id="72" name="文本框 71">
            <a:extLst>
              <a:ext uri="{FF2B5EF4-FFF2-40B4-BE49-F238E27FC236}">
                <a16:creationId xmlns:a16="http://schemas.microsoft.com/office/drawing/2014/main" id="{540BEDB4-78F5-8F3D-200A-91F62168D1B0}"/>
              </a:ext>
            </a:extLst>
          </p:cNvPr>
          <p:cNvSpPr txBox="1"/>
          <p:nvPr/>
        </p:nvSpPr>
        <p:spPr>
          <a:xfrm>
            <a:off x="1446370" y="4104154"/>
            <a:ext cx="1902283" cy="849464"/>
          </a:xfrm>
          <a:prstGeom prst="rect">
            <a:avLst/>
          </a:prstGeom>
          <a:noFill/>
          <a:effectLst/>
        </p:spPr>
        <p:txBody>
          <a:bodyPr wrap="square" lIns="84125" tIns="42062" rIns="84125" bIns="42062" rtlCol="0">
            <a:noAutofit/>
          </a:bodyPr>
          <a:lstStyle/>
          <a:p>
            <a:r>
              <a:rPr lang="en-US" altLang="zh-CN" sz="4968">
                <a:solidFill>
                  <a:schemeClr val="accent1"/>
                </a:solidFill>
                <a:latin typeface="+mj-ea"/>
                <a:ea typeface="+mj-ea"/>
                <a:cs typeface="OPPOSans M" panose="00020600040101010101" pitchFamily="18" charset="-122"/>
              </a:rPr>
              <a:t>03</a:t>
            </a:r>
            <a:endParaRPr lang="zh-CN" altLang="en-US" sz="4968">
              <a:solidFill>
                <a:schemeClr val="accent1"/>
              </a:solidFill>
              <a:latin typeface="+mj-ea"/>
              <a:ea typeface="+mj-ea"/>
              <a:cs typeface="OPPOSans M" panose="00020600040101010101" pitchFamily="18" charset="-122"/>
            </a:endParaRPr>
          </a:p>
        </p:txBody>
      </p:sp>
      <p:cxnSp>
        <p:nvCxnSpPr>
          <p:cNvPr id="73" name="直接连接符 72">
            <a:extLst>
              <a:ext uri="{FF2B5EF4-FFF2-40B4-BE49-F238E27FC236}">
                <a16:creationId xmlns:a16="http://schemas.microsoft.com/office/drawing/2014/main" id="{97A66399-8EE5-7FFE-52D7-892B0D8E87EF}"/>
              </a:ext>
            </a:extLst>
          </p:cNvPr>
          <p:cNvCxnSpPr>
            <a:cxnSpLocks/>
          </p:cNvCxnSpPr>
          <p:nvPr/>
        </p:nvCxnSpPr>
        <p:spPr>
          <a:xfrm>
            <a:off x="3312315" y="4541406"/>
            <a:ext cx="341137" cy="0"/>
          </a:xfrm>
          <a:prstGeom prst="line">
            <a:avLst/>
          </a:prstGeom>
          <a:ln w="25400" cap="rnd">
            <a:solidFill>
              <a:schemeClr val="accent4">
                <a:alpha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文本框 82">
            <a:extLst>
              <a:ext uri="{FF2B5EF4-FFF2-40B4-BE49-F238E27FC236}">
                <a16:creationId xmlns:a16="http://schemas.microsoft.com/office/drawing/2014/main" id="{B8A737CA-44C4-C678-2997-211CB626CE39}"/>
              </a:ext>
            </a:extLst>
          </p:cNvPr>
          <p:cNvSpPr txBox="1"/>
          <p:nvPr/>
        </p:nvSpPr>
        <p:spPr>
          <a:xfrm>
            <a:off x="4273122" y="3140786"/>
            <a:ext cx="2394331" cy="509384"/>
          </a:xfrm>
          <a:prstGeom prst="rect">
            <a:avLst/>
          </a:prstGeom>
          <a:noFill/>
          <a:effectLst/>
        </p:spPr>
        <p:txBody>
          <a:bodyPr wrap="square" lIns="94805" tIns="47403" rIns="94805" bIns="47403" rtlCol="0">
            <a:noAutofit/>
          </a:bodyPr>
          <a:lstStyle/>
          <a:p>
            <a:pPr>
              <a:defRPr/>
            </a:pPr>
            <a:r>
              <a:rPr lang="zh-CN" altLang="en-US" sz="2688">
                <a:solidFill>
                  <a:schemeClr val="accent4"/>
                </a:solidFill>
                <a:latin typeface="+mj-ea"/>
                <a:ea typeface="+mj-ea"/>
                <a:cs typeface="阿里巴巴普惠体 H" panose="00020600040101010101" pitchFamily="18" charset="-122"/>
              </a:rPr>
              <a:t>工作完成情况</a:t>
            </a:r>
          </a:p>
        </p:txBody>
      </p:sp>
      <p:sp>
        <p:nvSpPr>
          <p:cNvPr id="84" name="文本框 83">
            <a:extLst>
              <a:ext uri="{FF2B5EF4-FFF2-40B4-BE49-F238E27FC236}">
                <a16:creationId xmlns:a16="http://schemas.microsoft.com/office/drawing/2014/main" id="{2332A591-2D3A-B009-34C8-F26FDAF70CAF}"/>
              </a:ext>
            </a:extLst>
          </p:cNvPr>
          <p:cNvSpPr txBox="1"/>
          <p:nvPr/>
        </p:nvSpPr>
        <p:spPr>
          <a:xfrm>
            <a:off x="4276933" y="3573172"/>
            <a:ext cx="2259001" cy="302557"/>
          </a:xfrm>
          <a:prstGeom prst="rect">
            <a:avLst/>
          </a:prstGeom>
          <a:noFill/>
          <a:effectLst/>
        </p:spPr>
        <p:txBody>
          <a:bodyPr wrap="square" lIns="94805" tIns="47403" rIns="94805" bIns="47403" rtlCol="0">
            <a:noAutofit/>
          </a:bodyPr>
          <a:lstStyle/>
          <a:p>
            <a:pPr algn="dist"/>
            <a:r>
              <a:rPr lang="en-US" altLang="zh-CN" sz="1344">
                <a:solidFill>
                  <a:schemeClr val="accent4">
                    <a:alpha val="25000"/>
                  </a:schemeClr>
                </a:solidFill>
              </a:rPr>
              <a:t>WORK COMPLETION</a:t>
            </a:r>
            <a:endParaRPr lang="en-US" altLang="zh-CN" sz="1344" dirty="0">
              <a:solidFill>
                <a:schemeClr val="accent4">
                  <a:alpha val="25000"/>
                </a:schemeClr>
              </a:solidFill>
            </a:endParaRPr>
          </a:p>
        </p:txBody>
      </p:sp>
      <p:sp>
        <p:nvSpPr>
          <p:cNvPr id="85" name="文本框 84">
            <a:extLst>
              <a:ext uri="{FF2B5EF4-FFF2-40B4-BE49-F238E27FC236}">
                <a16:creationId xmlns:a16="http://schemas.microsoft.com/office/drawing/2014/main" id="{256A5DFB-9FD6-6572-A90B-5733EFCD5361}"/>
              </a:ext>
            </a:extLst>
          </p:cNvPr>
          <p:cNvSpPr txBox="1"/>
          <p:nvPr/>
        </p:nvSpPr>
        <p:spPr>
          <a:xfrm>
            <a:off x="4273122" y="2395245"/>
            <a:ext cx="1902283" cy="849464"/>
          </a:xfrm>
          <a:prstGeom prst="rect">
            <a:avLst/>
          </a:prstGeom>
          <a:noFill/>
          <a:effectLst/>
        </p:spPr>
        <p:txBody>
          <a:bodyPr wrap="square" lIns="84125" tIns="42062" rIns="84125" bIns="42062" rtlCol="0">
            <a:noAutofit/>
          </a:bodyPr>
          <a:lstStyle/>
          <a:p>
            <a:r>
              <a:rPr lang="en-US" altLang="zh-CN" sz="4968">
                <a:solidFill>
                  <a:schemeClr val="accent1"/>
                </a:solidFill>
                <a:latin typeface="+mj-ea"/>
                <a:ea typeface="+mj-ea"/>
                <a:cs typeface="OPPOSans M" panose="00020600040101010101" pitchFamily="18" charset="-122"/>
              </a:rPr>
              <a:t>02</a:t>
            </a:r>
            <a:endParaRPr lang="zh-CN" altLang="en-US" sz="4968">
              <a:solidFill>
                <a:schemeClr val="accent1"/>
              </a:solidFill>
              <a:latin typeface="+mj-ea"/>
              <a:ea typeface="+mj-ea"/>
              <a:cs typeface="OPPOSans M" panose="00020600040101010101" pitchFamily="18" charset="-122"/>
            </a:endParaRPr>
          </a:p>
        </p:txBody>
      </p:sp>
      <p:cxnSp>
        <p:nvCxnSpPr>
          <p:cNvPr id="86" name="直接连接符 85">
            <a:extLst>
              <a:ext uri="{FF2B5EF4-FFF2-40B4-BE49-F238E27FC236}">
                <a16:creationId xmlns:a16="http://schemas.microsoft.com/office/drawing/2014/main" id="{B2C2306A-1799-1FDA-72FE-029E4589DF8D}"/>
              </a:ext>
            </a:extLst>
          </p:cNvPr>
          <p:cNvCxnSpPr>
            <a:cxnSpLocks/>
          </p:cNvCxnSpPr>
          <p:nvPr/>
        </p:nvCxnSpPr>
        <p:spPr>
          <a:xfrm>
            <a:off x="6139067" y="2832497"/>
            <a:ext cx="341137" cy="0"/>
          </a:xfrm>
          <a:prstGeom prst="line">
            <a:avLst/>
          </a:prstGeom>
          <a:ln w="25400" cap="rnd">
            <a:solidFill>
              <a:schemeClr val="accent4">
                <a:alpha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文本框 78">
            <a:extLst>
              <a:ext uri="{FF2B5EF4-FFF2-40B4-BE49-F238E27FC236}">
                <a16:creationId xmlns:a16="http://schemas.microsoft.com/office/drawing/2014/main" id="{AA9BE93C-69F9-A3A9-0D39-18325DCD2F29}"/>
              </a:ext>
            </a:extLst>
          </p:cNvPr>
          <p:cNvSpPr txBox="1"/>
          <p:nvPr/>
        </p:nvSpPr>
        <p:spPr>
          <a:xfrm>
            <a:off x="4273122" y="4849695"/>
            <a:ext cx="2394331" cy="509371"/>
          </a:xfrm>
          <a:prstGeom prst="rect">
            <a:avLst/>
          </a:prstGeom>
          <a:noFill/>
          <a:effectLst/>
        </p:spPr>
        <p:txBody>
          <a:bodyPr wrap="square" lIns="94805" tIns="47403" rIns="94805" bIns="47403" rtlCol="0">
            <a:noAutofit/>
          </a:bodyPr>
          <a:lstStyle/>
          <a:p>
            <a:pPr>
              <a:defRPr/>
            </a:pPr>
            <a:r>
              <a:rPr lang="zh-CN" altLang="en-US" sz="2688">
                <a:solidFill>
                  <a:schemeClr val="accent4"/>
                </a:solidFill>
                <a:latin typeface="+mj-ea"/>
                <a:ea typeface="+mj-ea"/>
                <a:cs typeface="阿里巴巴普惠体 H" panose="00020600040101010101" pitchFamily="18" charset="-122"/>
              </a:rPr>
              <a:t>未来工作计划</a:t>
            </a:r>
          </a:p>
        </p:txBody>
      </p:sp>
      <p:sp>
        <p:nvSpPr>
          <p:cNvPr id="80" name="文本框 79">
            <a:extLst>
              <a:ext uri="{FF2B5EF4-FFF2-40B4-BE49-F238E27FC236}">
                <a16:creationId xmlns:a16="http://schemas.microsoft.com/office/drawing/2014/main" id="{A4500E94-663D-D0CE-EFEB-040536ECC421}"/>
              </a:ext>
            </a:extLst>
          </p:cNvPr>
          <p:cNvSpPr txBox="1"/>
          <p:nvPr/>
        </p:nvSpPr>
        <p:spPr>
          <a:xfrm>
            <a:off x="4276933" y="5282081"/>
            <a:ext cx="2259001" cy="302557"/>
          </a:xfrm>
          <a:prstGeom prst="rect">
            <a:avLst/>
          </a:prstGeom>
          <a:noFill/>
          <a:effectLst/>
        </p:spPr>
        <p:txBody>
          <a:bodyPr wrap="square" lIns="94805" tIns="47403" rIns="94805" bIns="47403" rtlCol="0">
            <a:noAutofit/>
          </a:bodyPr>
          <a:lstStyle/>
          <a:p>
            <a:pPr algn="dist"/>
            <a:r>
              <a:rPr lang="en-US" altLang="zh-CN" sz="1344">
                <a:solidFill>
                  <a:schemeClr val="accent4">
                    <a:alpha val="25000"/>
                  </a:schemeClr>
                </a:solidFill>
              </a:rPr>
              <a:t>WORK SCHEDULE</a:t>
            </a:r>
            <a:endParaRPr lang="en-US" altLang="zh-CN" sz="1344" dirty="0">
              <a:solidFill>
                <a:schemeClr val="accent4">
                  <a:alpha val="25000"/>
                </a:schemeClr>
              </a:solidFill>
            </a:endParaRPr>
          </a:p>
        </p:txBody>
      </p:sp>
      <p:sp>
        <p:nvSpPr>
          <p:cNvPr id="81" name="文本框 80">
            <a:extLst>
              <a:ext uri="{FF2B5EF4-FFF2-40B4-BE49-F238E27FC236}">
                <a16:creationId xmlns:a16="http://schemas.microsoft.com/office/drawing/2014/main" id="{A1CDD1FC-1F48-0613-A4B1-8AECAB46C187}"/>
              </a:ext>
            </a:extLst>
          </p:cNvPr>
          <p:cNvSpPr txBox="1"/>
          <p:nvPr/>
        </p:nvSpPr>
        <p:spPr>
          <a:xfrm>
            <a:off x="4273122" y="4104154"/>
            <a:ext cx="1902283" cy="849464"/>
          </a:xfrm>
          <a:prstGeom prst="rect">
            <a:avLst/>
          </a:prstGeom>
          <a:noFill/>
          <a:effectLst/>
        </p:spPr>
        <p:txBody>
          <a:bodyPr wrap="square" lIns="84125" tIns="42062" rIns="84125" bIns="42062" rtlCol="0">
            <a:noAutofit/>
          </a:bodyPr>
          <a:lstStyle/>
          <a:p>
            <a:r>
              <a:rPr lang="en-US" altLang="zh-CN" sz="4968">
                <a:solidFill>
                  <a:schemeClr val="accent1"/>
                </a:solidFill>
                <a:latin typeface="+mj-ea"/>
                <a:ea typeface="+mj-ea"/>
                <a:cs typeface="OPPOSans M" panose="00020600040101010101" pitchFamily="18" charset="-122"/>
              </a:rPr>
              <a:t>04</a:t>
            </a:r>
            <a:endParaRPr lang="zh-CN" altLang="en-US" sz="4968">
              <a:solidFill>
                <a:schemeClr val="accent1"/>
              </a:solidFill>
              <a:latin typeface="+mj-ea"/>
              <a:ea typeface="+mj-ea"/>
              <a:cs typeface="OPPOSans M" panose="00020600040101010101" pitchFamily="18" charset="-122"/>
            </a:endParaRPr>
          </a:p>
        </p:txBody>
      </p:sp>
      <p:cxnSp>
        <p:nvCxnSpPr>
          <p:cNvPr id="82" name="直接连接符 81">
            <a:extLst>
              <a:ext uri="{FF2B5EF4-FFF2-40B4-BE49-F238E27FC236}">
                <a16:creationId xmlns:a16="http://schemas.microsoft.com/office/drawing/2014/main" id="{87244801-1665-A190-C2D8-AEBF0B745848}"/>
              </a:ext>
            </a:extLst>
          </p:cNvPr>
          <p:cNvCxnSpPr>
            <a:cxnSpLocks/>
          </p:cNvCxnSpPr>
          <p:nvPr/>
        </p:nvCxnSpPr>
        <p:spPr>
          <a:xfrm>
            <a:off x="6139067" y="4541406"/>
            <a:ext cx="341137" cy="0"/>
          </a:xfrm>
          <a:prstGeom prst="line">
            <a:avLst/>
          </a:prstGeom>
          <a:ln w="25400" cap="rnd">
            <a:solidFill>
              <a:schemeClr val="accent4">
                <a:alpha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96347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>
            <a:extLst>
              <a:ext uri="{FF2B5EF4-FFF2-40B4-BE49-F238E27FC236}">
                <a16:creationId xmlns:a16="http://schemas.microsoft.com/office/drawing/2014/main" id="{3EF37C3E-420F-7B65-8021-259027DE804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zh-CN"/>
              <a:t>01</a:t>
            </a:r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ADF693F7-2F33-EC9E-B6C6-5C24FC4B4C09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altLang="zh-CN"/>
              <a:t>PART 01</a:t>
            </a:r>
            <a:endParaRPr lang="zh-CN" altLang="en-US"/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4A29FDDC-956F-4502-29FE-7689D785B4A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zh-CN" altLang="en-US"/>
              <a:t>工作基本概况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F402BCE5-AADF-A175-15E9-4E342A39E19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altLang="zh-CN"/>
              <a:t>BASIC SITUATION</a:t>
            </a:r>
          </a:p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20333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矩形 62">
            <a:extLst>
              <a:ext uri="{FF2B5EF4-FFF2-40B4-BE49-F238E27FC236}">
                <a16:creationId xmlns:a16="http://schemas.microsoft.com/office/drawing/2014/main" id="{353258B2-1899-9263-3618-19FF912069A5}"/>
              </a:ext>
            </a:extLst>
          </p:cNvPr>
          <p:cNvSpPr/>
          <p:nvPr/>
        </p:nvSpPr>
        <p:spPr>
          <a:xfrm>
            <a:off x="0" y="4605209"/>
            <a:ext cx="12192000" cy="225279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29" name="矩形: 圆角 28">
            <a:extLst>
              <a:ext uri="{FF2B5EF4-FFF2-40B4-BE49-F238E27FC236}">
                <a16:creationId xmlns:a16="http://schemas.microsoft.com/office/drawing/2014/main" id="{4518A53A-D659-7026-A303-70C66A83FEDF}"/>
              </a:ext>
            </a:extLst>
          </p:cNvPr>
          <p:cNvSpPr/>
          <p:nvPr/>
        </p:nvSpPr>
        <p:spPr>
          <a:xfrm>
            <a:off x="3087005" y="1782927"/>
            <a:ext cx="2586234" cy="4076700"/>
          </a:xfrm>
          <a:prstGeom prst="roundRect">
            <a:avLst>
              <a:gd name="adj" fmla="val 6996"/>
            </a:avLst>
          </a:prstGeom>
          <a:solidFill>
            <a:schemeClr val="bg1"/>
          </a:solidFill>
          <a:ln>
            <a:noFill/>
          </a:ln>
          <a:effectLst>
            <a:outerShdw blurRad="381000" dist="292100" dir="5400000" sx="95000" sy="95000" algn="ctr" rotWithShape="0">
              <a:schemeClr val="accent1">
                <a:lumMod val="50000"/>
                <a:alpha val="4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8755" tIns="49378" rIns="98755" bIns="49378" rtlCol="0" anchor="ctr">
            <a:noAutofit/>
          </a:bodyPr>
          <a:lstStyle/>
          <a:p>
            <a:pPr algn="ctr"/>
            <a:endParaRPr lang="zh-CN" altLang="en-US" sz="1944">
              <a:gradFill>
                <a:gsLst>
                  <a:gs pos="0">
                    <a:srgbClr val="00BCF6"/>
                  </a:gs>
                  <a:gs pos="100000">
                    <a:schemeClr val="accent1"/>
                  </a:gs>
                </a:gsLst>
                <a:lin ang="2700000" scaled="0"/>
              </a:gradFill>
            </a:endParaRPr>
          </a:p>
        </p:txBody>
      </p:sp>
      <p:cxnSp>
        <p:nvCxnSpPr>
          <p:cNvPr id="392" name="直接连接符 391">
            <a:extLst>
              <a:ext uri="{FF2B5EF4-FFF2-40B4-BE49-F238E27FC236}">
                <a16:creationId xmlns:a16="http://schemas.microsoft.com/office/drawing/2014/main" id="{787DB628-93B5-E759-3708-33F7125ACD68}"/>
              </a:ext>
            </a:extLst>
          </p:cNvPr>
          <p:cNvCxnSpPr/>
          <p:nvPr/>
        </p:nvCxnSpPr>
        <p:spPr>
          <a:xfrm>
            <a:off x="3372260" y="5383918"/>
            <a:ext cx="260912" cy="0"/>
          </a:xfrm>
          <a:prstGeom prst="line">
            <a:avLst/>
          </a:prstGeom>
          <a:ln w="41275" cap="rnd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94" name="组合 393">
            <a:extLst>
              <a:ext uri="{FF2B5EF4-FFF2-40B4-BE49-F238E27FC236}">
                <a16:creationId xmlns:a16="http://schemas.microsoft.com/office/drawing/2014/main" id="{5B940F8E-CA4D-1584-02B2-2538D92D8E28}"/>
              </a:ext>
            </a:extLst>
          </p:cNvPr>
          <p:cNvGrpSpPr/>
          <p:nvPr/>
        </p:nvGrpSpPr>
        <p:grpSpPr>
          <a:xfrm>
            <a:off x="5998723" y="1782927"/>
            <a:ext cx="2586234" cy="4076700"/>
            <a:chOff x="3087005" y="1782927"/>
            <a:chExt cx="2586234" cy="4076700"/>
          </a:xfrm>
        </p:grpSpPr>
        <p:sp>
          <p:nvSpPr>
            <p:cNvPr id="395" name="矩形: 圆角 394">
              <a:extLst>
                <a:ext uri="{FF2B5EF4-FFF2-40B4-BE49-F238E27FC236}">
                  <a16:creationId xmlns:a16="http://schemas.microsoft.com/office/drawing/2014/main" id="{5D0D856D-1656-5B20-47CE-F8CEEE83A077}"/>
                </a:ext>
              </a:extLst>
            </p:cNvPr>
            <p:cNvSpPr/>
            <p:nvPr/>
          </p:nvSpPr>
          <p:spPr>
            <a:xfrm>
              <a:off x="3087005" y="1782927"/>
              <a:ext cx="2586234" cy="4076700"/>
            </a:xfrm>
            <a:prstGeom prst="roundRect">
              <a:avLst>
                <a:gd name="adj" fmla="val 6996"/>
              </a:avLst>
            </a:prstGeom>
            <a:solidFill>
              <a:schemeClr val="bg1"/>
            </a:solidFill>
            <a:ln>
              <a:noFill/>
            </a:ln>
            <a:effectLst>
              <a:outerShdw blurRad="381000" dist="292100" dir="5400000" sx="95000" sy="95000" algn="ctr" rotWithShape="0">
                <a:schemeClr val="accent1">
                  <a:lumMod val="50000"/>
                  <a:alpha val="4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8755" tIns="49378" rIns="98755" bIns="49378" rtlCol="0" anchor="ctr">
              <a:noAutofit/>
            </a:bodyPr>
            <a:lstStyle/>
            <a:p>
              <a:pPr algn="ctr"/>
              <a:endParaRPr lang="zh-CN" altLang="en-US" sz="1944">
                <a:gradFill>
                  <a:gsLst>
                    <a:gs pos="0">
                      <a:srgbClr val="00BCF6"/>
                    </a:gs>
                    <a:gs pos="100000">
                      <a:schemeClr val="accent1"/>
                    </a:gs>
                  </a:gsLst>
                  <a:lin ang="2700000" scaled="0"/>
                </a:gradFill>
              </a:endParaRPr>
            </a:p>
          </p:txBody>
        </p:sp>
        <p:cxnSp>
          <p:nvCxnSpPr>
            <p:cNvPr id="396" name="直接连接符 395">
              <a:extLst>
                <a:ext uri="{FF2B5EF4-FFF2-40B4-BE49-F238E27FC236}">
                  <a16:creationId xmlns:a16="http://schemas.microsoft.com/office/drawing/2014/main" id="{D6B6F41F-1880-78B2-A622-E8B71F4C8A3C}"/>
                </a:ext>
              </a:extLst>
            </p:cNvPr>
            <p:cNvCxnSpPr/>
            <p:nvPr/>
          </p:nvCxnSpPr>
          <p:spPr>
            <a:xfrm>
              <a:off x="3372260" y="5383918"/>
              <a:ext cx="260912" cy="0"/>
            </a:xfrm>
            <a:prstGeom prst="line">
              <a:avLst/>
            </a:prstGeom>
            <a:ln w="41275" cap="rnd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97" name="组合 396">
            <a:extLst>
              <a:ext uri="{FF2B5EF4-FFF2-40B4-BE49-F238E27FC236}">
                <a16:creationId xmlns:a16="http://schemas.microsoft.com/office/drawing/2014/main" id="{8585FEED-D6B9-958C-336C-1A15AB2C3A58}"/>
              </a:ext>
            </a:extLst>
          </p:cNvPr>
          <p:cNvGrpSpPr/>
          <p:nvPr/>
        </p:nvGrpSpPr>
        <p:grpSpPr>
          <a:xfrm>
            <a:off x="8910441" y="1782927"/>
            <a:ext cx="2586234" cy="4076700"/>
            <a:chOff x="3087005" y="1782927"/>
            <a:chExt cx="2586234" cy="4076700"/>
          </a:xfrm>
        </p:grpSpPr>
        <p:sp>
          <p:nvSpPr>
            <p:cNvPr id="398" name="矩形: 圆角 397">
              <a:extLst>
                <a:ext uri="{FF2B5EF4-FFF2-40B4-BE49-F238E27FC236}">
                  <a16:creationId xmlns:a16="http://schemas.microsoft.com/office/drawing/2014/main" id="{B0676ECE-8CC1-2FB7-FF24-F5B7C9BE7562}"/>
                </a:ext>
              </a:extLst>
            </p:cNvPr>
            <p:cNvSpPr/>
            <p:nvPr/>
          </p:nvSpPr>
          <p:spPr>
            <a:xfrm>
              <a:off x="3087005" y="1782927"/>
              <a:ext cx="2586234" cy="4076700"/>
            </a:xfrm>
            <a:prstGeom prst="roundRect">
              <a:avLst>
                <a:gd name="adj" fmla="val 6996"/>
              </a:avLst>
            </a:prstGeom>
            <a:solidFill>
              <a:schemeClr val="bg1"/>
            </a:solidFill>
            <a:ln>
              <a:noFill/>
            </a:ln>
            <a:effectLst>
              <a:outerShdw blurRad="381000" dist="292100" dir="5400000" sx="95000" sy="95000" algn="ctr" rotWithShape="0">
                <a:schemeClr val="accent1">
                  <a:lumMod val="50000"/>
                  <a:alpha val="4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8755" tIns="49378" rIns="98755" bIns="49378" rtlCol="0" anchor="ctr">
              <a:noAutofit/>
            </a:bodyPr>
            <a:lstStyle/>
            <a:p>
              <a:pPr algn="ctr"/>
              <a:endParaRPr lang="zh-CN" altLang="en-US" sz="1944">
                <a:gradFill>
                  <a:gsLst>
                    <a:gs pos="0">
                      <a:srgbClr val="00BCF6"/>
                    </a:gs>
                    <a:gs pos="100000">
                      <a:schemeClr val="accent1"/>
                    </a:gs>
                  </a:gsLst>
                  <a:lin ang="2700000" scaled="0"/>
                </a:gradFill>
              </a:endParaRPr>
            </a:p>
          </p:txBody>
        </p:sp>
        <p:cxnSp>
          <p:nvCxnSpPr>
            <p:cNvPr id="399" name="直接连接符 398">
              <a:extLst>
                <a:ext uri="{FF2B5EF4-FFF2-40B4-BE49-F238E27FC236}">
                  <a16:creationId xmlns:a16="http://schemas.microsoft.com/office/drawing/2014/main" id="{3C533E47-99D4-8F11-5190-085DBC9EEAA3}"/>
                </a:ext>
              </a:extLst>
            </p:cNvPr>
            <p:cNvCxnSpPr/>
            <p:nvPr/>
          </p:nvCxnSpPr>
          <p:spPr>
            <a:xfrm>
              <a:off x="3372260" y="5383918"/>
              <a:ext cx="260912" cy="0"/>
            </a:xfrm>
            <a:prstGeom prst="line">
              <a:avLst/>
            </a:prstGeom>
            <a:ln w="41275" cap="rnd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4" name="文本框 203">
            <a:extLst>
              <a:ext uri="{FF2B5EF4-FFF2-40B4-BE49-F238E27FC236}">
                <a16:creationId xmlns:a16="http://schemas.microsoft.com/office/drawing/2014/main" id="{C3AC93CB-BBD0-F66F-ECA1-D4D579CFFBB7}"/>
              </a:ext>
            </a:extLst>
          </p:cNvPr>
          <p:cNvSpPr txBox="1"/>
          <p:nvPr/>
        </p:nvSpPr>
        <p:spPr>
          <a:xfrm>
            <a:off x="3243044" y="2252791"/>
            <a:ext cx="1524621" cy="110799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altLang="zh-CN" sz="6600" b="1">
                <a:solidFill>
                  <a:schemeClr val="accent1"/>
                </a:solidFill>
                <a:latin typeface="+mj-lt"/>
                <a:ea typeface="+mj-ea"/>
              </a:rPr>
              <a:t>01</a:t>
            </a:r>
            <a:endParaRPr lang="zh-CN" altLang="en-US" sz="6600" b="1">
              <a:solidFill>
                <a:schemeClr val="accent1"/>
              </a:solidFill>
              <a:latin typeface="+mj-lt"/>
              <a:ea typeface="+mj-ea"/>
            </a:endParaRPr>
          </a:p>
        </p:txBody>
      </p:sp>
      <p:sp>
        <p:nvSpPr>
          <p:cNvPr id="205" name="文本框 204">
            <a:extLst>
              <a:ext uri="{FF2B5EF4-FFF2-40B4-BE49-F238E27FC236}">
                <a16:creationId xmlns:a16="http://schemas.microsoft.com/office/drawing/2014/main" id="{9F6F1A86-6700-B3A5-E297-C4DC7C5E76DB}"/>
              </a:ext>
            </a:extLst>
          </p:cNvPr>
          <p:cNvSpPr txBox="1"/>
          <p:nvPr/>
        </p:nvSpPr>
        <p:spPr>
          <a:xfrm>
            <a:off x="3243045" y="3835201"/>
            <a:ext cx="2305890" cy="9537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lnSpc>
                <a:spcPct val="120000"/>
              </a:lnSpc>
              <a:defRPr/>
            </a:pPr>
            <a:r>
              <a:rPr lang="zh-CN" altLang="en-US" sz="1600" kern="0">
                <a:solidFill>
                  <a:schemeClr val="accent4">
                    <a:alpha val="65000"/>
                  </a:schemeClr>
                </a:solidFill>
                <a:latin typeface="+mn-ea"/>
              </a:rPr>
              <a:t>通过开拓新渠道获取新客户，为公司创造商机线索，提高收入。</a:t>
            </a:r>
          </a:p>
        </p:txBody>
      </p:sp>
      <p:grpSp>
        <p:nvGrpSpPr>
          <p:cNvPr id="312" name="组合 311">
            <a:extLst>
              <a:ext uri="{FF2B5EF4-FFF2-40B4-BE49-F238E27FC236}">
                <a16:creationId xmlns:a16="http://schemas.microsoft.com/office/drawing/2014/main" id="{7F0D2D2A-59DA-1A00-BED8-8BB94BAE9380}"/>
              </a:ext>
            </a:extLst>
          </p:cNvPr>
          <p:cNvGrpSpPr/>
          <p:nvPr/>
        </p:nvGrpSpPr>
        <p:grpSpPr>
          <a:xfrm>
            <a:off x="5181223" y="1991013"/>
            <a:ext cx="269432" cy="242490"/>
            <a:chOff x="4824690" y="1991013"/>
            <a:chExt cx="269432" cy="242490"/>
          </a:xfrm>
        </p:grpSpPr>
        <p:sp>
          <p:nvSpPr>
            <p:cNvPr id="308" name="任意多边形: 形状 307">
              <a:extLst>
                <a:ext uri="{FF2B5EF4-FFF2-40B4-BE49-F238E27FC236}">
                  <a16:creationId xmlns:a16="http://schemas.microsoft.com/office/drawing/2014/main" id="{E4D72BEA-6E49-C61F-1D27-BDB6F6B350D4}"/>
                </a:ext>
              </a:extLst>
            </p:cNvPr>
            <p:cNvSpPr/>
            <p:nvPr/>
          </p:nvSpPr>
          <p:spPr>
            <a:xfrm>
              <a:off x="4878577" y="1991013"/>
              <a:ext cx="94301" cy="94301"/>
            </a:xfrm>
            <a:custGeom>
              <a:avLst/>
              <a:gdLst>
                <a:gd name="connsiteX0" fmla="*/ 47151 w 94301"/>
                <a:gd name="connsiteY0" fmla="*/ 94302 h 94301"/>
                <a:gd name="connsiteX1" fmla="*/ 94302 w 94301"/>
                <a:gd name="connsiteY1" fmla="*/ 47151 h 94301"/>
                <a:gd name="connsiteX2" fmla="*/ 47151 w 94301"/>
                <a:gd name="connsiteY2" fmla="*/ 0 h 94301"/>
                <a:gd name="connsiteX3" fmla="*/ 0 w 94301"/>
                <a:gd name="connsiteY3" fmla="*/ 47151 h 94301"/>
                <a:gd name="connsiteX4" fmla="*/ 47151 w 94301"/>
                <a:gd name="connsiteY4" fmla="*/ 94302 h 943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4301" h="94301">
                  <a:moveTo>
                    <a:pt x="47151" y="94302"/>
                  </a:moveTo>
                  <a:cubicBezTo>
                    <a:pt x="73192" y="94302"/>
                    <a:pt x="94302" y="73192"/>
                    <a:pt x="94302" y="47151"/>
                  </a:cubicBezTo>
                  <a:cubicBezTo>
                    <a:pt x="94302" y="21110"/>
                    <a:pt x="73192" y="0"/>
                    <a:pt x="47151" y="0"/>
                  </a:cubicBezTo>
                  <a:cubicBezTo>
                    <a:pt x="21110" y="0"/>
                    <a:pt x="0" y="21110"/>
                    <a:pt x="0" y="47151"/>
                  </a:cubicBezTo>
                  <a:cubicBezTo>
                    <a:pt x="0" y="73192"/>
                    <a:pt x="21110" y="94302"/>
                    <a:pt x="47151" y="94302"/>
                  </a:cubicBezTo>
                  <a:close/>
                </a:path>
              </a:pathLst>
            </a:custGeom>
            <a:noFill/>
            <a:ln w="19645" cap="rnd">
              <a:solidFill>
                <a:schemeClr val="accent1">
                  <a:alpha val="15000"/>
                </a:schemeClr>
              </a:solidFill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309" name="任意多边形: 形状 308">
              <a:extLst>
                <a:ext uri="{FF2B5EF4-FFF2-40B4-BE49-F238E27FC236}">
                  <a16:creationId xmlns:a16="http://schemas.microsoft.com/office/drawing/2014/main" id="{14DD9DF1-297A-1DDA-0AE1-A62C430E71B7}"/>
                </a:ext>
              </a:extLst>
            </p:cNvPr>
            <p:cNvSpPr/>
            <p:nvPr/>
          </p:nvSpPr>
          <p:spPr>
            <a:xfrm>
              <a:off x="5017387" y="1997748"/>
              <a:ext cx="22850" cy="80830"/>
            </a:xfrm>
            <a:custGeom>
              <a:avLst/>
              <a:gdLst>
                <a:gd name="connsiteX0" fmla="*/ 0 w 22850"/>
                <a:gd name="connsiteY0" fmla="*/ 0 h 80830"/>
                <a:gd name="connsiteX1" fmla="*/ 22851 w 22850"/>
                <a:gd name="connsiteY1" fmla="*/ 40415 h 80830"/>
                <a:gd name="connsiteX2" fmla="*/ 0 w 22850"/>
                <a:gd name="connsiteY2" fmla="*/ 80830 h 808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2850" h="80830">
                  <a:moveTo>
                    <a:pt x="0" y="0"/>
                  </a:moveTo>
                  <a:cubicBezTo>
                    <a:pt x="13693" y="8251"/>
                    <a:pt x="22851" y="23264"/>
                    <a:pt x="22851" y="40415"/>
                  </a:cubicBezTo>
                  <a:cubicBezTo>
                    <a:pt x="22851" y="57566"/>
                    <a:pt x="13693" y="72579"/>
                    <a:pt x="0" y="80830"/>
                  </a:cubicBezTo>
                </a:path>
              </a:pathLst>
            </a:custGeom>
            <a:noFill/>
            <a:ln w="19645" cap="rnd">
              <a:solidFill>
                <a:schemeClr val="accent1">
                  <a:alpha val="15000"/>
                </a:schemeClr>
              </a:solidFill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310" name="任意多边形: 形状 309">
              <a:extLst>
                <a:ext uri="{FF2B5EF4-FFF2-40B4-BE49-F238E27FC236}">
                  <a16:creationId xmlns:a16="http://schemas.microsoft.com/office/drawing/2014/main" id="{45419500-D5D8-40CC-A57B-892593F77AC1}"/>
                </a:ext>
              </a:extLst>
            </p:cNvPr>
            <p:cNvSpPr/>
            <p:nvPr/>
          </p:nvSpPr>
          <p:spPr>
            <a:xfrm>
              <a:off x="4824690" y="2139201"/>
              <a:ext cx="202075" cy="94301"/>
            </a:xfrm>
            <a:custGeom>
              <a:avLst/>
              <a:gdLst>
                <a:gd name="connsiteX0" fmla="*/ 0 w 202075"/>
                <a:gd name="connsiteY0" fmla="*/ 86219 h 94301"/>
                <a:gd name="connsiteX1" fmla="*/ 0 w 202075"/>
                <a:gd name="connsiteY1" fmla="*/ 94302 h 94301"/>
                <a:gd name="connsiteX2" fmla="*/ 202075 w 202075"/>
                <a:gd name="connsiteY2" fmla="*/ 94302 h 94301"/>
                <a:gd name="connsiteX3" fmla="*/ 202075 w 202075"/>
                <a:gd name="connsiteY3" fmla="*/ 86219 h 94301"/>
                <a:gd name="connsiteX4" fmla="*/ 196202 w 202075"/>
                <a:gd name="connsiteY4" fmla="*/ 29423 h 94301"/>
                <a:gd name="connsiteX5" fmla="*/ 172652 w 202075"/>
                <a:gd name="connsiteY5" fmla="*/ 5873 h 94301"/>
                <a:gd name="connsiteX6" fmla="*/ 115856 w 202075"/>
                <a:gd name="connsiteY6" fmla="*/ 0 h 94301"/>
                <a:gd name="connsiteX7" fmla="*/ 86219 w 202075"/>
                <a:gd name="connsiteY7" fmla="*/ 0 h 94301"/>
                <a:gd name="connsiteX8" fmla="*/ 29423 w 202075"/>
                <a:gd name="connsiteY8" fmla="*/ 5873 h 94301"/>
                <a:gd name="connsiteX9" fmla="*/ 5873 w 202075"/>
                <a:gd name="connsiteY9" fmla="*/ 29423 h 94301"/>
                <a:gd name="connsiteX10" fmla="*/ 0 w 202075"/>
                <a:gd name="connsiteY10" fmla="*/ 86219 h 943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02075" h="94301">
                  <a:moveTo>
                    <a:pt x="0" y="86219"/>
                  </a:moveTo>
                  <a:lnTo>
                    <a:pt x="0" y="94302"/>
                  </a:lnTo>
                  <a:lnTo>
                    <a:pt x="202075" y="94302"/>
                  </a:lnTo>
                  <a:lnTo>
                    <a:pt x="202075" y="86219"/>
                  </a:lnTo>
                  <a:cubicBezTo>
                    <a:pt x="202075" y="56039"/>
                    <a:pt x="202075" y="40950"/>
                    <a:pt x="196202" y="29423"/>
                  </a:cubicBezTo>
                  <a:cubicBezTo>
                    <a:pt x="191036" y="19283"/>
                    <a:pt x="182792" y="11039"/>
                    <a:pt x="172652" y="5873"/>
                  </a:cubicBezTo>
                  <a:cubicBezTo>
                    <a:pt x="161125" y="0"/>
                    <a:pt x="146036" y="0"/>
                    <a:pt x="115856" y="0"/>
                  </a:cubicBezTo>
                  <a:lnTo>
                    <a:pt x="86219" y="0"/>
                  </a:lnTo>
                  <a:cubicBezTo>
                    <a:pt x="56039" y="0"/>
                    <a:pt x="40950" y="0"/>
                    <a:pt x="29423" y="5873"/>
                  </a:cubicBezTo>
                  <a:cubicBezTo>
                    <a:pt x="19283" y="11039"/>
                    <a:pt x="11040" y="19283"/>
                    <a:pt x="5873" y="29423"/>
                  </a:cubicBezTo>
                  <a:cubicBezTo>
                    <a:pt x="0" y="40950"/>
                    <a:pt x="0" y="56039"/>
                    <a:pt x="0" y="86219"/>
                  </a:cubicBezTo>
                  <a:close/>
                </a:path>
              </a:pathLst>
            </a:custGeom>
            <a:noFill/>
            <a:ln w="19645" cap="rnd">
              <a:solidFill>
                <a:schemeClr val="accent1">
                  <a:alpha val="15000"/>
                </a:schemeClr>
              </a:solidFill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311" name="任意多边形: 形状 310">
              <a:extLst>
                <a:ext uri="{FF2B5EF4-FFF2-40B4-BE49-F238E27FC236}">
                  <a16:creationId xmlns:a16="http://schemas.microsoft.com/office/drawing/2014/main" id="{C27D2E87-F630-210F-0964-FD8BC332E136}"/>
                </a:ext>
              </a:extLst>
            </p:cNvPr>
            <p:cNvSpPr/>
            <p:nvPr/>
          </p:nvSpPr>
          <p:spPr>
            <a:xfrm>
              <a:off x="5064700" y="2145075"/>
              <a:ext cx="29422" cy="88428"/>
            </a:xfrm>
            <a:custGeom>
              <a:avLst/>
              <a:gdLst>
                <a:gd name="connsiteX0" fmla="*/ 29423 w 29422"/>
                <a:gd name="connsiteY0" fmla="*/ 88428 h 88428"/>
                <a:gd name="connsiteX1" fmla="*/ 29423 w 29422"/>
                <a:gd name="connsiteY1" fmla="*/ 80345 h 88428"/>
                <a:gd name="connsiteX2" fmla="*/ 23550 w 29422"/>
                <a:gd name="connsiteY2" fmla="*/ 23549 h 88428"/>
                <a:gd name="connsiteX3" fmla="*/ 0 w 29422"/>
                <a:gd name="connsiteY3" fmla="*/ 0 h 884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422" h="88428">
                  <a:moveTo>
                    <a:pt x="29423" y="88428"/>
                  </a:moveTo>
                  <a:lnTo>
                    <a:pt x="29423" y="80345"/>
                  </a:lnTo>
                  <a:cubicBezTo>
                    <a:pt x="29423" y="50166"/>
                    <a:pt x="29423" y="35076"/>
                    <a:pt x="23550" y="23549"/>
                  </a:cubicBezTo>
                  <a:cubicBezTo>
                    <a:pt x="18383" y="13410"/>
                    <a:pt x="10139" y="5166"/>
                    <a:pt x="0" y="0"/>
                  </a:cubicBezTo>
                </a:path>
              </a:pathLst>
            </a:custGeom>
            <a:noFill/>
            <a:ln w="19645" cap="rnd">
              <a:solidFill>
                <a:schemeClr val="accent1">
                  <a:alpha val="15000"/>
                </a:schemeClr>
              </a:solidFill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</p:grpSp>
      <p:sp>
        <p:nvSpPr>
          <p:cNvPr id="297" name="文本框 296">
            <a:extLst>
              <a:ext uri="{FF2B5EF4-FFF2-40B4-BE49-F238E27FC236}">
                <a16:creationId xmlns:a16="http://schemas.microsoft.com/office/drawing/2014/main" id="{701B4484-C4CE-AC87-D23D-2DA5544984BF}"/>
              </a:ext>
            </a:extLst>
          </p:cNvPr>
          <p:cNvSpPr txBox="1"/>
          <p:nvPr/>
        </p:nvSpPr>
        <p:spPr>
          <a:xfrm>
            <a:off x="6154762" y="2252791"/>
            <a:ext cx="1524621" cy="110799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altLang="zh-CN" sz="6600" b="1">
                <a:solidFill>
                  <a:schemeClr val="accent1"/>
                </a:solidFill>
                <a:latin typeface="+mj-lt"/>
                <a:ea typeface="+mj-ea"/>
              </a:rPr>
              <a:t>02</a:t>
            </a:r>
            <a:endParaRPr lang="zh-CN" altLang="en-US" sz="6600" b="1">
              <a:solidFill>
                <a:schemeClr val="accent1"/>
              </a:solidFill>
              <a:latin typeface="+mj-lt"/>
              <a:ea typeface="+mj-ea"/>
            </a:endParaRPr>
          </a:p>
        </p:txBody>
      </p:sp>
      <p:sp>
        <p:nvSpPr>
          <p:cNvPr id="299" name="文本框 298">
            <a:extLst>
              <a:ext uri="{FF2B5EF4-FFF2-40B4-BE49-F238E27FC236}">
                <a16:creationId xmlns:a16="http://schemas.microsoft.com/office/drawing/2014/main" id="{50410E91-DC8E-5E6E-EC12-36A3A7983D39}"/>
              </a:ext>
            </a:extLst>
          </p:cNvPr>
          <p:cNvSpPr txBox="1"/>
          <p:nvPr/>
        </p:nvSpPr>
        <p:spPr>
          <a:xfrm>
            <a:off x="6154763" y="3835201"/>
            <a:ext cx="2305890" cy="124918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lnSpc>
                <a:spcPct val="120000"/>
              </a:lnSpc>
              <a:defRPr/>
            </a:pPr>
            <a:r>
              <a:rPr lang="zh-CN" altLang="en-US" sz="1600" kern="0">
                <a:solidFill>
                  <a:schemeClr val="accent4">
                    <a:alpha val="65000"/>
                  </a:schemeClr>
                </a:solidFill>
                <a:latin typeface="+mn-ea"/>
              </a:rPr>
              <a:t>运营公司的新媒体账号，分发相应的内容，获取新流量，让公司被更多人群所知晓</a:t>
            </a:r>
          </a:p>
        </p:txBody>
      </p:sp>
      <p:grpSp>
        <p:nvGrpSpPr>
          <p:cNvPr id="320" name="组合 319">
            <a:extLst>
              <a:ext uri="{FF2B5EF4-FFF2-40B4-BE49-F238E27FC236}">
                <a16:creationId xmlns:a16="http://schemas.microsoft.com/office/drawing/2014/main" id="{6C04CF35-68A6-80AA-5E0F-B3D59AB25742}"/>
              </a:ext>
            </a:extLst>
          </p:cNvPr>
          <p:cNvGrpSpPr/>
          <p:nvPr/>
        </p:nvGrpSpPr>
        <p:grpSpPr>
          <a:xfrm>
            <a:off x="8092941" y="1991013"/>
            <a:ext cx="269433" cy="255960"/>
            <a:chOff x="7736408" y="1991013"/>
            <a:chExt cx="269433" cy="255960"/>
          </a:xfrm>
        </p:grpSpPr>
        <p:sp>
          <p:nvSpPr>
            <p:cNvPr id="314" name="任意多边形: 形状 313">
              <a:extLst>
                <a:ext uri="{FF2B5EF4-FFF2-40B4-BE49-F238E27FC236}">
                  <a16:creationId xmlns:a16="http://schemas.microsoft.com/office/drawing/2014/main" id="{9C8C4D09-6D66-8C37-5237-A0D41FDB806E}"/>
                </a:ext>
              </a:extLst>
            </p:cNvPr>
            <p:cNvSpPr/>
            <p:nvPr/>
          </p:nvSpPr>
          <p:spPr>
            <a:xfrm>
              <a:off x="7736408" y="1991013"/>
              <a:ext cx="269433" cy="202075"/>
            </a:xfrm>
            <a:custGeom>
              <a:avLst/>
              <a:gdLst>
                <a:gd name="connsiteX0" fmla="*/ 249226 w 269433"/>
                <a:gd name="connsiteY0" fmla="*/ 0 h 202075"/>
                <a:gd name="connsiteX1" fmla="*/ 269433 w 269433"/>
                <a:gd name="connsiteY1" fmla="*/ 0 h 202075"/>
                <a:gd name="connsiteX2" fmla="*/ 269433 w 269433"/>
                <a:gd name="connsiteY2" fmla="*/ 202075 h 202075"/>
                <a:gd name="connsiteX3" fmla="*/ 249226 w 269433"/>
                <a:gd name="connsiteY3" fmla="*/ 202075 h 202075"/>
                <a:gd name="connsiteX4" fmla="*/ 20208 w 269433"/>
                <a:gd name="connsiteY4" fmla="*/ 202075 h 202075"/>
                <a:gd name="connsiteX5" fmla="*/ 0 w 269433"/>
                <a:gd name="connsiteY5" fmla="*/ 202075 h 202075"/>
                <a:gd name="connsiteX6" fmla="*/ 0 w 269433"/>
                <a:gd name="connsiteY6" fmla="*/ 0 h 202075"/>
                <a:gd name="connsiteX7" fmla="*/ 20208 w 269433"/>
                <a:gd name="connsiteY7" fmla="*/ 0 h 2020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69433" h="202075">
                  <a:moveTo>
                    <a:pt x="249226" y="0"/>
                  </a:moveTo>
                  <a:cubicBezTo>
                    <a:pt x="260386" y="0"/>
                    <a:pt x="269433" y="0"/>
                    <a:pt x="269433" y="0"/>
                  </a:cubicBezTo>
                  <a:lnTo>
                    <a:pt x="269433" y="202075"/>
                  </a:lnTo>
                  <a:cubicBezTo>
                    <a:pt x="269433" y="202075"/>
                    <a:pt x="260386" y="202075"/>
                    <a:pt x="249226" y="202075"/>
                  </a:cubicBezTo>
                  <a:lnTo>
                    <a:pt x="20208" y="202075"/>
                  </a:lnTo>
                  <a:cubicBezTo>
                    <a:pt x="9047" y="202075"/>
                    <a:pt x="0" y="202075"/>
                    <a:pt x="0" y="202075"/>
                  </a:cubicBezTo>
                  <a:lnTo>
                    <a:pt x="0" y="0"/>
                  </a:lnTo>
                  <a:cubicBezTo>
                    <a:pt x="0" y="0"/>
                    <a:pt x="9047" y="0"/>
                    <a:pt x="20208" y="0"/>
                  </a:cubicBezTo>
                  <a:close/>
                </a:path>
              </a:pathLst>
            </a:custGeom>
            <a:noFill/>
            <a:ln w="19645" cap="rnd">
              <a:solidFill>
                <a:schemeClr val="accent1">
                  <a:alpha val="15000"/>
                </a:schemeClr>
              </a:solidFill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315" name="任意多边形: 形状 314">
              <a:extLst>
                <a:ext uri="{FF2B5EF4-FFF2-40B4-BE49-F238E27FC236}">
                  <a16:creationId xmlns:a16="http://schemas.microsoft.com/office/drawing/2014/main" id="{C38D4066-FF42-46F6-3BF1-636566C76339}"/>
                </a:ext>
              </a:extLst>
            </p:cNvPr>
            <p:cNvSpPr/>
            <p:nvPr/>
          </p:nvSpPr>
          <p:spPr>
            <a:xfrm>
              <a:off x="7871125" y="2193088"/>
              <a:ext cx="6735" cy="47150"/>
            </a:xfrm>
            <a:custGeom>
              <a:avLst/>
              <a:gdLst>
                <a:gd name="connsiteX0" fmla="*/ 0 w 6735"/>
                <a:gd name="connsiteY0" fmla="*/ 0 h 47150"/>
                <a:gd name="connsiteX1" fmla="*/ 0 w 6735"/>
                <a:gd name="connsiteY1" fmla="*/ 47151 h 47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6735" h="47150">
                  <a:moveTo>
                    <a:pt x="0" y="0"/>
                  </a:moveTo>
                  <a:lnTo>
                    <a:pt x="0" y="47151"/>
                  </a:lnTo>
                </a:path>
              </a:pathLst>
            </a:custGeom>
            <a:noFill/>
            <a:ln w="19645" cap="rnd">
              <a:solidFill>
                <a:schemeClr val="accent1">
                  <a:alpha val="15000"/>
                </a:schemeClr>
              </a:solidFill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316" name="任意多边形: 形状 315">
              <a:extLst>
                <a:ext uri="{FF2B5EF4-FFF2-40B4-BE49-F238E27FC236}">
                  <a16:creationId xmlns:a16="http://schemas.microsoft.com/office/drawing/2014/main" id="{4841A563-8F69-C149-D930-673FF974E21A}"/>
                </a:ext>
              </a:extLst>
            </p:cNvPr>
            <p:cNvSpPr/>
            <p:nvPr/>
          </p:nvSpPr>
          <p:spPr>
            <a:xfrm>
              <a:off x="7817238" y="2044899"/>
              <a:ext cx="107773" cy="94301"/>
            </a:xfrm>
            <a:custGeom>
              <a:avLst/>
              <a:gdLst>
                <a:gd name="connsiteX0" fmla="*/ 107773 w 107773"/>
                <a:gd name="connsiteY0" fmla="*/ 0 h 94301"/>
                <a:gd name="connsiteX1" fmla="*/ 0 w 107773"/>
                <a:gd name="connsiteY1" fmla="*/ 94302 h 943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07773" h="94301">
                  <a:moveTo>
                    <a:pt x="107773" y="0"/>
                  </a:moveTo>
                  <a:lnTo>
                    <a:pt x="0" y="94302"/>
                  </a:lnTo>
                </a:path>
              </a:pathLst>
            </a:custGeom>
            <a:noFill/>
            <a:ln w="19645" cap="rnd">
              <a:solidFill>
                <a:schemeClr val="accent1">
                  <a:alpha val="15000"/>
                </a:schemeClr>
              </a:solidFill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317" name="任意多边形: 形状 316">
              <a:extLst>
                <a:ext uri="{FF2B5EF4-FFF2-40B4-BE49-F238E27FC236}">
                  <a16:creationId xmlns:a16="http://schemas.microsoft.com/office/drawing/2014/main" id="{EFA630B5-46D4-F31A-ADAD-361DB7692043}"/>
                </a:ext>
              </a:extLst>
            </p:cNvPr>
            <p:cNvSpPr/>
            <p:nvPr/>
          </p:nvSpPr>
          <p:spPr>
            <a:xfrm>
              <a:off x="7776823" y="2240238"/>
              <a:ext cx="188603" cy="6735"/>
            </a:xfrm>
            <a:custGeom>
              <a:avLst/>
              <a:gdLst>
                <a:gd name="connsiteX0" fmla="*/ 0 w 188603"/>
                <a:gd name="connsiteY0" fmla="*/ 0 h 6735"/>
                <a:gd name="connsiteX1" fmla="*/ 188603 w 188603"/>
                <a:gd name="connsiteY1" fmla="*/ 0 h 67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88603" h="6735">
                  <a:moveTo>
                    <a:pt x="0" y="0"/>
                  </a:moveTo>
                  <a:lnTo>
                    <a:pt x="188603" y="0"/>
                  </a:lnTo>
                </a:path>
              </a:pathLst>
            </a:custGeom>
            <a:noFill/>
            <a:ln w="19645" cap="rnd">
              <a:solidFill>
                <a:schemeClr val="accent1">
                  <a:alpha val="15000"/>
                </a:schemeClr>
              </a:solidFill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318" name="任意多边形: 形状 317">
              <a:extLst>
                <a:ext uri="{FF2B5EF4-FFF2-40B4-BE49-F238E27FC236}">
                  <a16:creationId xmlns:a16="http://schemas.microsoft.com/office/drawing/2014/main" id="{CA11314A-3218-B964-2FA0-B7C1834D6117}"/>
                </a:ext>
              </a:extLst>
            </p:cNvPr>
            <p:cNvSpPr/>
            <p:nvPr/>
          </p:nvSpPr>
          <p:spPr>
            <a:xfrm>
              <a:off x="7790295" y="2044899"/>
              <a:ext cx="40415" cy="40415"/>
            </a:xfrm>
            <a:custGeom>
              <a:avLst/>
              <a:gdLst>
                <a:gd name="connsiteX0" fmla="*/ 40415 w 40415"/>
                <a:gd name="connsiteY0" fmla="*/ 20208 h 40415"/>
                <a:gd name="connsiteX1" fmla="*/ 20208 w 40415"/>
                <a:gd name="connsiteY1" fmla="*/ 40415 h 40415"/>
                <a:gd name="connsiteX2" fmla="*/ 0 w 40415"/>
                <a:gd name="connsiteY2" fmla="*/ 20208 h 40415"/>
                <a:gd name="connsiteX3" fmla="*/ 20208 w 40415"/>
                <a:gd name="connsiteY3" fmla="*/ 0 h 40415"/>
                <a:gd name="connsiteX4" fmla="*/ 40415 w 40415"/>
                <a:gd name="connsiteY4" fmla="*/ 20208 h 404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0415" h="40415">
                  <a:moveTo>
                    <a:pt x="40415" y="20208"/>
                  </a:moveTo>
                  <a:cubicBezTo>
                    <a:pt x="40415" y="31368"/>
                    <a:pt x="31368" y="40415"/>
                    <a:pt x="20208" y="40415"/>
                  </a:cubicBezTo>
                  <a:cubicBezTo>
                    <a:pt x="9047" y="40415"/>
                    <a:pt x="0" y="31368"/>
                    <a:pt x="0" y="20208"/>
                  </a:cubicBezTo>
                  <a:cubicBezTo>
                    <a:pt x="0" y="9047"/>
                    <a:pt x="9047" y="0"/>
                    <a:pt x="20208" y="0"/>
                  </a:cubicBezTo>
                  <a:cubicBezTo>
                    <a:pt x="31368" y="0"/>
                    <a:pt x="40415" y="9047"/>
                    <a:pt x="40415" y="20208"/>
                  </a:cubicBezTo>
                  <a:close/>
                </a:path>
              </a:pathLst>
            </a:custGeom>
            <a:noFill/>
            <a:ln w="19645" cap="rnd">
              <a:solidFill>
                <a:schemeClr val="accent1">
                  <a:alpha val="15000"/>
                </a:schemeClr>
              </a:solidFill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319" name="任意多边形: 形状 318">
              <a:extLst>
                <a:ext uri="{FF2B5EF4-FFF2-40B4-BE49-F238E27FC236}">
                  <a16:creationId xmlns:a16="http://schemas.microsoft.com/office/drawing/2014/main" id="{BFDFCE76-9D32-0A48-192A-1827E34AC30A}"/>
                </a:ext>
              </a:extLst>
            </p:cNvPr>
            <p:cNvSpPr/>
            <p:nvPr/>
          </p:nvSpPr>
          <p:spPr>
            <a:xfrm>
              <a:off x="7911540" y="2098786"/>
              <a:ext cx="40415" cy="40415"/>
            </a:xfrm>
            <a:custGeom>
              <a:avLst/>
              <a:gdLst>
                <a:gd name="connsiteX0" fmla="*/ 40415 w 40415"/>
                <a:gd name="connsiteY0" fmla="*/ 20208 h 40415"/>
                <a:gd name="connsiteX1" fmla="*/ 20208 w 40415"/>
                <a:gd name="connsiteY1" fmla="*/ 40415 h 40415"/>
                <a:gd name="connsiteX2" fmla="*/ 0 w 40415"/>
                <a:gd name="connsiteY2" fmla="*/ 20208 h 40415"/>
                <a:gd name="connsiteX3" fmla="*/ 20208 w 40415"/>
                <a:gd name="connsiteY3" fmla="*/ 0 h 40415"/>
                <a:gd name="connsiteX4" fmla="*/ 40415 w 40415"/>
                <a:gd name="connsiteY4" fmla="*/ 20208 h 404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0415" h="40415">
                  <a:moveTo>
                    <a:pt x="40415" y="20208"/>
                  </a:moveTo>
                  <a:cubicBezTo>
                    <a:pt x="40415" y="31368"/>
                    <a:pt x="31368" y="40415"/>
                    <a:pt x="20208" y="40415"/>
                  </a:cubicBezTo>
                  <a:cubicBezTo>
                    <a:pt x="9047" y="40415"/>
                    <a:pt x="0" y="31368"/>
                    <a:pt x="0" y="20208"/>
                  </a:cubicBezTo>
                  <a:cubicBezTo>
                    <a:pt x="0" y="9047"/>
                    <a:pt x="9047" y="0"/>
                    <a:pt x="20208" y="0"/>
                  </a:cubicBezTo>
                  <a:cubicBezTo>
                    <a:pt x="31368" y="0"/>
                    <a:pt x="40415" y="9047"/>
                    <a:pt x="40415" y="20208"/>
                  </a:cubicBezTo>
                  <a:close/>
                </a:path>
              </a:pathLst>
            </a:custGeom>
            <a:noFill/>
            <a:ln w="19645" cap="rnd">
              <a:solidFill>
                <a:schemeClr val="accent1">
                  <a:alpha val="15000"/>
                </a:schemeClr>
              </a:solidFill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</p:grpSp>
      <p:sp>
        <p:nvSpPr>
          <p:cNvPr id="303" name="文本框 302">
            <a:extLst>
              <a:ext uri="{FF2B5EF4-FFF2-40B4-BE49-F238E27FC236}">
                <a16:creationId xmlns:a16="http://schemas.microsoft.com/office/drawing/2014/main" id="{D91412AC-8CF0-CA96-F068-6398623F6B02}"/>
              </a:ext>
            </a:extLst>
          </p:cNvPr>
          <p:cNvSpPr txBox="1"/>
          <p:nvPr/>
        </p:nvSpPr>
        <p:spPr>
          <a:xfrm>
            <a:off x="9066480" y="2252791"/>
            <a:ext cx="1524621" cy="110799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altLang="zh-CN" sz="6600" b="1">
                <a:solidFill>
                  <a:schemeClr val="accent1"/>
                </a:solidFill>
                <a:latin typeface="+mj-lt"/>
                <a:ea typeface="+mj-ea"/>
              </a:rPr>
              <a:t>03</a:t>
            </a:r>
            <a:endParaRPr lang="zh-CN" altLang="en-US" sz="6600" b="1">
              <a:solidFill>
                <a:schemeClr val="accent1"/>
              </a:solidFill>
              <a:latin typeface="+mj-lt"/>
              <a:ea typeface="+mj-ea"/>
            </a:endParaRPr>
          </a:p>
        </p:txBody>
      </p:sp>
      <p:sp>
        <p:nvSpPr>
          <p:cNvPr id="305" name="文本框 304">
            <a:extLst>
              <a:ext uri="{FF2B5EF4-FFF2-40B4-BE49-F238E27FC236}">
                <a16:creationId xmlns:a16="http://schemas.microsoft.com/office/drawing/2014/main" id="{D20579DD-55CA-12AD-144C-80E632E78CC7}"/>
              </a:ext>
            </a:extLst>
          </p:cNvPr>
          <p:cNvSpPr txBox="1"/>
          <p:nvPr/>
        </p:nvSpPr>
        <p:spPr>
          <a:xfrm>
            <a:off x="9066481" y="3835201"/>
            <a:ext cx="2305890" cy="9537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lnSpc>
                <a:spcPct val="120000"/>
              </a:lnSpc>
              <a:defRPr/>
            </a:pPr>
            <a:r>
              <a:rPr lang="zh-CN" altLang="en-US" sz="1600" kern="0">
                <a:solidFill>
                  <a:schemeClr val="accent4">
                    <a:alpha val="65000"/>
                  </a:schemeClr>
                </a:solidFill>
                <a:latin typeface="+mn-ea"/>
              </a:rPr>
              <a:t>辅助销售团队，为销售提供各类销售工具，为销售团队做好后勤保障</a:t>
            </a:r>
          </a:p>
        </p:txBody>
      </p:sp>
      <p:grpSp>
        <p:nvGrpSpPr>
          <p:cNvPr id="329" name="组合 328">
            <a:extLst>
              <a:ext uri="{FF2B5EF4-FFF2-40B4-BE49-F238E27FC236}">
                <a16:creationId xmlns:a16="http://schemas.microsoft.com/office/drawing/2014/main" id="{C7227FFB-2E2E-8F19-5598-55F4031A5929}"/>
              </a:ext>
            </a:extLst>
          </p:cNvPr>
          <p:cNvGrpSpPr/>
          <p:nvPr/>
        </p:nvGrpSpPr>
        <p:grpSpPr>
          <a:xfrm>
            <a:off x="11024866" y="1991013"/>
            <a:ext cx="235754" cy="243231"/>
            <a:chOff x="10668333" y="1991013"/>
            <a:chExt cx="235754" cy="243231"/>
          </a:xfrm>
        </p:grpSpPr>
        <p:sp>
          <p:nvSpPr>
            <p:cNvPr id="322" name="任意多边形: 形状 321">
              <a:extLst>
                <a:ext uri="{FF2B5EF4-FFF2-40B4-BE49-F238E27FC236}">
                  <a16:creationId xmlns:a16="http://schemas.microsoft.com/office/drawing/2014/main" id="{B5BDA48D-EF29-AC18-8283-86E1B59BED27}"/>
                </a:ext>
              </a:extLst>
            </p:cNvPr>
            <p:cNvSpPr/>
            <p:nvPr/>
          </p:nvSpPr>
          <p:spPr>
            <a:xfrm>
              <a:off x="10735692" y="2179280"/>
              <a:ext cx="6735" cy="54964"/>
            </a:xfrm>
            <a:custGeom>
              <a:avLst/>
              <a:gdLst>
                <a:gd name="connsiteX0" fmla="*/ 0 w 6735"/>
                <a:gd name="connsiteY0" fmla="*/ 0 h 54964"/>
                <a:gd name="connsiteX1" fmla="*/ 0 w 6735"/>
                <a:gd name="connsiteY1" fmla="*/ 54964 h 549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6735" h="54964">
                  <a:moveTo>
                    <a:pt x="0" y="0"/>
                  </a:moveTo>
                  <a:lnTo>
                    <a:pt x="0" y="54964"/>
                  </a:lnTo>
                </a:path>
              </a:pathLst>
            </a:custGeom>
            <a:noFill/>
            <a:ln w="19645" cap="rnd">
              <a:solidFill>
                <a:schemeClr val="accent1">
                  <a:alpha val="15000"/>
                </a:schemeClr>
              </a:solidFill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323" name="任意多边形: 形状 322">
              <a:extLst>
                <a:ext uri="{FF2B5EF4-FFF2-40B4-BE49-F238E27FC236}">
                  <a16:creationId xmlns:a16="http://schemas.microsoft.com/office/drawing/2014/main" id="{62DBD0E4-6EA8-4D91-05C0-2CDAE8B27224}"/>
                </a:ext>
              </a:extLst>
            </p:cNvPr>
            <p:cNvSpPr/>
            <p:nvPr/>
          </p:nvSpPr>
          <p:spPr>
            <a:xfrm>
              <a:off x="10681805" y="2220031"/>
              <a:ext cx="6735" cy="13846"/>
            </a:xfrm>
            <a:custGeom>
              <a:avLst/>
              <a:gdLst>
                <a:gd name="connsiteX0" fmla="*/ 0 w 6735"/>
                <a:gd name="connsiteY0" fmla="*/ 0 h 13846"/>
                <a:gd name="connsiteX1" fmla="*/ 0 w 6735"/>
                <a:gd name="connsiteY1" fmla="*/ 13846 h 138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6735" h="13846">
                  <a:moveTo>
                    <a:pt x="0" y="0"/>
                  </a:moveTo>
                  <a:lnTo>
                    <a:pt x="0" y="13846"/>
                  </a:lnTo>
                </a:path>
              </a:pathLst>
            </a:custGeom>
            <a:noFill/>
            <a:ln w="19645" cap="rnd">
              <a:solidFill>
                <a:schemeClr val="accent1">
                  <a:alpha val="15000"/>
                </a:schemeClr>
              </a:solidFill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324" name="任意多边形: 形状 323">
              <a:extLst>
                <a:ext uri="{FF2B5EF4-FFF2-40B4-BE49-F238E27FC236}">
                  <a16:creationId xmlns:a16="http://schemas.microsoft.com/office/drawing/2014/main" id="{D6A2B108-E8D5-7550-2365-9A336ABBAB80}"/>
                </a:ext>
              </a:extLst>
            </p:cNvPr>
            <p:cNvSpPr/>
            <p:nvPr/>
          </p:nvSpPr>
          <p:spPr>
            <a:xfrm>
              <a:off x="10789578" y="2132465"/>
              <a:ext cx="6735" cy="101518"/>
            </a:xfrm>
            <a:custGeom>
              <a:avLst/>
              <a:gdLst>
                <a:gd name="connsiteX0" fmla="*/ 0 w 6735"/>
                <a:gd name="connsiteY0" fmla="*/ 0 h 101518"/>
                <a:gd name="connsiteX1" fmla="*/ 0 w 6735"/>
                <a:gd name="connsiteY1" fmla="*/ 101518 h 1015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6735" h="101518">
                  <a:moveTo>
                    <a:pt x="0" y="0"/>
                  </a:moveTo>
                  <a:lnTo>
                    <a:pt x="0" y="101518"/>
                  </a:lnTo>
                </a:path>
              </a:pathLst>
            </a:custGeom>
            <a:noFill/>
            <a:ln w="19645" cap="rnd">
              <a:solidFill>
                <a:schemeClr val="accent1">
                  <a:alpha val="15000"/>
                </a:schemeClr>
              </a:solidFill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325" name="任意多边形: 形状 324">
              <a:extLst>
                <a:ext uri="{FF2B5EF4-FFF2-40B4-BE49-F238E27FC236}">
                  <a16:creationId xmlns:a16="http://schemas.microsoft.com/office/drawing/2014/main" id="{70B509AC-EFA8-95B5-F7B3-829E97FFD4C8}"/>
                </a:ext>
              </a:extLst>
            </p:cNvPr>
            <p:cNvSpPr/>
            <p:nvPr/>
          </p:nvSpPr>
          <p:spPr>
            <a:xfrm>
              <a:off x="10843465" y="2078318"/>
              <a:ext cx="6735" cy="155775"/>
            </a:xfrm>
            <a:custGeom>
              <a:avLst/>
              <a:gdLst>
                <a:gd name="connsiteX0" fmla="*/ 0 w 6735"/>
                <a:gd name="connsiteY0" fmla="*/ 0 h 155775"/>
                <a:gd name="connsiteX1" fmla="*/ 0 w 6735"/>
                <a:gd name="connsiteY1" fmla="*/ 155776 h 155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6735" h="155775">
                  <a:moveTo>
                    <a:pt x="0" y="0"/>
                  </a:moveTo>
                  <a:lnTo>
                    <a:pt x="0" y="155776"/>
                  </a:lnTo>
                </a:path>
              </a:pathLst>
            </a:custGeom>
            <a:noFill/>
            <a:ln w="19645" cap="rnd">
              <a:solidFill>
                <a:schemeClr val="accent1">
                  <a:alpha val="15000"/>
                </a:schemeClr>
              </a:solidFill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326" name="任意多边形: 形状 325">
              <a:extLst>
                <a:ext uri="{FF2B5EF4-FFF2-40B4-BE49-F238E27FC236}">
                  <a16:creationId xmlns:a16="http://schemas.microsoft.com/office/drawing/2014/main" id="{A9926C37-7B17-648B-0A4F-A33D465A5E0B}"/>
                </a:ext>
              </a:extLst>
            </p:cNvPr>
            <p:cNvSpPr/>
            <p:nvPr/>
          </p:nvSpPr>
          <p:spPr>
            <a:xfrm>
              <a:off x="10897352" y="2024494"/>
              <a:ext cx="6735" cy="209569"/>
            </a:xfrm>
            <a:custGeom>
              <a:avLst/>
              <a:gdLst>
                <a:gd name="connsiteX0" fmla="*/ 0 w 6735"/>
                <a:gd name="connsiteY0" fmla="*/ 0 h 209569"/>
                <a:gd name="connsiteX1" fmla="*/ 0 w 6735"/>
                <a:gd name="connsiteY1" fmla="*/ 209569 h 2095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6735" h="209569">
                  <a:moveTo>
                    <a:pt x="0" y="0"/>
                  </a:moveTo>
                  <a:lnTo>
                    <a:pt x="0" y="209569"/>
                  </a:lnTo>
                </a:path>
              </a:pathLst>
            </a:custGeom>
            <a:noFill/>
            <a:ln w="19645" cap="rnd">
              <a:solidFill>
                <a:schemeClr val="accent1">
                  <a:alpha val="15000"/>
                </a:schemeClr>
              </a:solidFill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327" name="任意多边形: 形状 326">
              <a:extLst>
                <a:ext uri="{FF2B5EF4-FFF2-40B4-BE49-F238E27FC236}">
                  <a16:creationId xmlns:a16="http://schemas.microsoft.com/office/drawing/2014/main" id="{6E7A1C56-EF81-ABDD-F498-2CC092CD5721}"/>
                </a:ext>
              </a:extLst>
            </p:cNvPr>
            <p:cNvSpPr/>
            <p:nvPr/>
          </p:nvSpPr>
          <p:spPr>
            <a:xfrm>
              <a:off x="10668333" y="1991013"/>
              <a:ext cx="181867" cy="181867"/>
            </a:xfrm>
            <a:custGeom>
              <a:avLst/>
              <a:gdLst>
                <a:gd name="connsiteX0" fmla="*/ 0 w 181867"/>
                <a:gd name="connsiteY0" fmla="*/ 181868 h 181867"/>
                <a:gd name="connsiteX1" fmla="*/ 181868 w 181867"/>
                <a:gd name="connsiteY1" fmla="*/ 0 h 1818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81867" h="181867">
                  <a:moveTo>
                    <a:pt x="0" y="181868"/>
                  </a:moveTo>
                  <a:lnTo>
                    <a:pt x="181868" y="0"/>
                  </a:lnTo>
                </a:path>
              </a:pathLst>
            </a:custGeom>
            <a:noFill/>
            <a:ln w="19645" cap="rnd">
              <a:solidFill>
                <a:schemeClr val="accent1">
                  <a:alpha val="15000"/>
                </a:schemeClr>
              </a:solidFill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328" name="任意多边形: 形状 327">
              <a:extLst>
                <a:ext uri="{FF2B5EF4-FFF2-40B4-BE49-F238E27FC236}">
                  <a16:creationId xmlns:a16="http://schemas.microsoft.com/office/drawing/2014/main" id="{E3ABDE48-EAD5-FEE2-B484-3416255EF3B5}"/>
                </a:ext>
              </a:extLst>
            </p:cNvPr>
            <p:cNvSpPr/>
            <p:nvPr/>
          </p:nvSpPr>
          <p:spPr>
            <a:xfrm>
              <a:off x="10779475" y="1991013"/>
              <a:ext cx="70726" cy="6735"/>
            </a:xfrm>
            <a:custGeom>
              <a:avLst/>
              <a:gdLst>
                <a:gd name="connsiteX0" fmla="*/ 0 w 70726"/>
                <a:gd name="connsiteY0" fmla="*/ 0 h 6735"/>
                <a:gd name="connsiteX1" fmla="*/ 70726 w 70726"/>
                <a:gd name="connsiteY1" fmla="*/ 0 h 67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70726" h="6735">
                  <a:moveTo>
                    <a:pt x="0" y="0"/>
                  </a:moveTo>
                  <a:lnTo>
                    <a:pt x="70726" y="0"/>
                  </a:lnTo>
                </a:path>
              </a:pathLst>
            </a:custGeom>
            <a:noFill/>
            <a:ln w="19645" cap="rnd">
              <a:solidFill>
                <a:schemeClr val="accent1">
                  <a:alpha val="15000"/>
                </a:schemeClr>
              </a:solidFill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</p:grpSp>
      <p:grpSp>
        <p:nvGrpSpPr>
          <p:cNvPr id="4" name="人物备份" hidden="1">
            <a:extLst>
              <a:ext uri="{FF2B5EF4-FFF2-40B4-BE49-F238E27FC236}">
                <a16:creationId xmlns:a16="http://schemas.microsoft.com/office/drawing/2014/main" id="{05BF0CE4-ACF7-B9A3-7FB7-6F7F8731218B}"/>
              </a:ext>
            </a:extLst>
          </p:cNvPr>
          <p:cNvGrpSpPr/>
          <p:nvPr/>
        </p:nvGrpSpPr>
        <p:grpSpPr>
          <a:xfrm>
            <a:off x="-30458" y="2592267"/>
            <a:ext cx="3002257" cy="5112967"/>
            <a:chOff x="-30458" y="2592267"/>
            <a:chExt cx="3002257" cy="5112967"/>
          </a:xfrm>
        </p:grpSpPr>
        <p:sp>
          <p:nvSpPr>
            <p:cNvPr id="333" name="任意多边形: 形状 332">
              <a:extLst>
                <a:ext uri="{FF2B5EF4-FFF2-40B4-BE49-F238E27FC236}">
                  <a16:creationId xmlns:a16="http://schemas.microsoft.com/office/drawing/2014/main" id="{A5E5FFB4-DC8D-A524-3E56-C06C162137ED}"/>
                </a:ext>
              </a:extLst>
            </p:cNvPr>
            <p:cNvSpPr/>
            <p:nvPr/>
          </p:nvSpPr>
          <p:spPr>
            <a:xfrm flipH="1">
              <a:off x="1532318" y="3944799"/>
              <a:ext cx="1112404" cy="489978"/>
            </a:xfrm>
            <a:custGeom>
              <a:avLst/>
              <a:gdLst>
                <a:gd name="connsiteX0" fmla="*/ 174656 w 930368"/>
                <a:gd name="connsiteY0" fmla="*/ 209374 h 409797"/>
                <a:gd name="connsiteX1" fmla="*/ 187906 w 930368"/>
                <a:gd name="connsiteY1" fmla="*/ 220718 h 409797"/>
                <a:gd name="connsiteX2" fmla="*/ 699912 w 930368"/>
                <a:gd name="connsiteY2" fmla="*/ 119725 h 409797"/>
                <a:gd name="connsiteX3" fmla="*/ 741051 w 930368"/>
                <a:gd name="connsiteY3" fmla="*/ -195 h 409797"/>
                <a:gd name="connsiteX4" fmla="*/ 930141 w 930368"/>
                <a:gd name="connsiteY4" fmla="*/ 38229 h 409797"/>
                <a:gd name="connsiteX5" fmla="*/ 877954 w 930368"/>
                <a:gd name="connsiteY5" fmla="*/ 257608 h 409797"/>
                <a:gd name="connsiteX6" fmla="*/ 800268 w 930368"/>
                <a:gd name="connsiteY6" fmla="*/ 322198 h 409797"/>
                <a:gd name="connsiteX7" fmla="*/ 207289 w 930368"/>
                <a:gd name="connsiteY7" fmla="*/ 351906 h 409797"/>
                <a:gd name="connsiteX8" fmla="*/ 57461 w 930368"/>
                <a:gd name="connsiteY8" fmla="*/ 396150 h 409797"/>
                <a:gd name="connsiteX9" fmla="*/ 13227 w 930368"/>
                <a:gd name="connsiteY9" fmla="*/ 246331 h 409797"/>
                <a:gd name="connsiteX10" fmla="*/ 163045 w 930368"/>
                <a:gd name="connsiteY10" fmla="*/ 202087 h 409797"/>
                <a:gd name="connsiteX11" fmla="*/ 174656 w 930368"/>
                <a:gd name="connsiteY11" fmla="*/ 209374 h 4097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930368" h="409797">
                  <a:moveTo>
                    <a:pt x="174656" y="209374"/>
                  </a:moveTo>
                  <a:cubicBezTo>
                    <a:pt x="179361" y="212803"/>
                    <a:pt x="183791" y="216594"/>
                    <a:pt x="187906" y="220718"/>
                  </a:cubicBezTo>
                  <a:lnTo>
                    <a:pt x="699912" y="119725"/>
                  </a:lnTo>
                  <a:lnTo>
                    <a:pt x="741051" y="-195"/>
                  </a:lnTo>
                  <a:lnTo>
                    <a:pt x="930141" y="38229"/>
                  </a:lnTo>
                  <a:lnTo>
                    <a:pt x="877954" y="257608"/>
                  </a:lnTo>
                  <a:cubicBezTo>
                    <a:pt x="869295" y="294013"/>
                    <a:pt x="837644" y="320331"/>
                    <a:pt x="800268" y="322198"/>
                  </a:cubicBezTo>
                  <a:lnTo>
                    <a:pt x="207289" y="351906"/>
                  </a:lnTo>
                  <a:cubicBezTo>
                    <a:pt x="178133" y="405503"/>
                    <a:pt x="111048" y="425306"/>
                    <a:pt x="57461" y="396150"/>
                  </a:cubicBezTo>
                  <a:cubicBezTo>
                    <a:pt x="3873" y="366994"/>
                    <a:pt x="-15930" y="299919"/>
                    <a:pt x="13227" y="246331"/>
                  </a:cubicBezTo>
                  <a:cubicBezTo>
                    <a:pt x="42382" y="192743"/>
                    <a:pt x="109457" y="172931"/>
                    <a:pt x="163045" y="202087"/>
                  </a:cubicBezTo>
                  <a:cubicBezTo>
                    <a:pt x="167065" y="204278"/>
                    <a:pt x="170941" y="206707"/>
                    <a:pt x="174656" y="209374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334" name="任意多边形: 形状 333">
              <a:extLst>
                <a:ext uri="{FF2B5EF4-FFF2-40B4-BE49-F238E27FC236}">
                  <a16:creationId xmlns:a16="http://schemas.microsoft.com/office/drawing/2014/main" id="{44627A65-6EC9-0FA5-62E4-7BAEC2F7D680}"/>
                </a:ext>
              </a:extLst>
            </p:cNvPr>
            <p:cNvSpPr/>
            <p:nvPr/>
          </p:nvSpPr>
          <p:spPr>
            <a:xfrm flipH="1">
              <a:off x="1419520" y="3618516"/>
              <a:ext cx="410372" cy="525573"/>
            </a:xfrm>
            <a:custGeom>
              <a:avLst/>
              <a:gdLst>
                <a:gd name="connsiteX0" fmla="*/ 5945 w 343218"/>
                <a:gd name="connsiteY0" fmla="*/ 368897 h 439567"/>
                <a:gd name="connsiteX1" fmla="*/ 2535 w 343218"/>
                <a:gd name="connsiteY1" fmla="*/ 329616 h 439567"/>
                <a:gd name="connsiteX2" fmla="*/ 82450 w 343218"/>
                <a:gd name="connsiteY2" fmla="*/ 105788 h 439567"/>
                <a:gd name="connsiteX3" fmla="*/ 237002 w 343218"/>
                <a:gd name="connsiteY3" fmla="*/ 2337 h 439567"/>
                <a:gd name="connsiteX4" fmla="*/ 340606 w 343218"/>
                <a:gd name="connsiteY4" fmla="*/ 156157 h 439567"/>
                <a:gd name="connsiteX5" fmla="*/ 329033 w 343218"/>
                <a:gd name="connsiteY5" fmla="*/ 394320 h 439567"/>
                <a:gd name="connsiteX6" fmla="*/ 279427 w 343218"/>
                <a:gd name="connsiteY6" fmla="*/ 439316 h 439567"/>
                <a:gd name="connsiteX7" fmla="*/ 272531 w 343218"/>
                <a:gd name="connsiteY7" fmla="*/ 438468 h 439567"/>
                <a:gd name="connsiteX8" fmla="*/ 37930 w 343218"/>
                <a:gd name="connsiteY8" fmla="*/ 391977 h 439567"/>
                <a:gd name="connsiteX9" fmla="*/ 5945 w 343218"/>
                <a:gd name="connsiteY9" fmla="*/ 368897 h 4395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43218" h="439567">
                  <a:moveTo>
                    <a:pt x="5945" y="368897"/>
                  </a:moveTo>
                  <a:cubicBezTo>
                    <a:pt x="-856" y="356925"/>
                    <a:pt x="-2103" y="342580"/>
                    <a:pt x="2535" y="329616"/>
                  </a:cubicBezTo>
                  <a:lnTo>
                    <a:pt x="82450" y="105788"/>
                  </a:lnTo>
                  <a:cubicBezTo>
                    <a:pt x="96566" y="34541"/>
                    <a:pt x="165756" y="-11779"/>
                    <a:pt x="237002" y="2337"/>
                  </a:cubicBezTo>
                  <a:cubicBezTo>
                    <a:pt x="307964" y="16396"/>
                    <a:pt x="354255" y="85119"/>
                    <a:pt x="340606" y="156157"/>
                  </a:cubicBezTo>
                  <a:lnTo>
                    <a:pt x="329033" y="394320"/>
                  </a:lnTo>
                  <a:cubicBezTo>
                    <a:pt x="327757" y="420437"/>
                    <a:pt x="305554" y="440583"/>
                    <a:pt x="279427" y="439316"/>
                  </a:cubicBezTo>
                  <a:cubicBezTo>
                    <a:pt x="277112" y="439202"/>
                    <a:pt x="274807" y="438916"/>
                    <a:pt x="272531" y="438468"/>
                  </a:cubicBezTo>
                  <a:lnTo>
                    <a:pt x="37930" y="391977"/>
                  </a:lnTo>
                  <a:cubicBezTo>
                    <a:pt x="24414" y="389310"/>
                    <a:pt x="12736" y="380880"/>
                    <a:pt x="5945" y="368897"/>
                  </a:cubicBezTo>
                  <a:close/>
                </a:path>
              </a:pathLst>
            </a:custGeom>
            <a:solidFill>
              <a:srgbClr val="FD4A4C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335" name="任意多边形: 形状 334">
              <a:extLst>
                <a:ext uri="{FF2B5EF4-FFF2-40B4-BE49-F238E27FC236}">
                  <a16:creationId xmlns:a16="http://schemas.microsoft.com/office/drawing/2014/main" id="{14895E7F-E085-2F80-0D69-E58E2F06C28A}"/>
                </a:ext>
              </a:extLst>
            </p:cNvPr>
            <p:cNvSpPr/>
            <p:nvPr/>
          </p:nvSpPr>
          <p:spPr>
            <a:xfrm flipH="1">
              <a:off x="1976009" y="6836552"/>
              <a:ext cx="265629" cy="694218"/>
            </a:xfrm>
            <a:custGeom>
              <a:avLst/>
              <a:gdLst>
                <a:gd name="connsiteX0" fmla="*/ 222142 w 222161"/>
                <a:gd name="connsiteY0" fmla="*/ 580615 h 580615"/>
                <a:gd name="connsiteX1" fmla="*/ 71609 w 222161"/>
                <a:gd name="connsiteY1" fmla="*/ 580606 h 580615"/>
                <a:gd name="connsiteX2" fmla="*/ 0 w 222161"/>
                <a:gd name="connsiteY2" fmla="*/ 0 h 580615"/>
                <a:gd name="connsiteX3" fmla="*/ 222161 w 222161"/>
                <a:gd name="connsiteY3" fmla="*/ 10 h 580615"/>
                <a:gd name="connsiteX4" fmla="*/ 222142 w 222161"/>
                <a:gd name="connsiteY4" fmla="*/ 580615 h 5806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2161" h="580615">
                  <a:moveTo>
                    <a:pt x="222142" y="580615"/>
                  </a:moveTo>
                  <a:lnTo>
                    <a:pt x="71609" y="580606"/>
                  </a:lnTo>
                  <a:lnTo>
                    <a:pt x="0" y="0"/>
                  </a:lnTo>
                  <a:lnTo>
                    <a:pt x="222161" y="10"/>
                  </a:lnTo>
                  <a:lnTo>
                    <a:pt x="222142" y="580615"/>
                  </a:ln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336" name="任意多边形: 形状 335">
              <a:extLst>
                <a:ext uri="{FF2B5EF4-FFF2-40B4-BE49-F238E27FC236}">
                  <a16:creationId xmlns:a16="http://schemas.microsoft.com/office/drawing/2014/main" id="{B26EC460-DC23-FADF-EBA3-CBB92CBA59C3}"/>
                </a:ext>
              </a:extLst>
            </p:cNvPr>
            <p:cNvSpPr/>
            <p:nvPr/>
          </p:nvSpPr>
          <p:spPr>
            <a:xfrm flipH="1">
              <a:off x="1930136" y="7471994"/>
              <a:ext cx="580332" cy="233240"/>
            </a:xfrm>
            <a:custGeom>
              <a:avLst/>
              <a:gdLst>
                <a:gd name="connsiteX0" fmla="*/ 485129 w 485365"/>
                <a:gd name="connsiteY0" fmla="*/ 194877 h 195072"/>
                <a:gd name="connsiteX1" fmla="*/ -227 w 485365"/>
                <a:gd name="connsiteY1" fmla="*/ 194858 h 195072"/>
                <a:gd name="connsiteX2" fmla="*/ -227 w 485365"/>
                <a:gd name="connsiteY2" fmla="*/ 188714 h 195072"/>
                <a:gd name="connsiteX3" fmla="*/ 188692 w 485365"/>
                <a:gd name="connsiteY3" fmla="*/ -195 h 195072"/>
                <a:gd name="connsiteX4" fmla="*/ 188701 w 485365"/>
                <a:gd name="connsiteY4" fmla="*/ -195 h 195072"/>
                <a:gd name="connsiteX5" fmla="*/ 485138 w 485365"/>
                <a:gd name="connsiteY5" fmla="*/ -185 h 1950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85365" h="195072">
                  <a:moveTo>
                    <a:pt x="485129" y="194877"/>
                  </a:moveTo>
                  <a:lnTo>
                    <a:pt x="-227" y="194858"/>
                  </a:lnTo>
                  <a:lnTo>
                    <a:pt x="-227" y="188714"/>
                  </a:lnTo>
                  <a:cubicBezTo>
                    <a:pt x="-218" y="84387"/>
                    <a:pt x="84355" y="-195"/>
                    <a:pt x="188692" y="-195"/>
                  </a:cubicBezTo>
                  <a:lnTo>
                    <a:pt x="188701" y="-195"/>
                  </a:lnTo>
                  <a:lnTo>
                    <a:pt x="485138" y="-185"/>
                  </a:lnTo>
                  <a:close/>
                </a:path>
              </a:pathLst>
            </a:custGeom>
            <a:solidFill>
              <a:schemeClr val="accent4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337" name="任意多边形: 形状 336">
              <a:extLst>
                <a:ext uri="{FF2B5EF4-FFF2-40B4-BE49-F238E27FC236}">
                  <a16:creationId xmlns:a16="http://schemas.microsoft.com/office/drawing/2014/main" id="{2AF29104-AC3F-4794-43C1-78973156337A}"/>
                </a:ext>
              </a:extLst>
            </p:cNvPr>
            <p:cNvSpPr/>
            <p:nvPr/>
          </p:nvSpPr>
          <p:spPr>
            <a:xfrm flipH="1">
              <a:off x="271707" y="6699183"/>
              <a:ext cx="507764" cy="710823"/>
            </a:xfrm>
            <a:custGeom>
              <a:avLst/>
              <a:gdLst>
                <a:gd name="connsiteX0" fmla="*/ 424672 w 424672"/>
                <a:gd name="connsiteY0" fmla="*/ 537743 h 594502"/>
                <a:gd name="connsiteX1" fmla="*/ 285265 w 424672"/>
                <a:gd name="connsiteY1" fmla="*/ 594503 h 594502"/>
                <a:gd name="connsiteX2" fmla="*/ 0 w 424672"/>
                <a:gd name="connsiteY2" fmla="*/ 83763 h 594502"/>
                <a:gd name="connsiteX3" fmla="*/ 205769 w 424672"/>
                <a:gd name="connsiteY3" fmla="*/ 0 h 594502"/>
                <a:gd name="connsiteX4" fmla="*/ 424672 w 424672"/>
                <a:gd name="connsiteY4" fmla="*/ 537743 h 5945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24672" h="594502">
                  <a:moveTo>
                    <a:pt x="424672" y="537743"/>
                  </a:moveTo>
                  <a:lnTo>
                    <a:pt x="285265" y="594503"/>
                  </a:lnTo>
                  <a:lnTo>
                    <a:pt x="0" y="83763"/>
                  </a:lnTo>
                  <a:lnTo>
                    <a:pt x="205769" y="0"/>
                  </a:lnTo>
                  <a:lnTo>
                    <a:pt x="424672" y="537743"/>
                  </a:ln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338" name="任意多边形: 形状 337">
              <a:extLst>
                <a:ext uri="{FF2B5EF4-FFF2-40B4-BE49-F238E27FC236}">
                  <a16:creationId xmlns:a16="http://schemas.microsoft.com/office/drawing/2014/main" id="{CE58BDD7-ADF6-5863-91B2-1218F1095AD5}"/>
                </a:ext>
              </a:extLst>
            </p:cNvPr>
            <p:cNvSpPr/>
            <p:nvPr/>
          </p:nvSpPr>
          <p:spPr>
            <a:xfrm flipH="1">
              <a:off x="163412" y="7270403"/>
              <a:ext cx="556985" cy="434831"/>
            </a:xfrm>
            <a:custGeom>
              <a:avLst/>
              <a:gdLst>
                <a:gd name="connsiteX0" fmla="*/ 465613 w 465839"/>
                <a:gd name="connsiteY0" fmla="*/ 180465 h 363674"/>
                <a:gd name="connsiteX1" fmla="*/ 16080 w 465839"/>
                <a:gd name="connsiteY1" fmla="*/ 363479 h 363674"/>
                <a:gd name="connsiteX2" fmla="*/ 13766 w 465839"/>
                <a:gd name="connsiteY2" fmla="*/ 357792 h 363674"/>
                <a:gd name="connsiteX3" fmla="*/ 117493 w 465839"/>
                <a:gd name="connsiteY3" fmla="*/ 111581 h 363674"/>
                <a:gd name="connsiteX4" fmla="*/ 117512 w 465839"/>
                <a:gd name="connsiteY4" fmla="*/ 111581 h 363674"/>
                <a:gd name="connsiteX5" fmla="*/ 392070 w 465839"/>
                <a:gd name="connsiteY5" fmla="*/ -195 h 363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65839" h="363674">
                  <a:moveTo>
                    <a:pt x="465613" y="180465"/>
                  </a:moveTo>
                  <a:lnTo>
                    <a:pt x="16080" y="363479"/>
                  </a:lnTo>
                  <a:lnTo>
                    <a:pt x="13766" y="357792"/>
                  </a:lnTo>
                  <a:cubicBezTo>
                    <a:pt x="-25572" y="261162"/>
                    <a:pt x="20872" y="150929"/>
                    <a:pt x="117493" y="111581"/>
                  </a:cubicBezTo>
                  <a:lnTo>
                    <a:pt x="117512" y="111581"/>
                  </a:lnTo>
                  <a:lnTo>
                    <a:pt x="392070" y="-195"/>
                  </a:lnTo>
                  <a:close/>
                </a:path>
              </a:pathLst>
            </a:custGeom>
            <a:solidFill>
              <a:schemeClr val="accent4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339" name="任意多边形: 形状 338">
              <a:extLst>
                <a:ext uri="{FF2B5EF4-FFF2-40B4-BE49-F238E27FC236}">
                  <a16:creationId xmlns:a16="http://schemas.microsoft.com/office/drawing/2014/main" id="{AE75AB2A-2208-67F4-20C5-6BA75909BFFD}"/>
                </a:ext>
              </a:extLst>
            </p:cNvPr>
            <p:cNvSpPr/>
            <p:nvPr/>
          </p:nvSpPr>
          <p:spPr>
            <a:xfrm flipH="1">
              <a:off x="273768" y="3424520"/>
              <a:ext cx="2109134" cy="3849369"/>
            </a:xfrm>
            <a:custGeom>
              <a:avLst/>
              <a:gdLst>
                <a:gd name="connsiteX0" fmla="*/ 477004 w 1763991"/>
                <a:gd name="connsiteY0" fmla="*/ 1023181 h 3219450"/>
                <a:gd name="connsiteX1" fmla="*/ 407748 w 1763991"/>
                <a:gd name="connsiteY1" fmla="*/ 656735 h 3219450"/>
                <a:gd name="connsiteX2" fmla="*/ 407748 w 1763991"/>
                <a:gd name="connsiteY2" fmla="*/ 656735 h 3219450"/>
                <a:gd name="connsiteX3" fmla="*/ 464983 w 1763991"/>
                <a:gd name="connsiteY3" fmla="*/ 338333 h 3219450"/>
                <a:gd name="connsiteX4" fmla="*/ 718177 w 1763991"/>
                <a:gd name="connsiteY4" fmla="*/ -195 h 3219450"/>
                <a:gd name="connsiteX5" fmla="*/ 960007 w 1763991"/>
                <a:gd name="connsiteY5" fmla="*/ 6920 h 3219450"/>
                <a:gd name="connsiteX6" fmla="*/ 960007 w 1763991"/>
                <a:gd name="connsiteY6" fmla="*/ 6920 h 3219450"/>
                <a:gd name="connsiteX7" fmla="*/ 1019996 w 1763991"/>
                <a:gd name="connsiteY7" fmla="*/ 880991 h 3219450"/>
                <a:gd name="connsiteX8" fmla="*/ 975542 w 1763991"/>
                <a:gd name="connsiteY8" fmla="*/ 1052003 h 3219450"/>
                <a:gd name="connsiteX9" fmla="*/ 1430228 w 1763991"/>
                <a:gd name="connsiteY9" fmla="*/ 2299369 h 3219450"/>
                <a:gd name="connsiteX10" fmla="*/ 1763765 w 1763991"/>
                <a:gd name="connsiteY10" fmla="*/ 3037004 h 3219450"/>
                <a:gd name="connsiteX11" fmla="*/ 1189941 w 1763991"/>
                <a:gd name="connsiteY11" fmla="*/ 3211216 h 3219450"/>
                <a:gd name="connsiteX12" fmla="*/ 818171 w 1763991"/>
                <a:gd name="connsiteY12" fmla="*/ 2129434 h 3219450"/>
                <a:gd name="connsiteX13" fmla="*/ 486072 w 1763991"/>
                <a:gd name="connsiteY13" fmla="*/ 3219255 h 3219450"/>
                <a:gd name="connsiteX14" fmla="*/ -227 w 1763991"/>
                <a:gd name="connsiteY14" fmla="*/ 3200596 h 3219450"/>
                <a:gd name="connsiteX15" fmla="*/ 369648 w 1763991"/>
                <a:gd name="connsiteY15" fmla="*/ 1514852 h 3219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763991" h="3219450">
                  <a:moveTo>
                    <a:pt x="477004" y="1023181"/>
                  </a:moveTo>
                  <a:lnTo>
                    <a:pt x="407748" y="656735"/>
                  </a:lnTo>
                  <a:lnTo>
                    <a:pt x="407748" y="656735"/>
                  </a:lnTo>
                  <a:cubicBezTo>
                    <a:pt x="377249" y="547426"/>
                    <a:pt x="398318" y="430173"/>
                    <a:pt x="464983" y="338333"/>
                  </a:cubicBezTo>
                  <a:lnTo>
                    <a:pt x="718177" y="-195"/>
                  </a:lnTo>
                  <a:lnTo>
                    <a:pt x="960007" y="6920"/>
                  </a:lnTo>
                  <a:lnTo>
                    <a:pt x="960007" y="6920"/>
                  </a:lnTo>
                  <a:cubicBezTo>
                    <a:pt x="1074364" y="284041"/>
                    <a:pt x="1095415" y="590850"/>
                    <a:pt x="1019996" y="880991"/>
                  </a:cubicBezTo>
                  <a:lnTo>
                    <a:pt x="975542" y="1052003"/>
                  </a:lnTo>
                  <a:cubicBezTo>
                    <a:pt x="1174901" y="1231816"/>
                    <a:pt x="1308565" y="1735984"/>
                    <a:pt x="1430228" y="2299369"/>
                  </a:cubicBezTo>
                  <a:lnTo>
                    <a:pt x="1763765" y="3037004"/>
                  </a:lnTo>
                  <a:lnTo>
                    <a:pt x="1189941" y="3211216"/>
                  </a:lnTo>
                  <a:lnTo>
                    <a:pt x="818171" y="2129434"/>
                  </a:lnTo>
                  <a:lnTo>
                    <a:pt x="486072" y="3219255"/>
                  </a:lnTo>
                  <a:lnTo>
                    <a:pt x="-227" y="3200596"/>
                  </a:lnTo>
                  <a:lnTo>
                    <a:pt x="369648" y="1514852"/>
                  </a:lnTo>
                  <a:close/>
                </a:path>
              </a:pathLst>
            </a:custGeom>
            <a:solidFill>
              <a:schemeClr val="accent4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340" name="任意多边形: 形状 339">
              <a:extLst>
                <a:ext uri="{FF2B5EF4-FFF2-40B4-BE49-F238E27FC236}">
                  <a16:creationId xmlns:a16="http://schemas.microsoft.com/office/drawing/2014/main" id="{EED2C05E-5A67-66E4-4749-D598C35B1C35}"/>
                </a:ext>
              </a:extLst>
            </p:cNvPr>
            <p:cNvSpPr/>
            <p:nvPr/>
          </p:nvSpPr>
          <p:spPr>
            <a:xfrm flipH="1">
              <a:off x="1069502" y="2778563"/>
              <a:ext cx="564156" cy="564156"/>
            </a:xfrm>
            <a:custGeom>
              <a:avLst/>
              <a:gdLst>
                <a:gd name="connsiteX0" fmla="*/ 471836 w 471836"/>
                <a:gd name="connsiteY0" fmla="*/ 235918 h 471836"/>
                <a:gd name="connsiteX1" fmla="*/ 235918 w 471836"/>
                <a:gd name="connsiteY1" fmla="*/ 471836 h 471836"/>
                <a:gd name="connsiteX2" fmla="*/ 0 w 471836"/>
                <a:gd name="connsiteY2" fmla="*/ 235918 h 471836"/>
                <a:gd name="connsiteX3" fmla="*/ 235918 w 471836"/>
                <a:gd name="connsiteY3" fmla="*/ 0 h 471836"/>
                <a:gd name="connsiteX4" fmla="*/ 471836 w 471836"/>
                <a:gd name="connsiteY4" fmla="*/ 235918 h 4718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1836" h="471836">
                  <a:moveTo>
                    <a:pt x="471836" y="235918"/>
                  </a:moveTo>
                  <a:cubicBezTo>
                    <a:pt x="471836" y="366212"/>
                    <a:pt x="366212" y="471836"/>
                    <a:pt x="235918" y="471836"/>
                  </a:cubicBezTo>
                  <a:cubicBezTo>
                    <a:pt x="105624" y="471836"/>
                    <a:pt x="0" y="366212"/>
                    <a:pt x="0" y="235918"/>
                  </a:cubicBezTo>
                  <a:cubicBezTo>
                    <a:pt x="0" y="105624"/>
                    <a:pt x="105624" y="0"/>
                    <a:pt x="235918" y="0"/>
                  </a:cubicBezTo>
                  <a:cubicBezTo>
                    <a:pt x="366212" y="0"/>
                    <a:pt x="471836" y="105624"/>
                    <a:pt x="471836" y="23591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341" name="任意多边形: 形状 340">
              <a:extLst>
                <a:ext uri="{FF2B5EF4-FFF2-40B4-BE49-F238E27FC236}">
                  <a16:creationId xmlns:a16="http://schemas.microsoft.com/office/drawing/2014/main" id="{3FE74A00-6769-6D45-1868-570960732A47}"/>
                </a:ext>
              </a:extLst>
            </p:cNvPr>
            <p:cNvSpPr/>
            <p:nvPr/>
          </p:nvSpPr>
          <p:spPr>
            <a:xfrm flipH="1">
              <a:off x="-30458" y="2592267"/>
              <a:ext cx="1690469" cy="1478611"/>
            </a:xfrm>
            <a:custGeom>
              <a:avLst/>
              <a:gdLst>
                <a:gd name="connsiteX0" fmla="*/ 1188954 w 1413837"/>
                <a:gd name="connsiteY0" fmla="*/ 927371 h 1236648"/>
                <a:gd name="connsiteX1" fmla="*/ 1096428 w 1413837"/>
                <a:gd name="connsiteY1" fmla="*/ 654470 h 1236648"/>
                <a:gd name="connsiteX2" fmla="*/ 908481 w 1413837"/>
                <a:gd name="connsiteY2" fmla="*/ 450206 h 1236648"/>
                <a:gd name="connsiteX3" fmla="*/ 745622 w 1413837"/>
                <a:gd name="connsiteY3" fmla="*/ 438014 h 1236648"/>
                <a:gd name="connsiteX4" fmla="*/ 628531 w 1413837"/>
                <a:gd name="connsiteY4" fmla="*/ 365539 h 1236648"/>
                <a:gd name="connsiteX5" fmla="*/ 613167 w 1413837"/>
                <a:gd name="connsiteY5" fmla="*/ 241656 h 1236648"/>
                <a:gd name="connsiteX6" fmla="*/ 403808 w 1413837"/>
                <a:gd name="connsiteY6" fmla="*/ 29611 h 1236648"/>
                <a:gd name="connsiteX7" fmla="*/ 160473 w 1413837"/>
                <a:gd name="connsiteY7" fmla="*/ 16362 h 1236648"/>
                <a:gd name="connsiteX8" fmla="*/ 2329 w 1413837"/>
                <a:gd name="connsiteY8" fmla="*/ 193936 h 1236648"/>
                <a:gd name="connsiteX9" fmla="*/ 111238 w 1413837"/>
                <a:gd name="connsiteY9" fmla="*/ 396371 h 1236648"/>
                <a:gd name="connsiteX10" fmla="*/ 275592 w 1413837"/>
                <a:gd name="connsiteY10" fmla="*/ 457502 h 1236648"/>
                <a:gd name="connsiteX11" fmla="*/ 252484 w 1413837"/>
                <a:gd name="connsiteY11" fmla="*/ 625276 h 1236648"/>
                <a:gd name="connsiteX12" fmla="*/ 254780 w 1413837"/>
                <a:gd name="connsiteY12" fmla="*/ 627609 h 1236648"/>
                <a:gd name="connsiteX13" fmla="*/ 558522 w 1413837"/>
                <a:gd name="connsiteY13" fmla="*/ 528187 h 1236648"/>
                <a:gd name="connsiteX14" fmla="*/ 581087 w 1413837"/>
                <a:gd name="connsiteY14" fmla="*/ 500422 h 1236648"/>
                <a:gd name="connsiteX15" fmla="*/ 588440 w 1413837"/>
                <a:gd name="connsiteY15" fmla="*/ 511214 h 1236648"/>
                <a:gd name="connsiteX16" fmla="*/ 742755 w 1413837"/>
                <a:gd name="connsiteY16" fmla="*/ 618284 h 1236648"/>
                <a:gd name="connsiteX17" fmla="*/ 892403 w 1413837"/>
                <a:gd name="connsiteY17" fmla="*/ 730794 h 1236648"/>
                <a:gd name="connsiteX18" fmla="*/ 948771 w 1413837"/>
                <a:gd name="connsiteY18" fmla="*/ 1065388 h 1236648"/>
                <a:gd name="connsiteX19" fmla="*/ 1260067 w 1413837"/>
                <a:gd name="connsiteY19" fmla="*/ 1224360 h 1236648"/>
                <a:gd name="connsiteX20" fmla="*/ 1413610 w 1413837"/>
                <a:gd name="connsiteY20" fmla="*/ 1080457 h 1236648"/>
                <a:gd name="connsiteX21" fmla="*/ 1188954 w 1413837"/>
                <a:gd name="connsiteY21" fmla="*/ 927371 h 12366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1413837" h="1236648">
                  <a:moveTo>
                    <a:pt x="1188954" y="927371"/>
                  </a:moveTo>
                  <a:cubicBezTo>
                    <a:pt x="1145120" y="841750"/>
                    <a:pt x="1130165" y="744538"/>
                    <a:pt x="1096428" y="654470"/>
                  </a:cubicBezTo>
                  <a:cubicBezTo>
                    <a:pt x="1062690" y="564392"/>
                    <a:pt x="1001406" y="475028"/>
                    <a:pt x="908481" y="450206"/>
                  </a:cubicBezTo>
                  <a:cubicBezTo>
                    <a:pt x="855769" y="436119"/>
                    <a:pt x="799762" y="444720"/>
                    <a:pt x="745622" y="438014"/>
                  </a:cubicBezTo>
                  <a:cubicBezTo>
                    <a:pt x="698016" y="432118"/>
                    <a:pt x="646762" y="407810"/>
                    <a:pt x="628531" y="365539"/>
                  </a:cubicBezTo>
                  <a:cubicBezTo>
                    <a:pt x="632199" y="323619"/>
                    <a:pt x="626959" y="281404"/>
                    <a:pt x="613167" y="241656"/>
                  </a:cubicBezTo>
                  <a:cubicBezTo>
                    <a:pt x="579211" y="145159"/>
                    <a:pt x="498220" y="68987"/>
                    <a:pt x="403808" y="29611"/>
                  </a:cubicBezTo>
                  <a:cubicBezTo>
                    <a:pt x="327113" y="-2384"/>
                    <a:pt x="238787" y="-11413"/>
                    <a:pt x="160473" y="16362"/>
                  </a:cubicBezTo>
                  <a:cubicBezTo>
                    <a:pt x="82148" y="44146"/>
                    <a:pt x="16407" y="112031"/>
                    <a:pt x="2329" y="193936"/>
                  </a:cubicBezTo>
                  <a:cubicBezTo>
                    <a:pt x="-11749" y="275832"/>
                    <a:pt x="33400" y="367282"/>
                    <a:pt x="111238" y="396371"/>
                  </a:cubicBezTo>
                  <a:cubicBezTo>
                    <a:pt x="167121" y="417259"/>
                    <a:pt x="239092" y="410306"/>
                    <a:pt x="275592" y="457502"/>
                  </a:cubicBezTo>
                  <a:cubicBezTo>
                    <a:pt x="312558" y="505327"/>
                    <a:pt x="286060" y="575012"/>
                    <a:pt x="252484" y="625276"/>
                  </a:cubicBezTo>
                  <a:lnTo>
                    <a:pt x="254780" y="627609"/>
                  </a:lnTo>
                  <a:cubicBezTo>
                    <a:pt x="364441" y="628895"/>
                    <a:pt x="482989" y="607702"/>
                    <a:pt x="558522" y="528187"/>
                  </a:cubicBezTo>
                  <a:cubicBezTo>
                    <a:pt x="566724" y="519501"/>
                    <a:pt x="574267" y="510223"/>
                    <a:pt x="581087" y="500422"/>
                  </a:cubicBezTo>
                  <a:cubicBezTo>
                    <a:pt x="583402" y="504137"/>
                    <a:pt x="585831" y="507756"/>
                    <a:pt x="588440" y="511214"/>
                  </a:cubicBezTo>
                  <a:cubicBezTo>
                    <a:pt x="626474" y="561716"/>
                    <a:pt x="686015" y="590376"/>
                    <a:pt x="742755" y="618284"/>
                  </a:cubicBezTo>
                  <a:cubicBezTo>
                    <a:pt x="799486" y="646202"/>
                    <a:pt x="858322" y="677530"/>
                    <a:pt x="892403" y="730794"/>
                  </a:cubicBezTo>
                  <a:cubicBezTo>
                    <a:pt x="953972" y="827044"/>
                    <a:pt x="913558" y="956679"/>
                    <a:pt x="948771" y="1065388"/>
                  </a:cubicBezTo>
                  <a:cubicBezTo>
                    <a:pt x="990834" y="1195242"/>
                    <a:pt x="1130213" y="1266423"/>
                    <a:pt x="1260067" y="1224360"/>
                  </a:cubicBezTo>
                  <a:cubicBezTo>
                    <a:pt x="1330133" y="1201662"/>
                    <a:pt x="1386426" y="1148903"/>
                    <a:pt x="1413610" y="1080457"/>
                  </a:cubicBezTo>
                  <a:cubicBezTo>
                    <a:pt x="1317760" y="1088467"/>
                    <a:pt x="1232778" y="1012981"/>
                    <a:pt x="1188954" y="927371"/>
                  </a:cubicBezTo>
                  <a:close/>
                </a:path>
              </a:pathLst>
            </a:custGeom>
            <a:solidFill>
              <a:schemeClr val="tx1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342" name="任意多边形: 形状 341">
              <a:extLst>
                <a:ext uri="{FF2B5EF4-FFF2-40B4-BE49-F238E27FC236}">
                  <a16:creationId xmlns:a16="http://schemas.microsoft.com/office/drawing/2014/main" id="{49697E99-EC31-70B4-F3E7-6F80CE3F772A}"/>
                </a:ext>
              </a:extLst>
            </p:cNvPr>
            <p:cNvSpPr/>
            <p:nvPr/>
          </p:nvSpPr>
          <p:spPr>
            <a:xfrm flipH="1">
              <a:off x="2324049" y="3253521"/>
              <a:ext cx="647750" cy="1169613"/>
            </a:xfrm>
            <a:custGeom>
              <a:avLst/>
              <a:gdLst>
                <a:gd name="connsiteX0" fmla="*/ -227 w 541751"/>
                <a:gd name="connsiteY0" fmla="*/ 978021 h 978215"/>
                <a:gd name="connsiteX1" fmla="*/ 9755 w 541751"/>
                <a:gd name="connsiteY1" fmla="*/ 735600 h 978215"/>
                <a:gd name="connsiteX2" fmla="*/ 352141 w 541751"/>
                <a:gd name="connsiteY2" fmla="*/ 54858 h 978215"/>
                <a:gd name="connsiteX3" fmla="*/ 396946 w 541751"/>
                <a:gd name="connsiteY3" fmla="*/ 10309 h 978215"/>
                <a:gd name="connsiteX4" fmla="*/ 474137 w 541751"/>
                <a:gd name="connsiteY4" fmla="*/ 5271 h 978215"/>
                <a:gd name="connsiteX5" fmla="*/ 536430 w 541751"/>
                <a:gd name="connsiteY5" fmla="*/ 68402 h 978215"/>
                <a:gd name="connsiteX6" fmla="*/ 540764 w 541751"/>
                <a:gd name="connsiteY6" fmla="*/ 87786 h 978215"/>
                <a:gd name="connsiteX7" fmla="*/ 530839 w 541751"/>
                <a:gd name="connsiteY7" fmla="*/ 144736 h 978215"/>
                <a:gd name="connsiteX8" fmla="*/ 187987 w 541751"/>
                <a:gd name="connsiteY8" fmla="*/ 826402 h 9782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41751" h="978215">
                  <a:moveTo>
                    <a:pt x="-227" y="978021"/>
                  </a:moveTo>
                  <a:lnTo>
                    <a:pt x="9755" y="735600"/>
                  </a:lnTo>
                  <a:lnTo>
                    <a:pt x="352141" y="54858"/>
                  </a:lnTo>
                  <a:cubicBezTo>
                    <a:pt x="361799" y="35503"/>
                    <a:pt x="377534" y="19853"/>
                    <a:pt x="396946" y="10309"/>
                  </a:cubicBezTo>
                  <a:cubicBezTo>
                    <a:pt x="420959" y="-1664"/>
                    <a:pt x="448772" y="-3483"/>
                    <a:pt x="474137" y="5271"/>
                  </a:cubicBezTo>
                  <a:cubicBezTo>
                    <a:pt x="503617" y="15434"/>
                    <a:pt x="526658" y="38789"/>
                    <a:pt x="536430" y="68402"/>
                  </a:cubicBezTo>
                  <a:cubicBezTo>
                    <a:pt x="538497" y="74708"/>
                    <a:pt x="539945" y="81204"/>
                    <a:pt x="540764" y="87786"/>
                  </a:cubicBezTo>
                  <a:cubicBezTo>
                    <a:pt x="543203" y="107331"/>
                    <a:pt x="539745" y="127162"/>
                    <a:pt x="530839" y="144736"/>
                  </a:cubicBezTo>
                  <a:lnTo>
                    <a:pt x="187987" y="826402"/>
                  </a:ln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343" name="任意多边形: 形状 342">
              <a:extLst>
                <a:ext uri="{FF2B5EF4-FFF2-40B4-BE49-F238E27FC236}">
                  <a16:creationId xmlns:a16="http://schemas.microsoft.com/office/drawing/2014/main" id="{0ADF7DB4-2DF1-3B4F-1CE3-3D136B44A55D}"/>
                </a:ext>
              </a:extLst>
            </p:cNvPr>
            <p:cNvSpPr/>
            <p:nvPr/>
          </p:nvSpPr>
          <p:spPr>
            <a:xfrm flipH="1">
              <a:off x="2445928" y="3259236"/>
              <a:ext cx="478267" cy="883532"/>
            </a:xfrm>
            <a:custGeom>
              <a:avLst/>
              <a:gdLst>
                <a:gd name="connsiteX0" fmla="*/ 399775 w 400002"/>
                <a:gd name="connsiteY0" fmla="*/ -195 h 738949"/>
                <a:gd name="connsiteX1" fmla="*/ 28110 w 400002"/>
                <a:gd name="connsiteY1" fmla="*/ 738755 h 738949"/>
                <a:gd name="connsiteX2" fmla="*/ -227 w 400002"/>
                <a:gd name="connsiteY2" fmla="*/ 724505 h 738949"/>
                <a:gd name="connsiteX3" fmla="*/ 359237 w 400002"/>
                <a:gd name="connsiteY3" fmla="*/ 9806 h 738949"/>
                <a:gd name="connsiteX4" fmla="*/ 399775 w 400002"/>
                <a:gd name="connsiteY4" fmla="*/ -195 h 7389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00002" h="738949">
                  <a:moveTo>
                    <a:pt x="399775" y="-195"/>
                  </a:moveTo>
                  <a:lnTo>
                    <a:pt x="28110" y="738755"/>
                  </a:lnTo>
                  <a:lnTo>
                    <a:pt x="-227" y="724505"/>
                  </a:lnTo>
                  <a:lnTo>
                    <a:pt x="359237" y="9806"/>
                  </a:lnTo>
                  <a:cubicBezTo>
                    <a:pt x="371839" y="3501"/>
                    <a:pt x="385688" y="81"/>
                    <a:pt x="399775" y="-195"/>
                  </a:cubicBezTo>
                  <a:close/>
                </a:path>
              </a:pathLst>
            </a:custGeom>
            <a:solidFill>
              <a:schemeClr val="accent4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344" name="任意多边形: 形状 343">
              <a:extLst>
                <a:ext uri="{FF2B5EF4-FFF2-40B4-BE49-F238E27FC236}">
                  <a16:creationId xmlns:a16="http://schemas.microsoft.com/office/drawing/2014/main" id="{BC71C1B4-594D-26C1-D07C-36201CE9D0E0}"/>
                </a:ext>
              </a:extLst>
            </p:cNvPr>
            <p:cNvSpPr/>
            <p:nvPr/>
          </p:nvSpPr>
          <p:spPr>
            <a:xfrm flipH="1">
              <a:off x="2330607" y="3310553"/>
              <a:ext cx="461319" cy="898747"/>
            </a:xfrm>
            <a:custGeom>
              <a:avLst/>
              <a:gdLst>
                <a:gd name="connsiteX0" fmla="*/ 385602 w 385828"/>
                <a:gd name="connsiteY0" fmla="*/ 40696 h 751674"/>
                <a:gd name="connsiteX1" fmla="*/ 28110 w 385828"/>
                <a:gd name="connsiteY1" fmla="*/ 751480 h 751674"/>
                <a:gd name="connsiteX2" fmla="*/ -227 w 385828"/>
                <a:gd name="connsiteY2" fmla="*/ 737221 h 751674"/>
                <a:gd name="connsiteX3" fmla="*/ 370657 w 385828"/>
                <a:gd name="connsiteY3" fmla="*/ -195 h 751674"/>
                <a:gd name="connsiteX4" fmla="*/ 381468 w 385828"/>
                <a:gd name="connsiteY4" fmla="*/ 22189 h 751674"/>
                <a:gd name="connsiteX5" fmla="*/ 385602 w 385828"/>
                <a:gd name="connsiteY5" fmla="*/ 40696 h 751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85828" h="751674">
                  <a:moveTo>
                    <a:pt x="385602" y="40696"/>
                  </a:moveTo>
                  <a:lnTo>
                    <a:pt x="28110" y="751480"/>
                  </a:lnTo>
                  <a:lnTo>
                    <a:pt x="-227" y="737221"/>
                  </a:lnTo>
                  <a:lnTo>
                    <a:pt x="370657" y="-195"/>
                  </a:lnTo>
                  <a:cubicBezTo>
                    <a:pt x="375229" y="6768"/>
                    <a:pt x="378858" y="14292"/>
                    <a:pt x="381468" y="22189"/>
                  </a:cubicBezTo>
                  <a:cubicBezTo>
                    <a:pt x="383440" y="28208"/>
                    <a:pt x="384821" y="34409"/>
                    <a:pt x="385602" y="40696"/>
                  </a:cubicBezTo>
                  <a:close/>
                </a:path>
              </a:pathLst>
            </a:custGeom>
            <a:solidFill>
              <a:schemeClr val="accent4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345" name="任意多边形: 形状 344">
              <a:extLst>
                <a:ext uri="{FF2B5EF4-FFF2-40B4-BE49-F238E27FC236}">
                  <a16:creationId xmlns:a16="http://schemas.microsoft.com/office/drawing/2014/main" id="{344D09FA-C492-545A-7945-B2507773FBAC}"/>
                </a:ext>
              </a:extLst>
            </p:cNvPr>
            <p:cNvSpPr/>
            <p:nvPr/>
          </p:nvSpPr>
          <p:spPr>
            <a:xfrm flipH="1">
              <a:off x="2373156" y="3265443"/>
              <a:ext cx="483175" cy="911457"/>
            </a:xfrm>
            <a:custGeom>
              <a:avLst/>
              <a:gdLst>
                <a:gd name="connsiteX0" fmla="*/ 403881 w 404107"/>
                <a:gd name="connsiteY0" fmla="*/ 14997 h 762304"/>
                <a:gd name="connsiteX1" fmla="*/ 28110 w 404107"/>
                <a:gd name="connsiteY1" fmla="*/ 762110 h 762304"/>
                <a:gd name="connsiteX2" fmla="*/ -227 w 404107"/>
                <a:gd name="connsiteY2" fmla="*/ 747861 h 762304"/>
                <a:gd name="connsiteX3" fmla="*/ 376010 w 404107"/>
                <a:gd name="connsiteY3" fmla="*/ -195 h 762304"/>
                <a:gd name="connsiteX4" fmla="*/ 387717 w 404107"/>
                <a:gd name="connsiteY4" fmla="*/ 4729 h 762304"/>
                <a:gd name="connsiteX5" fmla="*/ 403881 w 404107"/>
                <a:gd name="connsiteY5" fmla="*/ 14997 h 7623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04107" h="762304">
                  <a:moveTo>
                    <a:pt x="403881" y="14997"/>
                  </a:moveTo>
                  <a:lnTo>
                    <a:pt x="28110" y="762110"/>
                  </a:lnTo>
                  <a:lnTo>
                    <a:pt x="-227" y="747861"/>
                  </a:lnTo>
                  <a:lnTo>
                    <a:pt x="376010" y="-195"/>
                  </a:lnTo>
                  <a:cubicBezTo>
                    <a:pt x="380021" y="1176"/>
                    <a:pt x="383926" y="2824"/>
                    <a:pt x="387717" y="4729"/>
                  </a:cubicBezTo>
                  <a:cubicBezTo>
                    <a:pt x="393422" y="7616"/>
                    <a:pt x="398842" y="11044"/>
                    <a:pt x="403881" y="14997"/>
                  </a:cubicBezTo>
                  <a:close/>
                </a:path>
              </a:pathLst>
            </a:custGeom>
            <a:solidFill>
              <a:schemeClr val="accent4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346" name="任意多边形: 形状 345">
              <a:extLst>
                <a:ext uri="{FF2B5EF4-FFF2-40B4-BE49-F238E27FC236}">
                  <a16:creationId xmlns:a16="http://schemas.microsoft.com/office/drawing/2014/main" id="{CCDFC70B-D793-94D0-5CAF-7D5FBCD75832}"/>
                </a:ext>
              </a:extLst>
            </p:cNvPr>
            <p:cNvSpPr/>
            <p:nvPr/>
          </p:nvSpPr>
          <p:spPr>
            <a:xfrm flipH="1">
              <a:off x="2920404" y="4314851"/>
              <a:ext cx="45213" cy="95995"/>
            </a:xfrm>
            <a:custGeom>
              <a:avLst/>
              <a:gdLst>
                <a:gd name="connsiteX0" fmla="*/ 37587 w 37814"/>
                <a:gd name="connsiteY0" fmla="*/ 49640 h 80286"/>
                <a:gd name="connsiteX1" fmla="*/ -227 w 37814"/>
                <a:gd name="connsiteY1" fmla="*/ 80091 h 80286"/>
                <a:gd name="connsiteX2" fmla="*/ 2945 w 37814"/>
                <a:gd name="connsiteY2" fmla="*/ -195 h 80286"/>
                <a:gd name="connsiteX3" fmla="*/ 37587 w 37814"/>
                <a:gd name="connsiteY3" fmla="*/ 49640 h 80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814" h="80286">
                  <a:moveTo>
                    <a:pt x="37587" y="49640"/>
                  </a:moveTo>
                  <a:lnTo>
                    <a:pt x="-227" y="80091"/>
                  </a:lnTo>
                  <a:lnTo>
                    <a:pt x="2945" y="-195"/>
                  </a:lnTo>
                  <a:cubicBezTo>
                    <a:pt x="15928" y="4310"/>
                    <a:pt x="29977" y="23856"/>
                    <a:pt x="37587" y="49640"/>
                  </a:cubicBezTo>
                  <a:close/>
                </a:path>
              </a:pathLst>
            </a:custGeom>
            <a:solidFill>
              <a:schemeClr val="accent4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347" name="任意多边形: 形状 346">
              <a:extLst>
                <a:ext uri="{FF2B5EF4-FFF2-40B4-BE49-F238E27FC236}">
                  <a16:creationId xmlns:a16="http://schemas.microsoft.com/office/drawing/2014/main" id="{6F388058-A25E-19EF-46C5-EAA505EB19C2}"/>
                </a:ext>
              </a:extLst>
            </p:cNvPr>
            <p:cNvSpPr/>
            <p:nvPr/>
          </p:nvSpPr>
          <p:spPr>
            <a:xfrm flipH="1">
              <a:off x="1639338" y="3360002"/>
              <a:ext cx="1075614" cy="717287"/>
            </a:xfrm>
            <a:custGeom>
              <a:avLst/>
              <a:gdLst>
                <a:gd name="connsiteX0" fmla="*/ 217811 w 899598"/>
                <a:gd name="connsiteY0" fmla="*/ 85074 h 599909"/>
                <a:gd name="connsiteX1" fmla="*/ 220326 w 899598"/>
                <a:gd name="connsiteY1" fmla="*/ 102333 h 599909"/>
                <a:gd name="connsiteX2" fmla="*/ 672372 w 899598"/>
                <a:gd name="connsiteY2" fmla="*/ 363109 h 599909"/>
                <a:gd name="connsiteX3" fmla="*/ 782243 w 899598"/>
                <a:gd name="connsiteY3" fmla="*/ 299863 h 599909"/>
                <a:gd name="connsiteX4" fmla="*/ 899372 w 899598"/>
                <a:gd name="connsiteY4" fmla="*/ 453206 h 599909"/>
                <a:gd name="connsiteX5" fmla="*/ 715749 w 899598"/>
                <a:gd name="connsiteY5" fmla="*/ 584089 h 599909"/>
                <a:gd name="connsiteX6" fmla="*/ 614746 w 899598"/>
                <a:gd name="connsiteY6" fmla="*/ 581622 h 599909"/>
                <a:gd name="connsiteX7" fmla="*/ 148612 w 899598"/>
                <a:gd name="connsiteY7" fmla="*/ 213890 h 599909"/>
                <a:gd name="connsiteX8" fmla="*/ 6670 w 899598"/>
                <a:gd name="connsiteY8" fmla="*/ 148644 h 599909"/>
                <a:gd name="connsiteX9" fmla="*/ 71917 w 899598"/>
                <a:gd name="connsiteY9" fmla="*/ 6702 h 599909"/>
                <a:gd name="connsiteX10" fmla="*/ 213858 w 899598"/>
                <a:gd name="connsiteY10" fmla="*/ 71948 h 599909"/>
                <a:gd name="connsiteX11" fmla="*/ 217811 w 899598"/>
                <a:gd name="connsiteY11" fmla="*/ 85074 h 5999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899598" h="599909">
                  <a:moveTo>
                    <a:pt x="217811" y="85074"/>
                  </a:moveTo>
                  <a:cubicBezTo>
                    <a:pt x="219097" y="90751"/>
                    <a:pt x="219944" y="96523"/>
                    <a:pt x="220326" y="102333"/>
                  </a:cubicBezTo>
                  <a:lnTo>
                    <a:pt x="672372" y="363109"/>
                  </a:lnTo>
                  <a:lnTo>
                    <a:pt x="782243" y="299863"/>
                  </a:lnTo>
                  <a:lnTo>
                    <a:pt x="899372" y="453206"/>
                  </a:lnTo>
                  <a:lnTo>
                    <a:pt x="715749" y="584089"/>
                  </a:lnTo>
                  <a:cubicBezTo>
                    <a:pt x="685269" y="605806"/>
                    <a:pt x="644121" y="604796"/>
                    <a:pt x="614746" y="581622"/>
                  </a:cubicBezTo>
                  <a:lnTo>
                    <a:pt x="148612" y="213890"/>
                  </a:lnTo>
                  <a:cubicBezTo>
                    <a:pt x="91395" y="235064"/>
                    <a:pt x="27854" y="205851"/>
                    <a:pt x="6670" y="148644"/>
                  </a:cubicBezTo>
                  <a:cubicBezTo>
                    <a:pt x="-14504" y="91427"/>
                    <a:pt x="14709" y="27886"/>
                    <a:pt x="71917" y="6702"/>
                  </a:cubicBezTo>
                  <a:cubicBezTo>
                    <a:pt x="129133" y="-14472"/>
                    <a:pt x="192674" y="14741"/>
                    <a:pt x="213858" y="71948"/>
                  </a:cubicBezTo>
                  <a:cubicBezTo>
                    <a:pt x="215439" y="76235"/>
                    <a:pt x="216763" y="80616"/>
                    <a:pt x="217811" y="85074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348" name="任意多边形: 形状 347">
              <a:extLst>
                <a:ext uri="{FF2B5EF4-FFF2-40B4-BE49-F238E27FC236}">
                  <a16:creationId xmlns:a16="http://schemas.microsoft.com/office/drawing/2014/main" id="{3A1DAF63-5312-90E5-8ADC-1E8163EC3A6A}"/>
                </a:ext>
              </a:extLst>
            </p:cNvPr>
            <p:cNvSpPr/>
            <p:nvPr/>
          </p:nvSpPr>
          <p:spPr>
            <a:xfrm flipH="1">
              <a:off x="1374154" y="3553704"/>
              <a:ext cx="530329" cy="503888"/>
            </a:xfrm>
            <a:custGeom>
              <a:avLst/>
              <a:gdLst>
                <a:gd name="connsiteX0" fmla="*/ 740 w 443545"/>
                <a:gd name="connsiteY0" fmla="*/ 175044 h 421431"/>
                <a:gd name="connsiteX1" fmla="*/ 24010 w 443545"/>
                <a:gd name="connsiteY1" fmla="*/ 143211 h 421431"/>
                <a:gd name="connsiteX2" fmla="*/ 231446 w 443545"/>
                <a:gd name="connsiteY2" fmla="*/ 27216 h 421431"/>
                <a:gd name="connsiteX3" fmla="*/ 415907 w 443545"/>
                <a:gd name="connsiteY3" fmla="*/ 50962 h 421431"/>
                <a:gd name="connsiteX4" fmla="*/ 392732 w 443545"/>
                <a:gd name="connsiteY4" fmla="*/ 234985 h 421431"/>
                <a:gd name="connsiteX5" fmla="*/ 227331 w 443545"/>
                <a:gd name="connsiteY5" fmla="*/ 406730 h 421431"/>
                <a:gd name="connsiteX6" fmla="*/ 160380 w 443545"/>
                <a:gd name="connsiteY6" fmla="*/ 407987 h 421431"/>
                <a:gd name="connsiteX7" fmla="*/ 155741 w 443545"/>
                <a:gd name="connsiteY7" fmla="*/ 402815 h 421431"/>
                <a:gd name="connsiteX8" fmla="*/ 9637 w 443545"/>
                <a:gd name="connsiteY8" fmla="*/ 213458 h 421431"/>
                <a:gd name="connsiteX9" fmla="*/ 740 w 443545"/>
                <a:gd name="connsiteY9" fmla="*/ 175044 h 4214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43545" h="421431">
                  <a:moveTo>
                    <a:pt x="740" y="175044"/>
                  </a:moveTo>
                  <a:cubicBezTo>
                    <a:pt x="3493" y="161547"/>
                    <a:pt x="11990" y="149926"/>
                    <a:pt x="24010" y="143211"/>
                  </a:cubicBezTo>
                  <a:lnTo>
                    <a:pt x="231446" y="27216"/>
                  </a:lnTo>
                  <a:cubicBezTo>
                    <a:pt x="288939" y="-17161"/>
                    <a:pt x="371530" y="-6531"/>
                    <a:pt x="415907" y="50962"/>
                  </a:cubicBezTo>
                  <a:cubicBezTo>
                    <a:pt x="460112" y="108236"/>
                    <a:pt x="449758" y="190465"/>
                    <a:pt x="392732" y="234985"/>
                  </a:cubicBezTo>
                  <a:lnTo>
                    <a:pt x="227331" y="406730"/>
                  </a:lnTo>
                  <a:cubicBezTo>
                    <a:pt x="209195" y="425570"/>
                    <a:pt x="179210" y="426133"/>
                    <a:pt x="160380" y="407987"/>
                  </a:cubicBezTo>
                  <a:cubicBezTo>
                    <a:pt x="158703" y="406378"/>
                    <a:pt x="157151" y="404644"/>
                    <a:pt x="155741" y="402815"/>
                  </a:cubicBezTo>
                  <a:lnTo>
                    <a:pt x="9637" y="213458"/>
                  </a:lnTo>
                  <a:cubicBezTo>
                    <a:pt x="1217" y="202562"/>
                    <a:pt x="-2031" y="188531"/>
                    <a:pt x="740" y="175044"/>
                  </a:cubicBez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</p:grpSp>
      <p:sp>
        <p:nvSpPr>
          <p:cNvPr id="402" name="文本框 401">
            <a:extLst>
              <a:ext uri="{FF2B5EF4-FFF2-40B4-BE49-F238E27FC236}">
                <a16:creationId xmlns:a16="http://schemas.microsoft.com/office/drawing/2014/main" id="{8CEF0CEE-BA4C-408B-4E38-C69DDAC28166}"/>
              </a:ext>
            </a:extLst>
          </p:cNvPr>
          <p:cNvSpPr txBox="1"/>
          <p:nvPr/>
        </p:nvSpPr>
        <p:spPr>
          <a:xfrm>
            <a:off x="3243045" y="3392026"/>
            <a:ext cx="1723549" cy="46166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>
              <a:defRPr/>
            </a:pPr>
            <a:r>
              <a:rPr lang="zh-CN" altLang="en-US" sz="2400" kern="0">
                <a:solidFill>
                  <a:schemeClr val="accent4"/>
                </a:solidFill>
                <a:latin typeface="+mj-ea"/>
                <a:ea typeface="+mj-ea"/>
              </a:rPr>
              <a:t>新客户拓展</a:t>
            </a:r>
          </a:p>
        </p:txBody>
      </p:sp>
      <p:sp>
        <p:nvSpPr>
          <p:cNvPr id="404" name="文本框 403">
            <a:extLst>
              <a:ext uri="{FF2B5EF4-FFF2-40B4-BE49-F238E27FC236}">
                <a16:creationId xmlns:a16="http://schemas.microsoft.com/office/drawing/2014/main" id="{FE96E563-7BBA-15D1-BA8D-A14737ED3B7E}"/>
              </a:ext>
            </a:extLst>
          </p:cNvPr>
          <p:cNvSpPr txBox="1"/>
          <p:nvPr/>
        </p:nvSpPr>
        <p:spPr>
          <a:xfrm>
            <a:off x="6154763" y="3392026"/>
            <a:ext cx="1723549" cy="46166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>
              <a:defRPr/>
            </a:pPr>
            <a:r>
              <a:rPr lang="zh-CN" altLang="en-US" sz="2400" kern="0">
                <a:solidFill>
                  <a:schemeClr val="accent4"/>
                </a:solidFill>
                <a:latin typeface="+mj-ea"/>
                <a:ea typeface="+mj-ea"/>
              </a:rPr>
              <a:t>新媒体运营</a:t>
            </a:r>
          </a:p>
        </p:txBody>
      </p:sp>
      <p:sp>
        <p:nvSpPr>
          <p:cNvPr id="408" name="文本框 407">
            <a:extLst>
              <a:ext uri="{FF2B5EF4-FFF2-40B4-BE49-F238E27FC236}">
                <a16:creationId xmlns:a16="http://schemas.microsoft.com/office/drawing/2014/main" id="{4B40532D-1EBB-0430-1E72-9F60EDD9BD01}"/>
              </a:ext>
            </a:extLst>
          </p:cNvPr>
          <p:cNvSpPr txBox="1"/>
          <p:nvPr/>
        </p:nvSpPr>
        <p:spPr>
          <a:xfrm>
            <a:off x="9066481" y="3392026"/>
            <a:ext cx="1415772" cy="46166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>
              <a:defRPr/>
            </a:pPr>
            <a:r>
              <a:rPr lang="zh-CN" altLang="en-US" sz="2400" kern="0">
                <a:solidFill>
                  <a:schemeClr val="accent4"/>
                </a:solidFill>
                <a:latin typeface="+mj-ea"/>
                <a:ea typeface="+mj-ea"/>
              </a:rPr>
              <a:t>销售支持</a:t>
            </a:r>
          </a:p>
        </p:txBody>
      </p:sp>
      <p:sp>
        <p:nvSpPr>
          <p:cNvPr id="416" name="文本占位符 415">
            <a:extLst>
              <a:ext uri="{FF2B5EF4-FFF2-40B4-BE49-F238E27FC236}">
                <a16:creationId xmlns:a16="http://schemas.microsoft.com/office/drawing/2014/main" id="{90D6DC05-BE19-BC52-3343-3178575E4FA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>
            <a:noAutofit/>
          </a:bodyPr>
          <a:lstStyle/>
          <a:p>
            <a:r>
              <a:rPr lang="en-US" altLang="zh-CN"/>
              <a:t>1. </a:t>
            </a:r>
            <a:r>
              <a:rPr lang="zh-CN" altLang="en-US"/>
              <a:t>工作基本概况</a:t>
            </a:r>
          </a:p>
        </p:txBody>
      </p:sp>
      <p:grpSp>
        <p:nvGrpSpPr>
          <p:cNvPr id="6" name="组合 5">
            <a:extLst>
              <a:ext uri="{FF2B5EF4-FFF2-40B4-BE49-F238E27FC236}">
                <a16:creationId xmlns:a16="http://schemas.microsoft.com/office/drawing/2014/main" id="{AC594E73-0812-107D-8292-5DADB97F3E64}"/>
              </a:ext>
            </a:extLst>
          </p:cNvPr>
          <p:cNvGrpSpPr/>
          <p:nvPr/>
        </p:nvGrpSpPr>
        <p:grpSpPr>
          <a:xfrm>
            <a:off x="-30458" y="2592267"/>
            <a:ext cx="3002257" cy="4265733"/>
            <a:chOff x="-30458" y="2592267"/>
            <a:chExt cx="3002257" cy="4265733"/>
          </a:xfrm>
        </p:grpSpPr>
        <p:sp>
          <p:nvSpPr>
            <p:cNvPr id="64" name="任意多边形: 形状 63">
              <a:extLst>
                <a:ext uri="{FF2B5EF4-FFF2-40B4-BE49-F238E27FC236}">
                  <a16:creationId xmlns:a16="http://schemas.microsoft.com/office/drawing/2014/main" id="{A33ED0C5-414C-FC7E-A5CF-520AF525EB50}"/>
                </a:ext>
              </a:extLst>
            </p:cNvPr>
            <p:cNvSpPr/>
            <p:nvPr/>
          </p:nvSpPr>
          <p:spPr>
            <a:xfrm flipH="1">
              <a:off x="1532318" y="3944799"/>
              <a:ext cx="1112404" cy="489978"/>
            </a:xfrm>
            <a:custGeom>
              <a:avLst/>
              <a:gdLst>
                <a:gd name="connsiteX0" fmla="*/ 174656 w 930368"/>
                <a:gd name="connsiteY0" fmla="*/ 209374 h 409797"/>
                <a:gd name="connsiteX1" fmla="*/ 187906 w 930368"/>
                <a:gd name="connsiteY1" fmla="*/ 220718 h 409797"/>
                <a:gd name="connsiteX2" fmla="*/ 699912 w 930368"/>
                <a:gd name="connsiteY2" fmla="*/ 119725 h 409797"/>
                <a:gd name="connsiteX3" fmla="*/ 741051 w 930368"/>
                <a:gd name="connsiteY3" fmla="*/ -195 h 409797"/>
                <a:gd name="connsiteX4" fmla="*/ 930141 w 930368"/>
                <a:gd name="connsiteY4" fmla="*/ 38229 h 409797"/>
                <a:gd name="connsiteX5" fmla="*/ 877954 w 930368"/>
                <a:gd name="connsiteY5" fmla="*/ 257608 h 409797"/>
                <a:gd name="connsiteX6" fmla="*/ 800268 w 930368"/>
                <a:gd name="connsiteY6" fmla="*/ 322198 h 409797"/>
                <a:gd name="connsiteX7" fmla="*/ 207289 w 930368"/>
                <a:gd name="connsiteY7" fmla="*/ 351906 h 409797"/>
                <a:gd name="connsiteX8" fmla="*/ 57461 w 930368"/>
                <a:gd name="connsiteY8" fmla="*/ 396150 h 409797"/>
                <a:gd name="connsiteX9" fmla="*/ 13227 w 930368"/>
                <a:gd name="connsiteY9" fmla="*/ 246331 h 409797"/>
                <a:gd name="connsiteX10" fmla="*/ 163045 w 930368"/>
                <a:gd name="connsiteY10" fmla="*/ 202087 h 409797"/>
                <a:gd name="connsiteX11" fmla="*/ 174656 w 930368"/>
                <a:gd name="connsiteY11" fmla="*/ 209374 h 4097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930368" h="409797">
                  <a:moveTo>
                    <a:pt x="174656" y="209374"/>
                  </a:moveTo>
                  <a:cubicBezTo>
                    <a:pt x="179361" y="212803"/>
                    <a:pt x="183791" y="216594"/>
                    <a:pt x="187906" y="220718"/>
                  </a:cubicBezTo>
                  <a:lnTo>
                    <a:pt x="699912" y="119725"/>
                  </a:lnTo>
                  <a:lnTo>
                    <a:pt x="741051" y="-195"/>
                  </a:lnTo>
                  <a:lnTo>
                    <a:pt x="930141" y="38229"/>
                  </a:lnTo>
                  <a:lnTo>
                    <a:pt x="877954" y="257608"/>
                  </a:lnTo>
                  <a:cubicBezTo>
                    <a:pt x="869295" y="294013"/>
                    <a:pt x="837644" y="320331"/>
                    <a:pt x="800268" y="322198"/>
                  </a:cubicBezTo>
                  <a:lnTo>
                    <a:pt x="207289" y="351906"/>
                  </a:lnTo>
                  <a:cubicBezTo>
                    <a:pt x="178133" y="405503"/>
                    <a:pt x="111048" y="425306"/>
                    <a:pt x="57461" y="396150"/>
                  </a:cubicBezTo>
                  <a:cubicBezTo>
                    <a:pt x="3873" y="366994"/>
                    <a:pt x="-15930" y="299919"/>
                    <a:pt x="13227" y="246331"/>
                  </a:cubicBezTo>
                  <a:cubicBezTo>
                    <a:pt x="42382" y="192743"/>
                    <a:pt x="109457" y="172931"/>
                    <a:pt x="163045" y="202087"/>
                  </a:cubicBezTo>
                  <a:cubicBezTo>
                    <a:pt x="167065" y="204278"/>
                    <a:pt x="170941" y="206707"/>
                    <a:pt x="174656" y="209374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65" name="任意多边形: 形状 64">
              <a:extLst>
                <a:ext uri="{FF2B5EF4-FFF2-40B4-BE49-F238E27FC236}">
                  <a16:creationId xmlns:a16="http://schemas.microsoft.com/office/drawing/2014/main" id="{ED8BD8CC-9EB8-053F-638E-24FE187FFC1B}"/>
                </a:ext>
              </a:extLst>
            </p:cNvPr>
            <p:cNvSpPr/>
            <p:nvPr/>
          </p:nvSpPr>
          <p:spPr>
            <a:xfrm flipH="1">
              <a:off x="1419520" y="3618516"/>
              <a:ext cx="410372" cy="525573"/>
            </a:xfrm>
            <a:custGeom>
              <a:avLst/>
              <a:gdLst>
                <a:gd name="connsiteX0" fmla="*/ 5945 w 343218"/>
                <a:gd name="connsiteY0" fmla="*/ 368897 h 439567"/>
                <a:gd name="connsiteX1" fmla="*/ 2535 w 343218"/>
                <a:gd name="connsiteY1" fmla="*/ 329616 h 439567"/>
                <a:gd name="connsiteX2" fmla="*/ 82450 w 343218"/>
                <a:gd name="connsiteY2" fmla="*/ 105788 h 439567"/>
                <a:gd name="connsiteX3" fmla="*/ 237002 w 343218"/>
                <a:gd name="connsiteY3" fmla="*/ 2337 h 439567"/>
                <a:gd name="connsiteX4" fmla="*/ 340606 w 343218"/>
                <a:gd name="connsiteY4" fmla="*/ 156157 h 439567"/>
                <a:gd name="connsiteX5" fmla="*/ 329033 w 343218"/>
                <a:gd name="connsiteY5" fmla="*/ 394320 h 439567"/>
                <a:gd name="connsiteX6" fmla="*/ 279427 w 343218"/>
                <a:gd name="connsiteY6" fmla="*/ 439316 h 439567"/>
                <a:gd name="connsiteX7" fmla="*/ 272531 w 343218"/>
                <a:gd name="connsiteY7" fmla="*/ 438468 h 439567"/>
                <a:gd name="connsiteX8" fmla="*/ 37930 w 343218"/>
                <a:gd name="connsiteY8" fmla="*/ 391977 h 439567"/>
                <a:gd name="connsiteX9" fmla="*/ 5945 w 343218"/>
                <a:gd name="connsiteY9" fmla="*/ 368897 h 4395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43218" h="439567">
                  <a:moveTo>
                    <a:pt x="5945" y="368897"/>
                  </a:moveTo>
                  <a:cubicBezTo>
                    <a:pt x="-856" y="356925"/>
                    <a:pt x="-2103" y="342580"/>
                    <a:pt x="2535" y="329616"/>
                  </a:cubicBezTo>
                  <a:lnTo>
                    <a:pt x="82450" y="105788"/>
                  </a:lnTo>
                  <a:cubicBezTo>
                    <a:pt x="96566" y="34541"/>
                    <a:pt x="165756" y="-11779"/>
                    <a:pt x="237002" y="2337"/>
                  </a:cubicBezTo>
                  <a:cubicBezTo>
                    <a:pt x="307964" y="16396"/>
                    <a:pt x="354255" y="85119"/>
                    <a:pt x="340606" y="156157"/>
                  </a:cubicBezTo>
                  <a:lnTo>
                    <a:pt x="329033" y="394320"/>
                  </a:lnTo>
                  <a:cubicBezTo>
                    <a:pt x="327757" y="420437"/>
                    <a:pt x="305554" y="440583"/>
                    <a:pt x="279427" y="439316"/>
                  </a:cubicBezTo>
                  <a:cubicBezTo>
                    <a:pt x="277112" y="439202"/>
                    <a:pt x="274807" y="438916"/>
                    <a:pt x="272531" y="438468"/>
                  </a:cubicBezTo>
                  <a:lnTo>
                    <a:pt x="37930" y="391977"/>
                  </a:lnTo>
                  <a:cubicBezTo>
                    <a:pt x="24414" y="389310"/>
                    <a:pt x="12736" y="380880"/>
                    <a:pt x="5945" y="368897"/>
                  </a:cubicBezTo>
                  <a:close/>
                </a:path>
              </a:pathLst>
            </a:custGeom>
            <a:solidFill>
              <a:srgbClr val="FD4A4C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80" name="任意多边形: 形状 79">
              <a:extLst>
                <a:ext uri="{FF2B5EF4-FFF2-40B4-BE49-F238E27FC236}">
                  <a16:creationId xmlns:a16="http://schemas.microsoft.com/office/drawing/2014/main" id="{2EEC3236-563F-5870-7B83-6FAD8FEEDC4B}"/>
                </a:ext>
              </a:extLst>
            </p:cNvPr>
            <p:cNvSpPr/>
            <p:nvPr/>
          </p:nvSpPr>
          <p:spPr>
            <a:xfrm flipH="1">
              <a:off x="363454" y="3424287"/>
              <a:ext cx="1933415" cy="3433713"/>
            </a:xfrm>
            <a:custGeom>
              <a:avLst/>
              <a:gdLst>
                <a:gd name="connsiteX0" fmla="*/ 772662 w 1933415"/>
                <a:gd name="connsiteY0" fmla="*/ 0 h 3433713"/>
                <a:gd name="connsiteX1" fmla="*/ 469928 w 1933415"/>
                <a:gd name="connsiteY1" fmla="*/ 404765 h 3433713"/>
                <a:gd name="connsiteX2" fmla="*/ 401494 w 1933415"/>
                <a:gd name="connsiteY2" fmla="*/ 785465 h 3433713"/>
                <a:gd name="connsiteX3" fmla="*/ 484301 w 1933415"/>
                <a:gd name="connsiteY3" fmla="*/ 1223610 h 3433713"/>
                <a:gd name="connsiteX4" fmla="*/ 355939 w 1933415"/>
                <a:gd name="connsiteY4" fmla="*/ 1811482 h 3433713"/>
                <a:gd name="connsiteX5" fmla="*/ 0 w 1933415"/>
                <a:gd name="connsiteY5" fmla="*/ 3433713 h 3433713"/>
                <a:gd name="connsiteX6" fmla="*/ 621805 w 1933415"/>
                <a:gd name="connsiteY6" fmla="*/ 3433713 h 3433713"/>
                <a:gd name="connsiteX7" fmla="*/ 892220 w 1933415"/>
                <a:gd name="connsiteY7" fmla="*/ 2546313 h 3433713"/>
                <a:gd name="connsiteX8" fmla="*/ 1197188 w 1933415"/>
                <a:gd name="connsiteY8" fmla="*/ 3433713 h 3433713"/>
                <a:gd name="connsiteX9" fmla="*/ 1933415 w 1933415"/>
                <a:gd name="connsiteY9" fmla="*/ 3433713 h 3433713"/>
                <a:gd name="connsiteX10" fmla="*/ 1624033 w 1933415"/>
                <a:gd name="connsiteY10" fmla="*/ 2749498 h 3433713"/>
                <a:gd name="connsiteX11" fmla="*/ 1080383 w 1933415"/>
                <a:gd name="connsiteY11" fmla="*/ 1258072 h 3433713"/>
                <a:gd name="connsiteX12" fmla="*/ 1133535 w 1933415"/>
                <a:gd name="connsiteY12" fmla="*/ 1053599 h 3433713"/>
                <a:gd name="connsiteX13" fmla="*/ 1061808 w 1933415"/>
                <a:gd name="connsiteY13" fmla="*/ 8507 h 34337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933415" h="3433713">
                  <a:moveTo>
                    <a:pt x="772662" y="0"/>
                  </a:moveTo>
                  <a:lnTo>
                    <a:pt x="469928" y="404765"/>
                  </a:lnTo>
                  <a:cubicBezTo>
                    <a:pt x="390219" y="514574"/>
                    <a:pt x="365028" y="654769"/>
                    <a:pt x="401494" y="785465"/>
                  </a:cubicBezTo>
                  <a:lnTo>
                    <a:pt x="484301" y="1223610"/>
                  </a:lnTo>
                  <a:lnTo>
                    <a:pt x="355939" y="1811482"/>
                  </a:lnTo>
                  <a:lnTo>
                    <a:pt x="0" y="3433713"/>
                  </a:lnTo>
                  <a:lnTo>
                    <a:pt x="621805" y="3433713"/>
                  </a:lnTo>
                  <a:lnTo>
                    <a:pt x="892220" y="2546313"/>
                  </a:lnTo>
                  <a:lnTo>
                    <a:pt x="1197188" y="3433713"/>
                  </a:lnTo>
                  <a:lnTo>
                    <a:pt x="1933415" y="3433713"/>
                  </a:lnTo>
                  <a:lnTo>
                    <a:pt x="1624033" y="2749498"/>
                  </a:lnTo>
                  <a:cubicBezTo>
                    <a:pt x="1478565" y="2075881"/>
                    <a:pt x="1318748" y="1473067"/>
                    <a:pt x="1080383" y="1258072"/>
                  </a:cubicBezTo>
                  <a:lnTo>
                    <a:pt x="1133535" y="1053599"/>
                  </a:lnTo>
                  <a:cubicBezTo>
                    <a:pt x="1223710" y="706689"/>
                    <a:pt x="1198540" y="339850"/>
                    <a:pt x="1061808" y="8507"/>
                  </a:cubicBezTo>
                  <a:close/>
                </a:path>
              </a:pathLst>
            </a:custGeom>
            <a:solidFill>
              <a:schemeClr val="accent4"/>
            </a:solidFill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71" name="任意多边形: 形状 70">
              <a:extLst>
                <a:ext uri="{FF2B5EF4-FFF2-40B4-BE49-F238E27FC236}">
                  <a16:creationId xmlns:a16="http://schemas.microsoft.com/office/drawing/2014/main" id="{B223209C-37CA-8C10-8616-FB4AF228E979}"/>
                </a:ext>
              </a:extLst>
            </p:cNvPr>
            <p:cNvSpPr/>
            <p:nvPr/>
          </p:nvSpPr>
          <p:spPr>
            <a:xfrm flipH="1">
              <a:off x="1069502" y="2778563"/>
              <a:ext cx="564156" cy="564156"/>
            </a:xfrm>
            <a:custGeom>
              <a:avLst/>
              <a:gdLst>
                <a:gd name="connsiteX0" fmla="*/ 471836 w 471836"/>
                <a:gd name="connsiteY0" fmla="*/ 235918 h 471836"/>
                <a:gd name="connsiteX1" fmla="*/ 235918 w 471836"/>
                <a:gd name="connsiteY1" fmla="*/ 471836 h 471836"/>
                <a:gd name="connsiteX2" fmla="*/ 0 w 471836"/>
                <a:gd name="connsiteY2" fmla="*/ 235918 h 471836"/>
                <a:gd name="connsiteX3" fmla="*/ 235918 w 471836"/>
                <a:gd name="connsiteY3" fmla="*/ 0 h 471836"/>
                <a:gd name="connsiteX4" fmla="*/ 471836 w 471836"/>
                <a:gd name="connsiteY4" fmla="*/ 235918 h 4718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1836" h="471836">
                  <a:moveTo>
                    <a:pt x="471836" y="235918"/>
                  </a:moveTo>
                  <a:cubicBezTo>
                    <a:pt x="471836" y="366212"/>
                    <a:pt x="366212" y="471836"/>
                    <a:pt x="235918" y="471836"/>
                  </a:cubicBezTo>
                  <a:cubicBezTo>
                    <a:pt x="105624" y="471836"/>
                    <a:pt x="0" y="366212"/>
                    <a:pt x="0" y="235918"/>
                  </a:cubicBezTo>
                  <a:cubicBezTo>
                    <a:pt x="0" y="105624"/>
                    <a:pt x="105624" y="0"/>
                    <a:pt x="235918" y="0"/>
                  </a:cubicBezTo>
                  <a:cubicBezTo>
                    <a:pt x="366212" y="0"/>
                    <a:pt x="471836" y="105624"/>
                    <a:pt x="471836" y="23591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72" name="任意多边形: 形状 71">
              <a:extLst>
                <a:ext uri="{FF2B5EF4-FFF2-40B4-BE49-F238E27FC236}">
                  <a16:creationId xmlns:a16="http://schemas.microsoft.com/office/drawing/2014/main" id="{55B1206E-F26E-1DBE-998C-87E7041F17A2}"/>
                </a:ext>
              </a:extLst>
            </p:cNvPr>
            <p:cNvSpPr/>
            <p:nvPr/>
          </p:nvSpPr>
          <p:spPr>
            <a:xfrm flipH="1">
              <a:off x="-30458" y="2592267"/>
              <a:ext cx="1690469" cy="1478611"/>
            </a:xfrm>
            <a:custGeom>
              <a:avLst/>
              <a:gdLst>
                <a:gd name="connsiteX0" fmla="*/ 1188954 w 1413837"/>
                <a:gd name="connsiteY0" fmla="*/ 927371 h 1236648"/>
                <a:gd name="connsiteX1" fmla="*/ 1096428 w 1413837"/>
                <a:gd name="connsiteY1" fmla="*/ 654470 h 1236648"/>
                <a:gd name="connsiteX2" fmla="*/ 908481 w 1413837"/>
                <a:gd name="connsiteY2" fmla="*/ 450206 h 1236648"/>
                <a:gd name="connsiteX3" fmla="*/ 745622 w 1413837"/>
                <a:gd name="connsiteY3" fmla="*/ 438014 h 1236648"/>
                <a:gd name="connsiteX4" fmla="*/ 628531 w 1413837"/>
                <a:gd name="connsiteY4" fmla="*/ 365539 h 1236648"/>
                <a:gd name="connsiteX5" fmla="*/ 613167 w 1413837"/>
                <a:gd name="connsiteY5" fmla="*/ 241656 h 1236648"/>
                <a:gd name="connsiteX6" fmla="*/ 403808 w 1413837"/>
                <a:gd name="connsiteY6" fmla="*/ 29611 h 1236648"/>
                <a:gd name="connsiteX7" fmla="*/ 160473 w 1413837"/>
                <a:gd name="connsiteY7" fmla="*/ 16362 h 1236648"/>
                <a:gd name="connsiteX8" fmla="*/ 2329 w 1413837"/>
                <a:gd name="connsiteY8" fmla="*/ 193936 h 1236648"/>
                <a:gd name="connsiteX9" fmla="*/ 111238 w 1413837"/>
                <a:gd name="connsiteY9" fmla="*/ 396371 h 1236648"/>
                <a:gd name="connsiteX10" fmla="*/ 275592 w 1413837"/>
                <a:gd name="connsiteY10" fmla="*/ 457502 h 1236648"/>
                <a:gd name="connsiteX11" fmla="*/ 252484 w 1413837"/>
                <a:gd name="connsiteY11" fmla="*/ 625276 h 1236648"/>
                <a:gd name="connsiteX12" fmla="*/ 254780 w 1413837"/>
                <a:gd name="connsiteY12" fmla="*/ 627609 h 1236648"/>
                <a:gd name="connsiteX13" fmla="*/ 558522 w 1413837"/>
                <a:gd name="connsiteY13" fmla="*/ 528187 h 1236648"/>
                <a:gd name="connsiteX14" fmla="*/ 581087 w 1413837"/>
                <a:gd name="connsiteY14" fmla="*/ 500422 h 1236648"/>
                <a:gd name="connsiteX15" fmla="*/ 588440 w 1413837"/>
                <a:gd name="connsiteY15" fmla="*/ 511214 h 1236648"/>
                <a:gd name="connsiteX16" fmla="*/ 742755 w 1413837"/>
                <a:gd name="connsiteY16" fmla="*/ 618284 h 1236648"/>
                <a:gd name="connsiteX17" fmla="*/ 892403 w 1413837"/>
                <a:gd name="connsiteY17" fmla="*/ 730794 h 1236648"/>
                <a:gd name="connsiteX18" fmla="*/ 948771 w 1413837"/>
                <a:gd name="connsiteY18" fmla="*/ 1065388 h 1236648"/>
                <a:gd name="connsiteX19" fmla="*/ 1260067 w 1413837"/>
                <a:gd name="connsiteY19" fmla="*/ 1224360 h 1236648"/>
                <a:gd name="connsiteX20" fmla="*/ 1413610 w 1413837"/>
                <a:gd name="connsiteY20" fmla="*/ 1080457 h 1236648"/>
                <a:gd name="connsiteX21" fmla="*/ 1188954 w 1413837"/>
                <a:gd name="connsiteY21" fmla="*/ 927371 h 12366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1413837" h="1236648">
                  <a:moveTo>
                    <a:pt x="1188954" y="927371"/>
                  </a:moveTo>
                  <a:cubicBezTo>
                    <a:pt x="1145120" y="841750"/>
                    <a:pt x="1130165" y="744538"/>
                    <a:pt x="1096428" y="654470"/>
                  </a:cubicBezTo>
                  <a:cubicBezTo>
                    <a:pt x="1062690" y="564392"/>
                    <a:pt x="1001406" y="475028"/>
                    <a:pt x="908481" y="450206"/>
                  </a:cubicBezTo>
                  <a:cubicBezTo>
                    <a:pt x="855769" y="436119"/>
                    <a:pt x="799762" y="444720"/>
                    <a:pt x="745622" y="438014"/>
                  </a:cubicBezTo>
                  <a:cubicBezTo>
                    <a:pt x="698016" y="432118"/>
                    <a:pt x="646762" y="407810"/>
                    <a:pt x="628531" y="365539"/>
                  </a:cubicBezTo>
                  <a:cubicBezTo>
                    <a:pt x="632199" y="323619"/>
                    <a:pt x="626959" y="281404"/>
                    <a:pt x="613167" y="241656"/>
                  </a:cubicBezTo>
                  <a:cubicBezTo>
                    <a:pt x="579211" y="145159"/>
                    <a:pt x="498220" y="68987"/>
                    <a:pt x="403808" y="29611"/>
                  </a:cubicBezTo>
                  <a:cubicBezTo>
                    <a:pt x="327113" y="-2384"/>
                    <a:pt x="238787" y="-11413"/>
                    <a:pt x="160473" y="16362"/>
                  </a:cubicBezTo>
                  <a:cubicBezTo>
                    <a:pt x="82148" y="44146"/>
                    <a:pt x="16407" y="112031"/>
                    <a:pt x="2329" y="193936"/>
                  </a:cubicBezTo>
                  <a:cubicBezTo>
                    <a:pt x="-11749" y="275832"/>
                    <a:pt x="33400" y="367282"/>
                    <a:pt x="111238" y="396371"/>
                  </a:cubicBezTo>
                  <a:cubicBezTo>
                    <a:pt x="167121" y="417259"/>
                    <a:pt x="239092" y="410306"/>
                    <a:pt x="275592" y="457502"/>
                  </a:cubicBezTo>
                  <a:cubicBezTo>
                    <a:pt x="312558" y="505327"/>
                    <a:pt x="286060" y="575012"/>
                    <a:pt x="252484" y="625276"/>
                  </a:cubicBezTo>
                  <a:lnTo>
                    <a:pt x="254780" y="627609"/>
                  </a:lnTo>
                  <a:cubicBezTo>
                    <a:pt x="364441" y="628895"/>
                    <a:pt x="482989" y="607702"/>
                    <a:pt x="558522" y="528187"/>
                  </a:cubicBezTo>
                  <a:cubicBezTo>
                    <a:pt x="566724" y="519501"/>
                    <a:pt x="574267" y="510223"/>
                    <a:pt x="581087" y="500422"/>
                  </a:cubicBezTo>
                  <a:cubicBezTo>
                    <a:pt x="583402" y="504137"/>
                    <a:pt x="585831" y="507756"/>
                    <a:pt x="588440" y="511214"/>
                  </a:cubicBezTo>
                  <a:cubicBezTo>
                    <a:pt x="626474" y="561716"/>
                    <a:pt x="686015" y="590376"/>
                    <a:pt x="742755" y="618284"/>
                  </a:cubicBezTo>
                  <a:cubicBezTo>
                    <a:pt x="799486" y="646202"/>
                    <a:pt x="858322" y="677530"/>
                    <a:pt x="892403" y="730794"/>
                  </a:cubicBezTo>
                  <a:cubicBezTo>
                    <a:pt x="953972" y="827044"/>
                    <a:pt x="913558" y="956679"/>
                    <a:pt x="948771" y="1065388"/>
                  </a:cubicBezTo>
                  <a:cubicBezTo>
                    <a:pt x="990834" y="1195242"/>
                    <a:pt x="1130213" y="1266423"/>
                    <a:pt x="1260067" y="1224360"/>
                  </a:cubicBezTo>
                  <a:cubicBezTo>
                    <a:pt x="1330133" y="1201662"/>
                    <a:pt x="1386426" y="1148903"/>
                    <a:pt x="1413610" y="1080457"/>
                  </a:cubicBezTo>
                  <a:cubicBezTo>
                    <a:pt x="1317760" y="1088467"/>
                    <a:pt x="1232778" y="1012981"/>
                    <a:pt x="1188954" y="927371"/>
                  </a:cubicBezTo>
                  <a:close/>
                </a:path>
              </a:pathLst>
            </a:custGeom>
            <a:solidFill>
              <a:schemeClr val="tx1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73" name="任意多边形: 形状 72">
              <a:extLst>
                <a:ext uri="{FF2B5EF4-FFF2-40B4-BE49-F238E27FC236}">
                  <a16:creationId xmlns:a16="http://schemas.microsoft.com/office/drawing/2014/main" id="{63F1A8C2-E1B0-D2C1-7811-CBDA7ECB0D2E}"/>
                </a:ext>
              </a:extLst>
            </p:cNvPr>
            <p:cNvSpPr/>
            <p:nvPr/>
          </p:nvSpPr>
          <p:spPr>
            <a:xfrm flipH="1">
              <a:off x="2324049" y="3253521"/>
              <a:ext cx="647750" cy="1169613"/>
            </a:xfrm>
            <a:custGeom>
              <a:avLst/>
              <a:gdLst>
                <a:gd name="connsiteX0" fmla="*/ -227 w 541751"/>
                <a:gd name="connsiteY0" fmla="*/ 978021 h 978215"/>
                <a:gd name="connsiteX1" fmla="*/ 9755 w 541751"/>
                <a:gd name="connsiteY1" fmla="*/ 735600 h 978215"/>
                <a:gd name="connsiteX2" fmla="*/ 352141 w 541751"/>
                <a:gd name="connsiteY2" fmla="*/ 54858 h 978215"/>
                <a:gd name="connsiteX3" fmla="*/ 396946 w 541751"/>
                <a:gd name="connsiteY3" fmla="*/ 10309 h 978215"/>
                <a:gd name="connsiteX4" fmla="*/ 474137 w 541751"/>
                <a:gd name="connsiteY4" fmla="*/ 5271 h 978215"/>
                <a:gd name="connsiteX5" fmla="*/ 536430 w 541751"/>
                <a:gd name="connsiteY5" fmla="*/ 68402 h 978215"/>
                <a:gd name="connsiteX6" fmla="*/ 540764 w 541751"/>
                <a:gd name="connsiteY6" fmla="*/ 87786 h 978215"/>
                <a:gd name="connsiteX7" fmla="*/ 530839 w 541751"/>
                <a:gd name="connsiteY7" fmla="*/ 144736 h 978215"/>
                <a:gd name="connsiteX8" fmla="*/ 187987 w 541751"/>
                <a:gd name="connsiteY8" fmla="*/ 826402 h 9782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41751" h="978215">
                  <a:moveTo>
                    <a:pt x="-227" y="978021"/>
                  </a:moveTo>
                  <a:lnTo>
                    <a:pt x="9755" y="735600"/>
                  </a:lnTo>
                  <a:lnTo>
                    <a:pt x="352141" y="54858"/>
                  </a:lnTo>
                  <a:cubicBezTo>
                    <a:pt x="361799" y="35503"/>
                    <a:pt x="377534" y="19853"/>
                    <a:pt x="396946" y="10309"/>
                  </a:cubicBezTo>
                  <a:cubicBezTo>
                    <a:pt x="420959" y="-1664"/>
                    <a:pt x="448772" y="-3483"/>
                    <a:pt x="474137" y="5271"/>
                  </a:cubicBezTo>
                  <a:cubicBezTo>
                    <a:pt x="503617" y="15434"/>
                    <a:pt x="526658" y="38789"/>
                    <a:pt x="536430" y="68402"/>
                  </a:cubicBezTo>
                  <a:cubicBezTo>
                    <a:pt x="538497" y="74708"/>
                    <a:pt x="539945" y="81204"/>
                    <a:pt x="540764" y="87786"/>
                  </a:cubicBezTo>
                  <a:cubicBezTo>
                    <a:pt x="543203" y="107331"/>
                    <a:pt x="539745" y="127162"/>
                    <a:pt x="530839" y="144736"/>
                  </a:cubicBezTo>
                  <a:lnTo>
                    <a:pt x="187987" y="826402"/>
                  </a:ln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74" name="任意多边形: 形状 73">
              <a:extLst>
                <a:ext uri="{FF2B5EF4-FFF2-40B4-BE49-F238E27FC236}">
                  <a16:creationId xmlns:a16="http://schemas.microsoft.com/office/drawing/2014/main" id="{94936340-7E79-C15E-3C5C-A7AD7F964B7B}"/>
                </a:ext>
              </a:extLst>
            </p:cNvPr>
            <p:cNvSpPr/>
            <p:nvPr/>
          </p:nvSpPr>
          <p:spPr>
            <a:xfrm flipH="1">
              <a:off x="2445928" y="3259236"/>
              <a:ext cx="478267" cy="883532"/>
            </a:xfrm>
            <a:custGeom>
              <a:avLst/>
              <a:gdLst>
                <a:gd name="connsiteX0" fmla="*/ 399775 w 400002"/>
                <a:gd name="connsiteY0" fmla="*/ -195 h 738949"/>
                <a:gd name="connsiteX1" fmla="*/ 28110 w 400002"/>
                <a:gd name="connsiteY1" fmla="*/ 738755 h 738949"/>
                <a:gd name="connsiteX2" fmla="*/ -227 w 400002"/>
                <a:gd name="connsiteY2" fmla="*/ 724505 h 738949"/>
                <a:gd name="connsiteX3" fmla="*/ 359237 w 400002"/>
                <a:gd name="connsiteY3" fmla="*/ 9806 h 738949"/>
                <a:gd name="connsiteX4" fmla="*/ 399775 w 400002"/>
                <a:gd name="connsiteY4" fmla="*/ -195 h 7389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00002" h="738949">
                  <a:moveTo>
                    <a:pt x="399775" y="-195"/>
                  </a:moveTo>
                  <a:lnTo>
                    <a:pt x="28110" y="738755"/>
                  </a:lnTo>
                  <a:lnTo>
                    <a:pt x="-227" y="724505"/>
                  </a:lnTo>
                  <a:lnTo>
                    <a:pt x="359237" y="9806"/>
                  </a:lnTo>
                  <a:cubicBezTo>
                    <a:pt x="371839" y="3501"/>
                    <a:pt x="385688" y="81"/>
                    <a:pt x="399775" y="-195"/>
                  </a:cubicBezTo>
                  <a:close/>
                </a:path>
              </a:pathLst>
            </a:custGeom>
            <a:solidFill>
              <a:schemeClr val="accent4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75" name="任意多边形: 形状 74">
              <a:extLst>
                <a:ext uri="{FF2B5EF4-FFF2-40B4-BE49-F238E27FC236}">
                  <a16:creationId xmlns:a16="http://schemas.microsoft.com/office/drawing/2014/main" id="{43D5B2BF-9963-B82C-A71E-22E54CD11AC3}"/>
                </a:ext>
              </a:extLst>
            </p:cNvPr>
            <p:cNvSpPr/>
            <p:nvPr/>
          </p:nvSpPr>
          <p:spPr>
            <a:xfrm flipH="1">
              <a:off x="2330607" y="3310553"/>
              <a:ext cx="461319" cy="898747"/>
            </a:xfrm>
            <a:custGeom>
              <a:avLst/>
              <a:gdLst>
                <a:gd name="connsiteX0" fmla="*/ 385602 w 385828"/>
                <a:gd name="connsiteY0" fmla="*/ 40696 h 751674"/>
                <a:gd name="connsiteX1" fmla="*/ 28110 w 385828"/>
                <a:gd name="connsiteY1" fmla="*/ 751480 h 751674"/>
                <a:gd name="connsiteX2" fmla="*/ -227 w 385828"/>
                <a:gd name="connsiteY2" fmla="*/ 737221 h 751674"/>
                <a:gd name="connsiteX3" fmla="*/ 370657 w 385828"/>
                <a:gd name="connsiteY3" fmla="*/ -195 h 751674"/>
                <a:gd name="connsiteX4" fmla="*/ 381468 w 385828"/>
                <a:gd name="connsiteY4" fmla="*/ 22189 h 751674"/>
                <a:gd name="connsiteX5" fmla="*/ 385602 w 385828"/>
                <a:gd name="connsiteY5" fmla="*/ 40696 h 751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85828" h="751674">
                  <a:moveTo>
                    <a:pt x="385602" y="40696"/>
                  </a:moveTo>
                  <a:lnTo>
                    <a:pt x="28110" y="751480"/>
                  </a:lnTo>
                  <a:lnTo>
                    <a:pt x="-227" y="737221"/>
                  </a:lnTo>
                  <a:lnTo>
                    <a:pt x="370657" y="-195"/>
                  </a:lnTo>
                  <a:cubicBezTo>
                    <a:pt x="375229" y="6768"/>
                    <a:pt x="378858" y="14292"/>
                    <a:pt x="381468" y="22189"/>
                  </a:cubicBezTo>
                  <a:cubicBezTo>
                    <a:pt x="383440" y="28208"/>
                    <a:pt x="384821" y="34409"/>
                    <a:pt x="385602" y="40696"/>
                  </a:cubicBezTo>
                  <a:close/>
                </a:path>
              </a:pathLst>
            </a:custGeom>
            <a:solidFill>
              <a:schemeClr val="accent4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76" name="任意多边形: 形状 75">
              <a:extLst>
                <a:ext uri="{FF2B5EF4-FFF2-40B4-BE49-F238E27FC236}">
                  <a16:creationId xmlns:a16="http://schemas.microsoft.com/office/drawing/2014/main" id="{6833E6F9-5813-F5C4-8F4A-6D2A41403760}"/>
                </a:ext>
              </a:extLst>
            </p:cNvPr>
            <p:cNvSpPr/>
            <p:nvPr/>
          </p:nvSpPr>
          <p:spPr>
            <a:xfrm flipH="1">
              <a:off x="2373156" y="3265443"/>
              <a:ext cx="483175" cy="911457"/>
            </a:xfrm>
            <a:custGeom>
              <a:avLst/>
              <a:gdLst>
                <a:gd name="connsiteX0" fmla="*/ 403881 w 404107"/>
                <a:gd name="connsiteY0" fmla="*/ 14997 h 762304"/>
                <a:gd name="connsiteX1" fmla="*/ 28110 w 404107"/>
                <a:gd name="connsiteY1" fmla="*/ 762110 h 762304"/>
                <a:gd name="connsiteX2" fmla="*/ -227 w 404107"/>
                <a:gd name="connsiteY2" fmla="*/ 747861 h 762304"/>
                <a:gd name="connsiteX3" fmla="*/ 376010 w 404107"/>
                <a:gd name="connsiteY3" fmla="*/ -195 h 762304"/>
                <a:gd name="connsiteX4" fmla="*/ 387717 w 404107"/>
                <a:gd name="connsiteY4" fmla="*/ 4729 h 762304"/>
                <a:gd name="connsiteX5" fmla="*/ 403881 w 404107"/>
                <a:gd name="connsiteY5" fmla="*/ 14997 h 7623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04107" h="762304">
                  <a:moveTo>
                    <a:pt x="403881" y="14997"/>
                  </a:moveTo>
                  <a:lnTo>
                    <a:pt x="28110" y="762110"/>
                  </a:lnTo>
                  <a:lnTo>
                    <a:pt x="-227" y="747861"/>
                  </a:lnTo>
                  <a:lnTo>
                    <a:pt x="376010" y="-195"/>
                  </a:lnTo>
                  <a:cubicBezTo>
                    <a:pt x="380021" y="1176"/>
                    <a:pt x="383926" y="2824"/>
                    <a:pt x="387717" y="4729"/>
                  </a:cubicBezTo>
                  <a:cubicBezTo>
                    <a:pt x="393422" y="7616"/>
                    <a:pt x="398842" y="11044"/>
                    <a:pt x="403881" y="14997"/>
                  </a:cubicBezTo>
                  <a:close/>
                </a:path>
              </a:pathLst>
            </a:custGeom>
            <a:solidFill>
              <a:schemeClr val="accent4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77" name="任意多边形: 形状 76">
              <a:extLst>
                <a:ext uri="{FF2B5EF4-FFF2-40B4-BE49-F238E27FC236}">
                  <a16:creationId xmlns:a16="http://schemas.microsoft.com/office/drawing/2014/main" id="{9313520F-F345-004D-D4F0-CBAC529A1FA7}"/>
                </a:ext>
              </a:extLst>
            </p:cNvPr>
            <p:cNvSpPr/>
            <p:nvPr/>
          </p:nvSpPr>
          <p:spPr>
            <a:xfrm flipH="1">
              <a:off x="2920404" y="4314851"/>
              <a:ext cx="45213" cy="95995"/>
            </a:xfrm>
            <a:custGeom>
              <a:avLst/>
              <a:gdLst>
                <a:gd name="connsiteX0" fmla="*/ 37587 w 37814"/>
                <a:gd name="connsiteY0" fmla="*/ 49640 h 80286"/>
                <a:gd name="connsiteX1" fmla="*/ -227 w 37814"/>
                <a:gd name="connsiteY1" fmla="*/ 80091 h 80286"/>
                <a:gd name="connsiteX2" fmla="*/ 2945 w 37814"/>
                <a:gd name="connsiteY2" fmla="*/ -195 h 80286"/>
                <a:gd name="connsiteX3" fmla="*/ 37587 w 37814"/>
                <a:gd name="connsiteY3" fmla="*/ 49640 h 80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814" h="80286">
                  <a:moveTo>
                    <a:pt x="37587" y="49640"/>
                  </a:moveTo>
                  <a:lnTo>
                    <a:pt x="-227" y="80091"/>
                  </a:lnTo>
                  <a:lnTo>
                    <a:pt x="2945" y="-195"/>
                  </a:lnTo>
                  <a:cubicBezTo>
                    <a:pt x="15928" y="4310"/>
                    <a:pt x="29977" y="23856"/>
                    <a:pt x="37587" y="49640"/>
                  </a:cubicBezTo>
                  <a:close/>
                </a:path>
              </a:pathLst>
            </a:custGeom>
            <a:solidFill>
              <a:schemeClr val="accent4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78" name="任意多边形: 形状 77">
              <a:extLst>
                <a:ext uri="{FF2B5EF4-FFF2-40B4-BE49-F238E27FC236}">
                  <a16:creationId xmlns:a16="http://schemas.microsoft.com/office/drawing/2014/main" id="{8303EE3A-10BB-7D38-3C3E-00D17855F8F0}"/>
                </a:ext>
              </a:extLst>
            </p:cNvPr>
            <p:cNvSpPr/>
            <p:nvPr/>
          </p:nvSpPr>
          <p:spPr>
            <a:xfrm flipH="1">
              <a:off x="1639338" y="3360002"/>
              <a:ext cx="1075614" cy="717287"/>
            </a:xfrm>
            <a:custGeom>
              <a:avLst/>
              <a:gdLst>
                <a:gd name="connsiteX0" fmla="*/ 217811 w 899598"/>
                <a:gd name="connsiteY0" fmla="*/ 85074 h 599909"/>
                <a:gd name="connsiteX1" fmla="*/ 220326 w 899598"/>
                <a:gd name="connsiteY1" fmla="*/ 102333 h 599909"/>
                <a:gd name="connsiteX2" fmla="*/ 672372 w 899598"/>
                <a:gd name="connsiteY2" fmla="*/ 363109 h 599909"/>
                <a:gd name="connsiteX3" fmla="*/ 782243 w 899598"/>
                <a:gd name="connsiteY3" fmla="*/ 299863 h 599909"/>
                <a:gd name="connsiteX4" fmla="*/ 899372 w 899598"/>
                <a:gd name="connsiteY4" fmla="*/ 453206 h 599909"/>
                <a:gd name="connsiteX5" fmla="*/ 715749 w 899598"/>
                <a:gd name="connsiteY5" fmla="*/ 584089 h 599909"/>
                <a:gd name="connsiteX6" fmla="*/ 614746 w 899598"/>
                <a:gd name="connsiteY6" fmla="*/ 581622 h 599909"/>
                <a:gd name="connsiteX7" fmla="*/ 148612 w 899598"/>
                <a:gd name="connsiteY7" fmla="*/ 213890 h 599909"/>
                <a:gd name="connsiteX8" fmla="*/ 6670 w 899598"/>
                <a:gd name="connsiteY8" fmla="*/ 148644 h 599909"/>
                <a:gd name="connsiteX9" fmla="*/ 71917 w 899598"/>
                <a:gd name="connsiteY9" fmla="*/ 6702 h 599909"/>
                <a:gd name="connsiteX10" fmla="*/ 213858 w 899598"/>
                <a:gd name="connsiteY10" fmla="*/ 71948 h 599909"/>
                <a:gd name="connsiteX11" fmla="*/ 217811 w 899598"/>
                <a:gd name="connsiteY11" fmla="*/ 85074 h 5999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899598" h="599909">
                  <a:moveTo>
                    <a:pt x="217811" y="85074"/>
                  </a:moveTo>
                  <a:cubicBezTo>
                    <a:pt x="219097" y="90751"/>
                    <a:pt x="219944" y="96523"/>
                    <a:pt x="220326" y="102333"/>
                  </a:cubicBezTo>
                  <a:lnTo>
                    <a:pt x="672372" y="363109"/>
                  </a:lnTo>
                  <a:lnTo>
                    <a:pt x="782243" y="299863"/>
                  </a:lnTo>
                  <a:lnTo>
                    <a:pt x="899372" y="453206"/>
                  </a:lnTo>
                  <a:lnTo>
                    <a:pt x="715749" y="584089"/>
                  </a:lnTo>
                  <a:cubicBezTo>
                    <a:pt x="685269" y="605806"/>
                    <a:pt x="644121" y="604796"/>
                    <a:pt x="614746" y="581622"/>
                  </a:cubicBezTo>
                  <a:lnTo>
                    <a:pt x="148612" y="213890"/>
                  </a:lnTo>
                  <a:cubicBezTo>
                    <a:pt x="91395" y="235064"/>
                    <a:pt x="27854" y="205851"/>
                    <a:pt x="6670" y="148644"/>
                  </a:cubicBezTo>
                  <a:cubicBezTo>
                    <a:pt x="-14504" y="91427"/>
                    <a:pt x="14709" y="27886"/>
                    <a:pt x="71917" y="6702"/>
                  </a:cubicBezTo>
                  <a:cubicBezTo>
                    <a:pt x="129133" y="-14472"/>
                    <a:pt x="192674" y="14741"/>
                    <a:pt x="213858" y="71948"/>
                  </a:cubicBezTo>
                  <a:cubicBezTo>
                    <a:pt x="215439" y="76235"/>
                    <a:pt x="216763" y="80616"/>
                    <a:pt x="217811" y="85074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79" name="任意多边形: 形状 78">
              <a:extLst>
                <a:ext uri="{FF2B5EF4-FFF2-40B4-BE49-F238E27FC236}">
                  <a16:creationId xmlns:a16="http://schemas.microsoft.com/office/drawing/2014/main" id="{2000BEB6-B7A7-8CE5-55DD-8578F04BDCAF}"/>
                </a:ext>
              </a:extLst>
            </p:cNvPr>
            <p:cNvSpPr/>
            <p:nvPr/>
          </p:nvSpPr>
          <p:spPr>
            <a:xfrm flipH="1">
              <a:off x="1374154" y="3553704"/>
              <a:ext cx="530329" cy="503888"/>
            </a:xfrm>
            <a:custGeom>
              <a:avLst/>
              <a:gdLst>
                <a:gd name="connsiteX0" fmla="*/ 740 w 443545"/>
                <a:gd name="connsiteY0" fmla="*/ 175044 h 421431"/>
                <a:gd name="connsiteX1" fmla="*/ 24010 w 443545"/>
                <a:gd name="connsiteY1" fmla="*/ 143211 h 421431"/>
                <a:gd name="connsiteX2" fmla="*/ 231446 w 443545"/>
                <a:gd name="connsiteY2" fmla="*/ 27216 h 421431"/>
                <a:gd name="connsiteX3" fmla="*/ 415907 w 443545"/>
                <a:gd name="connsiteY3" fmla="*/ 50962 h 421431"/>
                <a:gd name="connsiteX4" fmla="*/ 392732 w 443545"/>
                <a:gd name="connsiteY4" fmla="*/ 234985 h 421431"/>
                <a:gd name="connsiteX5" fmla="*/ 227331 w 443545"/>
                <a:gd name="connsiteY5" fmla="*/ 406730 h 421431"/>
                <a:gd name="connsiteX6" fmla="*/ 160380 w 443545"/>
                <a:gd name="connsiteY6" fmla="*/ 407987 h 421431"/>
                <a:gd name="connsiteX7" fmla="*/ 155741 w 443545"/>
                <a:gd name="connsiteY7" fmla="*/ 402815 h 421431"/>
                <a:gd name="connsiteX8" fmla="*/ 9637 w 443545"/>
                <a:gd name="connsiteY8" fmla="*/ 213458 h 421431"/>
                <a:gd name="connsiteX9" fmla="*/ 740 w 443545"/>
                <a:gd name="connsiteY9" fmla="*/ 175044 h 4214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43545" h="421431">
                  <a:moveTo>
                    <a:pt x="740" y="175044"/>
                  </a:moveTo>
                  <a:cubicBezTo>
                    <a:pt x="3493" y="161547"/>
                    <a:pt x="11990" y="149926"/>
                    <a:pt x="24010" y="143211"/>
                  </a:cubicBezTo>
                  <a:lnTo>
                    <a:pt x="231446" y="27216"/>
                  </a:lnTo>
                  <a:cubicBezTo>
                    <a:pt x="288939" y="-17161"/>
                    <a:pt x="371530" y="-6531"/>
                    <a:pt x="415907" y="50962"/>
                  </a:cubicBezTo>
                  <a:cubicBezTo>
                    <a:pt x="460112" y="108236"/>
                    <a:pt x="449758" y="190465"/>
                    <a:pt x="392732" y="234985"/>
                  </a:cubicBezTo>
                  <a:lnTo>
                    <a:pt x="227331" y="406730"/>
                  </a:lnTo>
                  <a:cubicBezTo>
                    <a:pt x="209195" y="425570"/>
                    <a:pt x="179210" y="426133"/>
                    <a:pt x="160380" y="407987"/>
                  </a:cubicBezTo>
                  <a:cubicBezTo>
                    <a:pt x="158703" y="406378"/>
                    <a:pt x="157151" y="404644"/>
                    <a:pt x="155741" y="402815"/>
                  </a:cubicBezTo>
                  <a:lnTo>
                    <a:pt x="9637" y="213458"/>
                  </a:lnTo>
                  <a:cubicBezTo>
                    <a:pt x="1217" y="202562"/>
                    <a:pt x="-2031" y="188531"/>
                    <a:pt x="740" y="175044"/>
                  </a:cubicBez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18224916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34" name="组合 633">
            <a:extLst>
              <a:ext uri="{FF2B5EF4-FFF2-40B4-BE49-F238E27FC236}">
                <a16:creationId xmlns:a16="http://schemas.microsoft.com/office/drawing/2014/main" id="{13485A6D-49CC-93CF-3D65-3DC716A898E5}"/>
              </a:ext>
            </a:extLst>
          </p:cNvPr>
          <p:cNvGrpSpPr/>
          <p:nvPr/>
        </p:nvGrpSpPr>
        <p:grpSpPr>
          <a:xfrm>
            <a:off x="3564352" y="1184543"/>
            <a:ext cx="5078768" cy="5078768"/>
            <a:chOff x="3564352" y="1184543"/>
            <a:chExt cx="5078768" cy="5078768"/>
          </a:xfrm>
        </p:grpSpPr>
        <p:sp>
          <p:nvSpPr>
            <p:cNvPr id="516" name="椭圆 515">
              <a:extLst>
                <a:ext uri="{FF2B5EF4-FFF2-40B4-BE49-F238E27FC236}">
                  <a16:creationId xmlns:a16="http://schemas.microsoft.com/office/drawing/2014/main" id="{E55F9A34-A2F8-0D67-94A8-399D915ACBC2}"/>
                </a:ext>
              </a:extLst>
            </p:cNvPr>
            <p:cNvSpPr/>
            <p:nvPr/>
          </p:nvSpPr>
          <p:spPr>
            <a:xfrm>
              <a:off x="4147397" y="1767587"/>
              <a:ext cx="3912679" cy="39126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>
              <a:outerShdw blurRad="584200" dist="266700" dir="5400000" algn="ctr" rotWithShape="0">
                <a:schemeClr val="accent1">
                  <a:alpha val="31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8755" tIns="49378" rIns="98755" bIns="49378" rtlCol="0" anchor="ctr">
              <a:noAutofit/>
            </a:bodyPr>
            <a:lstStyle/>
            <a:p>
              <a:pPr algn="ctr"/>
              <a:endParaRPr lang="zh-CN" altLang="en-US" sz="1944">
                <a:gradFill>
                  <a:gsLst>
                    <a:gs pos="0">
                      <a:srgbClr val="00BCF6"/>
                    </a:gs>
                    <a:gs pos="100000">
                      <a:schemeClr val="accent1"/>
                    </a:gs>
                  </a:gsLst>
                  <a:lin ang="2700000" scaled="0"/>
                </a:gradFill>
              </a:endParaRPr>
            </a:p>
          </p:txBody>
        </p:sp>
        <p:sp>
          <p:nvSpPr>
            <p:cNvPr id="509" name="椭圆 508">
              <a:extLst>
                <a:ext uri="{FF2B5EF4-FFF2-40B4-BE49-F238E27FC236}">
                  <a16:creationId xmlns:a16="http://schemas.microsoft.com/office/drawing/2014/main" id="{65593AEC-4A49-DDFA-BD91-C1B08F2A9AB2}"/>
                </a:ext>
              </a:extLst>
            </p:cNvPr>
            <p:cNvSpPr/>
            <p:nvPr/>
          </p:nvSpPr>
          <p:spPr>
            <a:xfrm>
              <a:off x="3564352" y="1184543"/>
              <a:ext cx="5078768" cy="5078768"/>
            </a:xfrm>
            <a:prstGeom prst="ellipse">
              <a:avLst/>
            </a:prstGeom>
            <a:noFill/>
            <a:ln>
              <a:solidFill>
                <a:schemeClr val="accent1">
                  <a:alpha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endParaRPr lang="zh-CN" altLang="en-US"/>
            </a:p>
          </p:txBody>
        </p:sp>
        <p:grpSp>
          <p:nvGrpSpPr>
            <p:cNvPr id="424" name="组合 423">
              <a:extLst>
                <a:ext uri="{FF2B5EF4-FFF2-40B4-BE49-F238E27FC236}">
                  <a16:creationId xmlns:a16="http://schemas.microsoft.com/office/drawing/2014/main" id="{73BE73CB-EE03-0872-1255-17C3321C9C1B}"/>
                </a:ext>
              </a:extLst>
            </p:cNvPr>
            <p:cNvGrpSpPr/>
            <p:nvPr/>
          </p:nvGrpSpPr>
          <p:grpSpPr>
            <a:xfrm>
              <a:off x="4209721" y="2322476"/>
              <a:ext cx="3772556" cy="3439206"/>
              <a:chOff x="4209721" y="2322476"/>
              <a:chExt cx="3772556" cy="3439206"/>
            </a:xfrm>
          </p:grpSpPr>
          <p:sp>
            <p:nvSpPr>
              <p:cNvPr id="53" name="任意多边形: 形状 52">
                <a:extLst>
                  <a:ext uri="{FF2B5EF4-FFF2-40B4-BE49-F238E27FC236}">
                    <a16:creationId xmlns:a16="http://schemas.microsoft.com/office/drawing/2014/main" id="{D855B7E3-AEA8-91DB-5CB3-48B6E20EDF8F}"/>
                  </a:ext>
                </a:extLst>
              </p:cNvPr>
              <p:cNvSpPr/>
              <p:nvPr/>
            </p:nvSpPr>
            <p:spPr>
              <a:xfrm>
                <a:off x="4209721" y="4932514"/>
                <a:ext cx="3772556" cy="179996"/>
              </a:xfrm>
              <a:custGeom>
                <a:avLst/>
                <a:gdLst>
                  <a:gd name="connsiteX0" fmla="*/ -207 w 4978848"/>
                  <a:gd name="connsiteY0" fmla="*/ -164 h 189518"/>
                  <a:gd name="connsiteX1" fmla="*/ 177731 w 4978848"/>
                  <a:gd name="connsiteY1" fmla="*/ 183026 h 189518"/>
                  <a:gd name="connsiteX2" fmla="*/ 4800704 w 4978848"/>
                  <a:gd name="connsiteY2" fmla="*/ 189354 h 189518"/>
                  <a:gd name="connsiteX3" fmla="*/ 4978643 w 4978848"/>
                  <a:gd name="connsiteY3" fmla="*/ 6164 h 1895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978848" h="189518">
                    <a:moveTo>
                      <a:pt x="-207" y="-164"/>
                    </a:moveTo>
                    <a:cubicBezTo>
                      <a:pt x="54765" y="64972"/>
                      <a:pt x="114222" y="126184"/>
                      <a:pt x="177731" y="183026"/>
                    </a:cubicBezTo>
                    <a:lnTo>
                      <a:pt x="4800704" y="189354"/>
                    </a:lnTo>
                    <a:cubicBezTo>
                      <a:pt x="4864214" y="132512"/>
                      <a:pt x="4923671" y="71299"/>
                      <a:pt x="4978643" y="6164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6318" cap="flat">
                <a:noFill/>
                <a:prstDash val="solid"/>
                <a:miter/>
              </a:ln>
            </p:spPr>
            <p:txBody>
              <a:bodyPr rtlCol="0" anchor="ctr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52" name="任意多边形: 形状 51">
                <a:extLst>
                  <a:ext uri="{FF2B5EF4-FFF2-40B4-BE49-F238E27FC236}">
                    <a16:creationId xmlns:a16="http://schemas.microsoft.com/office/drawing/2014/main" id="{84C235A8-1D9C-D870-115E-A84183D30EF5}"/>
                  </a:ext>
                </a:extLst>
              </p:cNvPr>
              <p:cNvSpPr/>
              <p:nvPr/>
            </p:nvSpPr>
            <p:spPr>
              <a:xfrm>
                <a:off x="5002812" y="2322476"/>
                <a:ext cx="2642185" cy="2477574"/>
              </a:xfrm>
              <a:custGeom>
                <a:avLst/>
                <a:gdLst>
                  <a:gd name="connsiteX0" fmla="*/ 2748532 w 2781959"/>
                  <a:gd name="connsiteY0" fmla="*/ 349891 h 2608640"/>
                  <a:gd name="connsiteX1" fmla="*/ 2731953 w 2781959"/>
                  <a:gd name="connsiteY1" fmla="*/ 339197 h 2608640"/>
                  <a:gd name="connsiteX2" fmla="*/ 2223766 w 2781959"/>
                  <a:gd name="connsiteY2" fmla="*/ 92855 h 2608640"/>
                  <a:gd name="connsiteX3" fmla="*/ 2182383 w 2781959"/>
                  <a:gd name="connsiteY3" fmla="*/ 663750 h 2608640"/>
                  <a:gd name="connsiteX4" fmla="*/ 1920031 w 2781959"/>
                  <a:gd name="connsiteY4" fmla="*/ 663750 h 2608640"/>
                  <a:gd name="connsiteX5" fmla="*/ 1920031 w 2781959"/>
                  <a:gd name="connsiteY5" fmla="*/ 9518 h 2608640"/>
                  <a:gd name="connsiteX6" fmla="*/ 1870231 w 2781959"/>
                  <a:gd name="connsiteY6" fmla="*/ -164 h 2608640"/>
                  <a:gd name="connsiteX7" fmla="*/ 1870231 w 2781959"/>
                  <a:gd name="connsiteY7" fmla="*/ 663750 h 2608640"/>
                  <a:gd name="connsiteX8" fmla="*/ 1558460 w 2781959"/>
                  <a:gd name="connsiteY8" fmla="*/ 663750 h 2608640"/>
                  <a:gd name="connsiteX9" fmla="*/ 911315 w 2781959"/>
                  <a:gd name="connsiteY9" fmla="*/ 16606 h 2608640"/>
                  <a:gd name="connsiteX10" fmla="*/ 911315 w 2781959"/>
                  <a:gd name="connsiteY10" fmla="*/ 16605 h 2608640"/>
                  <a:gd name="connsiteX11" fmla="*/ 861452 w 2781959"/>
                  <a:gd name="connsiteY11" fmla="*/ 28185 h 2608640"/>
                  <a:gd name="connsiteX12" fmla="*/ 861452 w 2781959"/>
                  <a:gd name="connsiteY12" fmla="*/ 663750 h 2608640"/>
                  <a:gd name="connsiteX13" fmla="*/ 607517 w 2781959"/>
                  <a:gd name="connsiteY13" fmla="*/ 663750 h 2608640"/>
                  <a:gd name="connsiteX14" fmla="*/ 568094 w 2781959"/>
                  <a:gd name="connsiteY14" fmla="*/ 119369 h 2608640"/>
                  <a:gd name="connsiteX15" fmla="*/ 49593 w 2781959"/>
                  <a:gd name="connsiteY15" fmla="*/ 394818 h 2608640"/>
                  <a:gd name="connsiteX16" fmla="*/ 41304 w 2781959"/>
                  <a:gd name="connsiteY16" fmla="*/ 400577 h 2608640"/>
                  <a:gd name="connsiteX17" fmla="*/ -207 w 2781959"/>
                  <a:gd name="connsiteY17" fmla="*/ 430507 h 2608640"/>
                  <a:gd name="connsiteX18" fmla="*/ -207 w 2781959"/>
                  <a:gd name="connsiteY18" fmla="*/ 2608477 h 2608640"/>
                  <a:gd name="connsiteX19" fmla="*/ 748184 w 2781959"/>
                  <a:gd name="connsiteY19" fmla="*/ 2608477 h 2608640"/>
                  <a:gd name="connsiteX20" fmla="*/ 734959 w 2781959"/>
                  <a:gd name="connsiteY20" fmla="*/ 2425286 h 2608640"/>
                  <a:gd name="connsiteX21" fmla="*/ 662189 w 2781959"/>
                  <a:gd name="connsiteY21" fmla="*/ 1419481 h 2608640"/>
                  <a:gd name="connsiteX22" fmla="*/ 2127647 w 2781959"/>
                  <a:gd name="connsiteY22" fmla="*/ 1419481 h 2608640"/>
                  <a:gd name="connsiteX23" fmla="*/ 2054877 w 2781959"/>
                  <a:gd name="connsiteY23" fmla="*/ 2425286 h 2608640"/>
                  <a:gd name="connsiteX24" fmla="*/ 2041652 w 2781959"/>
                  <a:gd name="connsiteY24" fmla="*/ 2608477 h 2608640"/>
                  <a:gd name="connsiteX25" fmla="*/ 2781753 w 2781959"/>
                  <a:gd name="connsiteY25" fmla="*/ 2608477 h 2608640"/>
                  <a:gd name="connsiteX26" fmla="*/ 2781753 w 2781959"/>
                  <a:gd name="connsiteY26" fmla="*/ 371912 h 2608640"/>
                  <a:gd name="connsiteX27" fmla="*/ 2748532 w 2781959"/>
                  <a:gd name="connsiteY27" fmla="*/ 349891 h 2608640"/>
                  <a:gd name="connsiteX28" fmla="*/ 861452 w 2781959"/>
                  <a:gd name="connsiteY28" fmla="*/ 1253376 h 2608640"/>
                  <a:gd name="connsiteX29" fmla="*/ 650166 w 2781959"/>
                  <a:gd name="connsiteY29" fmla="*/ 1253376 h 2608640"/>
                  <a:gd name="connsiteX30" fmla="*/ 611124 w 2781959"/>
                  <a:gd name="connsiteY30" fmla="*/ 713613 h 2608640"/>
                  <a:gd name="connsiteX31" fmla="*/ 861452 w 2781959"/>
                  <a:gd name="connsiteY31" fmla="*/ 713613 h 2608640"/>
                  <a:gd name="connsiteX32" fmla="*/ 1870232 w 2781959"/>
                  <a:gd name="connsiteY32" fmla="*/ 1253376 h 2608640"/>
                  <a:gd name="connsiteX33" fmla="*/ 1515368 w 2781959"/>
                  <a:gd name="connsiteY33" fmla="*/ 1253376 h 2608640"/>
                  <a:gd name="connsiteX34" fmla="*/ 1515368 w 2781959"/>
                  <a:gd name="connsiteY34" fmla="*/ 1242682 h 2608640"/>
                  <a:gd name="connsiteX35" fmla="*/ 1476265 w 2781959"/>
                  <a:gd name="connsiteY35" fmla="*/ 1203575 h 2608640"/>
                  <a:gd name="connsiteX36" fmla="*/ 1476199 w 2781959"/>
                  <a:gd name="connsiteY36" fmla="*/ 1203575 h 2608640"/>
                  <a:gd name="connsiteX37" fmla="*/ 1321927 w 2781959"/>
                  <a:gd name="connsiteY37" fmla="*/ 1203576 h 2608640"/>
                  <a:gd name="connsiteX38" fmla="*/ 1282821 w 2781959"/>
                  <a:gd name="connsiteY38" fmla="*/ 1242651 h 2608640"/>
                  <a:gd name="connsiteX39" fmla="*/ 1282821 w 2781959"/>
                  <a:gd name="connsiteY39" fmla="*/ 1242682 h 2608640"/>
                  <a:gd name="connsiteX40" fmla="*/ 1282821 w 2781959"/>
                  <a:gd name="connsiteY40" fmla="*/ 1253376 h 2608640"/>
                  <a:gd name="connsiteX41" fmla="*/ 911315 w 2781959"/>
                  <a:gd name="connsiteY41" fmla="*/ 1253376 h 2608640"/>
                  <a:gd name="connsiteX42" fmla="*/ 911315 w 2781959"/>
                  <a:gd name="connsiteY42" fmla="*/ 713613 h 2608640"/>
                  <a:gd name="connsiteX43" fmla="*/ 1870232 w 2781959"/>
                  <a:gd name="connsiteY43" fmla="*/ 713613 h 2608640"/>
                  <a:gd name="connsiteX44" fmla="*/ 1920032 w 2781959"/>
                  <a:gd name="connsiteY44" fmla="*/ 1253376 h 2608640"/>
                  <a:gd name="connsiteX45" fmla="*/ 1920032 w 2781959"/>
                  <a:gd name="connsiteY45" fmla="*/ 713613 h 2608640"/>
                  <a:gd name="connsiteX46" fmla="*/ 2178776 w 2781959"/>
                  <a:gd name="connsiteY46" fmla="*/ 713613 h 2608640"/>
                  <a:gd name="connsiteX47" fmla="*/ 2139734 w 2781959"/>
                  <a:gd name="connsiteY47" fmla="*/ 1253376 h 26086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</a:cxnLst>
                <a:rect l="l" t="t" r="r" b="b"/>
                <a:pathLst>
                  <a:path w="2781959" h="2608640">
                    <a:moveTo>
                      <a:pt x="2748532" y="349891"/>
                    </a:moveTo>
                    <a:cubicBezTo>
                      <a:pt x="2743026" y="346221"/>
                      <a:pt x="2737458" y="342740"/>
                      <a:pt x="2731953" y="339197"/>
                    </a:cubicBezTo>
                    <a:cubicBezTo>
                      <a:pt x="2572815" y="237419"/>
                      <a:pt x="2402245" y="154735"/>
                      <a:pt x="2223766" y="92855"/>
                    </a:cubicBezTo>
                    <a:lnTo>
                      <a:pt x="2182383" y="663750"/>
                    </a:lnTo>
                    <a:lnTo>
                      <a:pt x="1920031" y="663750"/>
                    </a:lnTo>
                    <a:lnTo>
                      <a:pt x="1920031" y="9518"/>
                    </a:lnTo>
                    <a:cubicBezTo>
                      <a:pt x="1903516" y="6101"/>
                      <a:pt x="1886874" y="2873"/>
                      <a:pt x="1870231" y="-164"/>
                    </a:cubicBezTo>
                    <a:lnTo>
                      <a:pt x="1870231" y="663750"/>
                    </a:lnTo>
                    <a:lnTo>
                      <a:pt x="1558460" y="663750"/>
                    </a:lnTo>
                    <a:cubicBezTo>
                      <a:pt x="1201051" y="663750"/>
                      <a:pt x="911315" y="374014"/>
                      <a:pt x="911315" y="16606"/>
                    </a:cubicBezTo>
                    <a:lnTo>
                      <a:pt x="911315" y="16605"/>
                    </a:lnTo>
                    <a:cubicBezTo>
                      <a:pt x="894609" y="20212"/>
                      <a:pt x="878031" y="24072"/>
                      <a:pt x="861452" y="28185"/>
                    </a:cubicBezTo>
                    <a:lnTo>
                      <a:pt x="861452" y="663750"/>
                    </a:lnTo>
                    <a:lnTo>
                      <a:pt x="607517" y="663750"/>
                    </a:lnTo>
                    <a:lnTo>
                      <a:pt x="568094" y="119369"/>
                    </a:lnTo>
                    <a:cubicBezTo>
                      <a:pt x="384681" y="189710"/>
                      <a:pt x="210555" y="282213"/>
                      <a:pt x="49593" y="394818"/>
                    </a:cubicBezTo>
                    <a:cubicBezTo>
                      <a:pt x="46809" y="396717"/>
                      <a:pt x="44025" y="398678"/>
                      <a:pt x="41304" y="400577"/>
                    </a:cubicBezTo>
                    <a:cubicBezTo>
                      <a:pt x="27319" y="410385"/>
                      <a:pt x="13525" y="420383"/>
                      <a:pt x="-207" y="430507"/>
                    </a:cubicBezTo>
                    <a:lnTo>
                      <a:pt x="-207" y="2608477"/>
                    </a:lnTo>
                    <a:lnTo>
                      <a:pt x="748184" y="2608477"/>
                    </a:lnTo>
                    <a:lnTo>
                      <a:pt x="734959" y="2425286"/>
                    </a:lnTo>
                    <a:lnTo>
                      <a:pt x="662189" y="1419481"/>
                    </a:lnTo>
                    <a:lnTo>
                      <a:pt x="2127647" y="1419481"/>
                    </a:lnTo>
                    <a:lnTo>
                      <a:pt x="2054877" y="2425286"/>
                    </a:lnTo>
                    <a:lnTo>
                      <a:pt x="2041652" y="2608477"/>
                    </a:lnTo>
                    <a:lnTo>
                      <a:pt x="2781753" y="2608477"/>
                    </a:lnTo>
                    <a:lnTo>
                      <a:pt x="2781753" y="371912"/>
                    </a:lnTo>
                    <a:cubicBezTo>
                      <a:pt x="2770742" y="364445"/>
                      <a:pt x="2759669" y="357105"/>
                      <a:pt x="2748532" y="349891"/>
                    </a:cubicBezTo>
                    <a:close/>
                    <a:moveTo>
                      <a:pt x="861452" y="1253376"/>
                    </a:moveTo>
                    <a:lnTo>
                      <a:pt x="650166" y="1253376"/>
                    </a:lnTo>
                    <a:lnTo>
                      <a:pt x="611124" y="713613"/>
                    </a:lnTo>
                    <a:lnTo>
                      <a:pt x="861452" y="713613"/>
                    </a:lnTo>
                    <a:close/>
                    <a:moveTo>
                      <a:pt x="1870232" y="1253376"/>
                    </a:moveTo>
                    <a:lnTo>
                      <a:pt x="1515368" y="1253376"/>
                    </a:lnTo>
                    <a:lnTo>
                      <a:pt x="1515368" y="1242682"/>
                    </a:lnTo>
                    <a:cubicBezTo>
                      <a:pt x="1515369" y="1221085"/>
                      <a:pt x="1497862" y="1203576"/>
                      <a:pt x="1476265" y="1203575"/>
                    </a:cubicBezTo>
                    <a:cubicBezTo>
                      <a:pt x="1476243" y="1203575"/>
                      <a:pt x="1476221" y="1203575"/>
                      <a:pt x="1476199" y="1203575"/>
                    </a:cubicBezTo>
                    <a:lnTo>
                      <a:pt x="1321927" y="1203576"/>
                    </a:lnTo>
                    <a:cubicBezTo>
                      <a:pt x="1300337" y="1203567"/>
                      <a:pt x="1282829" y="1221062"/>
                      <a:pt x="1282821" y="1242651"/>
                    </a:cubicBezTo>
                    <a:cubicBezTo>
                      <a:pt x="1282821" y="1242661"/>
                      <a:pt x="1282821" y="1242671"/>
                      <a:pt x="1282821" y="1242682"/>
                    </a:cubicBezTo>
                    <a:lnTo>
                      <a:pt x="1282821" y="1253376"/>
                    </a:lnTo>
                    <a:lnTo>
                      <a:pt x="911315" y="1253376"/>
                    </a:lnTo>
                    <a:lnTo>
                      <a:pt x="911315" y="713613"/>
                    </a:lnTo>
                    <a:lnTo>
                      <a:pt x="1870232" y="713613"/>
                    </a:lnTo>
                    <a:close/>
                    <a:moveTo>
                      <a:pt x="1920032" y="1253376"/>
                    </a:moveTo>
                    <a:lnTo>
                      <a:pt x="1920032" y="713613"/>
                    </a:lnTo>
                    <a:lnTo>
                      <a:pt x="2178776" y="713613"/>
                    </a:lnTo>
                    <a:lnTo>
                      <a:pt x="2139734" y="1253376"/>
                    </a:lnTo>
                    <a:close/>
                  </a:path>
                </a:pathLst>
              </a:custGeom>
              <a:solidFill>
                <a:schemeClr val="accent3"/>
              </a:solidFill>
              <a:ln w="8405" cap="flat">
                <a:noFill/>
                <a:prstDash val="solid"/>
                <a:miter/>
              </a:ln>
            </p:spPr>
            <p:txBody>
              <a:bodyPr rtlCol="0" anchor="ctr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54" name="任意多边形: 形状 53">
                <a:extLst>
                  <a:ext uri="{FF2B5EF4-FFF2-40B4-BE49-F238E27FC236}">
                    <a16:creationId xmlns:a16="http://schemas.microsoft.com/office/drawing/2014/main" id="{DF3A3BAB-B90F-CB2F-05FC-3B2689FAB0D9}"/>
                  </a:ext>
                </a:extLst>
              </p:cNvPr>
              <p:cNvSpPr/>
              <p:nvPr/>
            </p:nvSpPr>
            <p:spPr>
              <a:xfrm>
                <a:off x="6934352" y="4350672"/>
                <a:ext cx="812793" cy="564554"/>
              </a:xfrm>
              <a:custGeom>
                <a:avLst/>
                <a:gdLst>
                  <a:gd name="connsiteX0" fmla="*/ -206 w 855790"/>
                  <a:gd name="connsiteY0" fmla="*/ 25872 h 594419"/>
                  <a:gd name="connsiteX1" fmla="*/ -206 w 855790"/>
                  <a:gd name="connsiteY1" fmla="*/ 568191 h 594419"/>
                  <a:gd name="connsiteX2" fmla="*/ 25859 w 855790"/>
                  <a:gd name="connsiteY2" fmla="*/ 594256 h 594419"/>
                  <a:gd name="connsiteX3" fmla="*/ 829519 w 855790"/>
                  <a:gd name="connsiteY3" fmla="*/ 594256 h 594419"/>
                  <a:gd name="connsiteX4" fmla="*/ 855584 w 855790"/>
                  <a:gd name="connsiteY4" fmla="*/ 568191 h 594419"/>
                  <a:gd name="connsiteX5" fmla="*/ 855584 w 855790"/>
                  <a:gd name="connsiteY5" fmla="*/ 25872 h 594419"/>
                  <a:gd name="connsiteX6" fmla="*/ 829519 w 855790"/>
                  <a:gd name="connsiteY6" fmla="*/ -164 h 594419"/>
                  <a:gd name="connsiteX7" fmla="*/ 25858 w 855790"/>
                  <a:gd name="connsiteY7" fmla="*/ -164 h 594419"/>
                  <a:gd name="connsiteX8" fmla="*/ -207 w 855790"/>
                  <a:gd name="connsiteY8" fmla="*/ 25872 h 5944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855790" h="594419">
                    <a:moveTo>
                      <a:pt x="-206" y="25872"/>
                    </a:moveTo>
                    <a:lnTo>
                      <a:pt x="-206" y="568191"/>
                    </a:lnTo>
                    <a:cubicBezTo>
                      <a:pt x="-195" y="582581"/>
                      <a:pt x="11468" y="594244"/>
                      <a:pt x="25859" y="594256"/>
                    </a:cubicBezTo>
                    <a:lnTo>
                      <a:pt x="829519" y="594256"/>
                    </a:lnTo>
                    <a:cubicBezTo>
                      <a:pt x="843909" y="594244"/>
                      <a:pt x="855572" y="582581"/>
                      <a:pt x="855584" y="568191"/>
                    </a:cubicBezTo>
                    <a:lnTo>
                      <a:pt x="855584" y="25872"/>
                    </a:lnTo>
                    <a:cubicBezTo>
                      <a:pt x="855549" y="11496"/>
                      <a:pt x="843895" y="-146"/>
                      <a:pt x="829519" y="-164"/>
                    </a:cubicBezTo>
                    <a:lnTo>
                      <a:pt x="25858" y="-164"/>
                    </a:lnTo>
                    <a:cubicBezTo>
                      <a:pt x="11482" y="-146"/>
                      <a:pt x="-172" y="11496"/>
                      <a:pt x="-207" y="25872"/>
                    </a:cubicBezTo>
                    <a:close/>
                  </a:path>
                </a:pathLst>
              </a:custGeom>
              <a:solidFill>
                <a:schemeClr val="tx1"/>
              </a:solidFill>
              <a:ln w="6318" cap="flat">
                <a:noFill/>
                <a:prstDash val="solid"/>
                <a:miter/>
              </a:ln>
            </p:spPr>
            <p:txBody>
              <a:bodyPr rtlCol="0" anchor="ctr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55" name="任意多边形: 形状 54">
                <a:extLst>
                  <a:ext uri="{FF2B5EF4-FFF2-40B4-BE49-F238E27FC236}">
                    <a16:creationId xmlns:a16="http://schemas.microsoft.com/office/drawing/2014/main" id="{576027EC-E7AB-07F4-3950-86B56A85BD13}"/>
                  </a:ext>
                </a:extLst>
              </p:cNvPr>
              <p:cNvSpPr/>
              <p:nvPr/>
            </p:nvSpPr>
            <p:spPr>
              <a:xfrm>
                <a:off x="6952258" y="4368550"/>
                <a:ext cx="777007" cy="528797"/>
              </a:xfrm>
              <a:custGeom>
                <a:avLst/>
                <a:gdLst>
                  <a:gd name="connsiteX0" fmla="*/ -207 w 818111"/>
                  <a:gd name="connsiteY0" fmla="*/ 13795 h 556770"/>
                  <a:gd name="connsiteX1" fmla="*/ -207 w 818111"/>
                  <a:gd name="connsiteY1" fmla="*/ 542676 h 556770"/>
                  <a:gd name="connsiteX2" fmla="*/ 13724 w 818111"/>
                  <a:gd name="connsiteY2" fmla="*/ 556606 h 556770"/>
                  <a:gd name="connsiteX3" fmla="*/ 803975 w 818111"/>
                  <a:gd name="connsiteY3" fmla="*/ 556606 h 556770"/>
                  <a:gd name="connsiteX4" fmla="*/ 817905 w 818111"/>
                  <a:gd name="connsiteY4" fmla="*/ 542676 h 556770"/>
                  <a:gd name="connsiteX5" fmla="*/ 817905 w 818111"/>
                  <a:gd name="connsiteY5" fmla="*/ 13795 h 556770"/>
                  <a:gd name="connsiteX6" fmla="*/ 803975 w 818111"/>
                  <a:gd name="connsiteY6" fmla="*/ -164 h 556770"/>
                  <a:gd name="connsiteX7" fmla="*/ 13724 w 818111"/>
                  <a:gd name="connsiteY7" fmla="*/ -164 h 556770"/>
                  <a:gd name="connsiteX8" fmla="*/ -207 w 818111"/>
                  <a:gd name="connsiteY8" fmla="*/ 13795 h 5567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818111" h="556770">
                    <a:moveTo>
                      <a:pt x="-207" y="13795"/>
                    </a:moveTo>
                    <a:lnTo>
                      <a:pt x="-207" y="542676"/>
                    </a:lnTo>
                    <a:cubicBezTo>
                      <a:pt x="-193" y="550364"/>
                      <a:pt x="6035" y="556593"/>
                      <a:pt x="13724" y="556606"/>
                    </a:cubicBezTo>
                    <a:lnTo>
                      <a:pt x="803975" y="556606"/>
                    </a:lnTo>
                    <a:cubicBezTo>
                      <a:pt x="811663" y="556593"/>
                      <a:pt x="817892" y="550364"/>
                      <a:pt x="817905" y="542676"/>
                    </a:cubicBezTo>
                    <a:lnTo>
                      <a:pt x="817905" y="13795"/>
                    </a:lnTo>
                    <a:cubicBezTo>
                      <a:pt x="817905" y="6098"/>
                      <a:pt x="811673" y="-147"/>
                      <a:pt x="803975" y="-164"/>
                    </a:cubicBezTo>
                    <a:lnTo>
                      <a:pt x="13724" y="-164"/>
                    </a:lnTo>
                    <a:cubicBezTo>
                      <a:pt x="6026" y="-147"/>
                      <a:pt x="-206" y="6098"/>
                      <a:pt x="-207" y="13795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6318" cap="flat">
                <a:noFill/>
                <a:prstDash val="solid"/>
                <a:miter/>
              </a:ln>
            </p:spPr>
            <p:txBody>
              <a:bodyPr rtlCol="0" anchor="ctr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56" name="任意多边形: 形状 55">
                <a:extLst>
                  <a:ext uri="{FF2B5EF4-FFF2-40B4-BE49-F238E27FC236}">
                    <a16:creationId xmlns:a16="http://schemas.microsoft.com/office/drawing/2014/main" id="{B11B611C-9DB9-FDC0-78B9-E01AD41E75BB}"/>
                  </a:ext>
                </a:extLst>
              </p:cNvPr>
              <p:cNvSpPr/>
              <p:nvPr/>
            </p:nvSpPr>
            <p:spPr>
              <a:xfrm>
                <a:off x="6915007" y="4906194"/>
                <a:ext cx="847378" cy="90317"/>
              </a:xfrm>
              <a:custGeom>
                <a:avLst/>
                <a:gdLst>
                  <a:gd name="connsiteX0" fmla="*/ 3354 w 892205"/>
                  <a:gd name="connsiteY0" fmla="*/ 89048 h 95095"/>
                  <a:gd name="connsiteX1" fmla="*/ 15652 w 892205"/>
                  <a:gd name="connsiteY1" fmla="*/ 94932 h 95095"/>
                  <a:gd name="connsiteX2" fmla="*/ 876184 w 892205"/>
                  <a:gd name="connsiteY2" fmla="*/ 94932 h 95095"/>
                  <a:gd name="connsiteX3" fmla="*/ 891998 w 892205"/>
                  <a:gd name="connsiteY3" fmla="*/ 79077 h 95095"/>
                  <a:gd name="connsiteX4" fmla="*/ 891662 w 892205"/>
                  <a:gd name="connsiteY4" fmla="*/ 75849 h 95095"/>
                  <a:gd name="connsiteX5" fmla="*/ 878304 w 892205"/>
                  <a:gd name="connsiteY5" fmla="*/ 12399 h 95095"/>
                  <a:gd name="connsiteX6" fmla="*/ 868444 w 892205"/>
                  <a:gd name="connsiteY6" fmla="*/ 896 h 95095"/>
                  <a:gd name="connsiteX7" fmla="*/ 862825 w 892205"/>
                  <a:gd name="connsiteY7" fmla="*/ -163 h 95095"/>
                  <a:gd name="connsiteX8" fmla="*/ 28957 w 892205"/>
                  <a:gd name="connsiteY8" fmla="*/ -164 h 95095"/>
                  <a:gd name="connsiteX9" fmla="*/ 23338 w 892205"/>
                  <a:gd name="connsiteY9" fmla="*/ 896 h 95095"/>
                  <a:gd name="connsiteX10" fmla="*/ 13478 w 892205"/>
                  <a:gd name="connsiteY10" fmla="*/ 12399 h 95095"/>
                  <a:gd name="connsiteX11" fmla="*/ 120 w 892205"/>
                  <a:gd name="connsiteY11" fmla="*/ 75849 h 95095"/>
                  <a:gd name="connsiteX12" fmla="*/ 3354 w 892205"/>
                  <a:gd name="connsiteY12" fmla="*/ 89048 h 950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892205" h="95095">
                    <a:moveTo>
                      <a:pt x="3354" y="89048"/>
                    </a:moveTo>
                    <a:cubicBezTo>
                      <a:pt x="6337" y="92788"/>
                      <a:pt x="10868" y="94956"/>
                      <a:pt x="15652" y="94932"/>
                    </a:cubicBezTo>
                    <a:lnTo>
                      <a:pt x="876184" y="94932"/>
                    </a:lnTo>
                    <a:cubicBezTo>
                      <a:pt x="884929" y="94921"/>
                      <a:pt x="892009" y="87823"/>
                      <a:pt x="891998" y="79077"/>
                    </a:cubicBezTo>
                    <a:cubicBezTo>
                      <a:pt x="891997" y="77993"/>
                      <a:pt x="891884" y="76911"/>
                      <a:pt x="891662" y="75849"/>
                    </a:cubicBezTo>
                    <a:lnTo>
                      <a:pt x="878304" y="12399"/>
                    </a:lnTo>
                    <a:cubicBezTo>
                      <a:pt x="877178" y="7142"/>
                      <a:pt x="873467" y="2812"/>
                      <a:pt x="868444" y="896"/>
                    </a:cubicBezTo>
                    <a:cubicBezTo>
                      <a:pt x="866654" y="194"/>
                      <a:pt x="864748" y="-165"/>
                      <a:pt x="862825" y="-163"/>
                    </a:cubicBezTo>
                    <a:lnTo>
                      <a:pt x="28957" y="-164"/>
                    </a:lnTo>
                    <a:cubicBezTo>
                      <a:pt x="27034" y="-166"/>
                      <a:pt x="25128" y="194"/>
                      <a:pt x="23338" y="896"/>
                    </a:cubicBezTo>
                    <a:cubicBezTo>
                      <a:pt x="18314" y="2812"/>
                      <a:pt x="14603" y="7141"/>
                      <a:pt x="13478" y="12399"/>
                    </a:cubicBezTo>
                    <a:lnTo>
                      <a:pt x="120" y="75849"/>
                    </a:lnTo>
                    <a:cubicBezTo>
                      <a:pt x="-842" y="80511"/>
                      <a:pt x="345" y="85359"/>
                      <a:pt x="3354" y="89048"/>
                    </a:cubicBezTo>
                    <a:close/>
                  </a:path>
                </a:pathLst>
              </a:custGeom>
              <a:solidFill>
                <a:schemeClr val="tx1"/>
              </a:solidFill>
              <a:ln w="6318" cap="flat">
                <a:noFill/>
                <a:prstDash val="solid"/>
                <a:miter/>
              </a:ln>
            </p:spPr>
            <p:txBody>
              <a:bodyPr rtlCol="0" anchor="ctr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90" name="任意多边形: 形状 89">
                <a:extLst>
                  <a:ext uri="{FF2B5EF4-FFF2-40B4-BE49-F238E27FC236}">
                    <a16:creationId xmlns:a16="http://schemas.microsoft.com/office/drawing/2014/main" id="{4ED797C4-511E-CC27-D2EE-12BBF7261C15}"/>
                  </a:ext>
                </a:extLst>
              </p:cNvPr>
              <p:cNvSpPr/>
              <p:nvPr/>
            </p:nvSpPr>
            <p:spPr>
              <a:xfrm>
                <a:off x="7055759" y="4478444"/>
                <a:ext cx="35853" cy="18763"/>
              </a:xfrm>
              <a:custGeom>
                <a:avLst/>
                <a:gdLst>
                  <a:gd name="connsiteX0" fmla="*/ 27873 w 37750"/>
                  <a:gd name="connsiteY0" fmla="*/ 0 h 19756"/>
                  <a:gd name="connsiteX1" fmla="*/ 37751 w 37750"/>
                  <a:gd name="connsiteY1" fmla="*/ 0 h 19756"/>
                  <a:gd name="connsiteX2" fmla="*/ 37751 w 37750"/>
                  <a:gd name="connsiteY2" fmla="*/ 19756 h 19756"/>
                  <a:gd name="connsiteX3" fmla="*/ 27873 w 37750"/>
                  <a:gd name="connsiteY3" fmla="*/ 19756 h 19756"/>
                  <a:gd name="connsiteX4" fmla="*/ 9878 w 37750"/>
                  <a:gd name="connsiteY4" fmla="*/ 19756 h 19756"/>
                  <a:gd name="connsiteX5" fmla="*/ 0 w 37750"/>
                  <a:gd name="connsiteY5" fmla="*/ 19756 h 19756"/>
                  <a:gd name="connsiteX6" fmla="*/ 0 w 37750"/>
                  <a:gd name="connsiteY6" fmla="*/ 0 h 19756"/>
                  <a:gd name="connsiteX7" fmla="*/ 9878 w 37750"/>
                  <a:gd name="connsiteY7" fmla="*/ 0 h 197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37750" h="19756">
                    <a:moveTo>
                      <a:pt x="27873" y="0"/>
                    </a:moveTo>
                    <a:cubicBezTo>
                      <a:pt x="33328" y="0"/>
                      <a:pt x="37751" y="0"/>
                      <a:pt x="37751" y="0"/>
                    </a:cubicBezTo>
                    <a:lnTo>
                      <a:pt x="37751" y="19756"/>
                    </a:lnTo>
                    <a:cubicBezTo>
                      <a:pt x="37751" y="19756"/>
                      <a:pt x="33328" y="19756"/>
                      <a:pt x="27873" y="19756"/>
                    </a:cubicBezTo>
                    <a:lnTo>
                      <a:pt x="9878" y="19756"/>
                    </a:lnTo>
                    <a:cubicBezTo>
                      <a:pt x="4422" y="19756"/>
                      <a:pt x="0" y="19756"/>
                      <a:pt x="0" y="19756"/>
                    </a:cubicBezTo>
                    <a:lnTo>
                      <a:pt x="0" y="0"/>
                    </a:lnTo>
                    <a:cubicBezTo>
                      <a:pt x="0" y="0"/>
                      <a:pt x="4422" y="0"/>
                      <a:pt x="9878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6318" cap="flat">
                <a:noFill/>
                <a:prstDash val="solid"/>
                <a:miter/>
              </a:ln>
            </p:spPr>
            <p:txBody>
              <a:bodyPr rtlCol="0" anchor="ctr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91" name="任意多边形: 形状 90">
                <a:extLst>
                  <a:ext uri="{FF2B5EF4-FFF2-40B4-BE49-F238E27FC236}">
                    <a16:creationId xmlns:a16="http://schemas.microsoft.com/office/drawing/2014/main" id="{099E9C99-17E8-BC29-8EE2-9700519067A5}"/>
                  </a:ext>
                </a:extLst>
              </p:cNvPr>
              <p:cNvSpPr/>
              <p:nvPr/>
            </p:nvSpPr>
            <p:spPr>
              <a:xfrm>
                <a:off x="7251218" y="4478444"/>
                <a:ext cx="35853" cy="18763"/>
              </a:xfrm>
              <a:custGeom>
                <a:avLst/>
                <a:gdLst>
                  <a:gd name="connsiteX0" fmla="*/ 27873 w 37750"/>
                  <a:gd name="connsiteY0" fmla="*/ 0 h 19756"/>
                  <a:gd name="connsiteX1" fmla="*/ 37751 w 37750"/>
                  <a:gd name="connsiteY1" fmla="*/ 0 h 19756"/>
                  <a:gd name="connsiteX2" fmla="*/ 37751 w 37750"/>
                  <a:gd name="connsiteY2" fmla="*/ 19756 h 19756"/>
                  <a:gd name="connsiteX3" fmla="*/ 27873 w 37750"/>
                  <a:gd name="connsiteY3" fmla="*/ 19756 h 19756"/>
                  <a:gd name="connsiteX4" fmla="*/ 9878 w 37750"/>
                  <a:gd name="connsiteY4" fmla="*/ 19756 h 19756"/>
                  <a:gd name="connsiteX5" fmla="*/ 0 w 37750"/>
                  <a:gd name="connsiteY5" fmla="*/ 19756 h 19756"/>
                  <a:gd name="connsiteX6" fmla="*/ 0 w 37750"/>
                  <a:gd name="connsiteY6" fmla="*/ 0 h 19756"/>
                  <a:gd name="connsiteX7" fmla="*/ 9878 w 37750"/>
                  <a:gd name="connsiteY7" fmla="*/ 0 h 197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37750" h="19756">
                    <a:moveTo>
                      <a:pt x="27873" y="0"/>
                    </a:moveTo>
                    <a:cubicBezTo>
                      <a:pt x="33328" y="0"/>
                      <a:pt x="37751" y="0"/>
                      <a:pt x="37751" y="0"/>
                    </a:cubicBezTo>
                    <a:lnTo>
                      <a:pt x="37751" y="19756"/>
                    </a:lnTo>
                    <a:cubicBezTo>
                      <a:pt x="37751" y="19756"/>
                      <a:pt x="33328" y="19756"/>
                      <a:pt x="27873" y="19756"/>
                    </a:cubicBezTo>
                    <a:lnTo>
                      <a:pt x="9878" y="19756"/>
                    </a:lnTo>
                    <a:cubicBezTo>
                      <a:pt x="4422" y="19756"/>
                      <a:pt x="0" y="19756"/>
                      <a:pt x="0" y="19756"/>
                    </a:cubicBezTo>
                    <a:lnTo>
                      <a:pt x="0" y="0"/>
                    </a:lnTo>
                    <a:cubicBezTo>
                      <a:pt x="0" y="0"/>
                      <a:pt x="4422" y="0"/>
                      <a:pt x="9878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6318" cap="flat">
                <a:noFill/>
                <a:prstDash val="solid"/>
                <a:miter/>
              </a:ln>
            </p:spPr>
            <p:txBody>
              <a:bodyPr rtlCol="0" anchor="ctr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92" name="任意多边形: 形状 91">
                <a:extLst>
                  <a:ext uri="{FF2B5EF4-FFF2-40B4-BE49-F238E27FC236}">
                    <a16:creationId xmlns:a16="http://schemas.microsoft.com/office/drawing/2014/main" id="{27B939AB-F9E7-69A3-7A73-4D206882C299}"/>
                  </a:ext>
                </a:extLst>
              </p:cNvPr>
              <p:cNvSpPr/>
              <p:nvPr/>
            </p:nvSpPr>
            <p:spPr>
              <a:xfrm>
                <a:off x="7306598" y="4478444"/>
                <a:ext cx="35853" cy="18763"/>
              </a:xfrm>
              <a:custGeom>
                <a:avLst/>
                <a:gdLst>
                  <a:gd name="connsiteX0" fmla="*/ 27873 w 37750"/>
                  <a:gd name="connsiteY0" fmla="*/ 0 h 19756"/>
                  <a:gd name="connsiteX1" fmla="*/ 37751 w 37750"/>
                  <a:gd name="connsiteY1" fmla="*/ 0 h 19756"/>
                  <a:gd name="connsiteX2" fmla="*/ 37751 w 37750"/>
                  <a:gd name="connsiteY2" fmla="*/ 19756 h 19756"/>
                  <a:gd name="connsiteX3" fmla="*/ 27873 w 37750"/>
                  <a:gd name="connsiteY3" fmla="*/ 19756 h 19756"/>
                  <a:gd name="connsiteX4" fmla="*/ 9878 w 37750"/>
                  <a:gd name="connsiteY4" fmla="*/ 19756 h 19756"/>
                  <a:gd name="connsiteX5" fmla="*/ 0 w 37750"/>
                  <a:gd name="connsiteY5" fmla="*/ 19756 h 19756"/>
                  <a:gd name="connsiteX6" fmla="*/ 0 w 37750"/>
                  <a:gd name="connsiteY6" fmla="*/ 0 h 19756"/>
                  <a:gd name="connsiteX7" fmla="*/ 9878 w 37750"/>
                  <a:gd name="connsiteY7" fmla="*/ 0 h 197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37750" h="19756">
                    <a:moveTo>
                      <a:pt x="27873" y="0"/>
                    </a:moveTo>
                    <a:cubicBezTo>
                      <a:pt x="33328" y="0"/>
                      <a:pt x="37751" y="0"/>
                      <a:pt x="37751" y="0"/>
                    </a:cubicBezTo>
                    <a:lnTo>
                      <a:pt x="37751" y="19756"/>
                    </a:lnTo>
                    <a:cubicBezTo>
                      <a:pt x="37751" y="19756"/>
                      <a:pt x="33328" y="19756"/>
                      <a:pt x="27873" y="19756"/>
                    </a:cubicBezTo>
                    <a:lnTo>
                      <a:pt x="9878" y="19756"/>
                    </a:lnTo>
                    <a:cubicBezTo>
                      <a:pt x="4422" y="19756"/>
                      <a:pt x="0" y="19756"/>
                      <a:pt x="0" y="19756"/>
                    </a:cubicBezTo>
                    <a:lnTo>
                      <a:pt x="0" y="0"/>
                    </a:lnTo>
                    <a:cubicBezTo>
                      <a:pt x="0" y="0"/>
                      <a:pt x="4422" y="0"/>
                      <a:pt x="9878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6318" cap="flat">
                <a:noFill/>
                <a:prstDash val="solid"/>
                <a:miter/>
              </a:ln>
            </p:spPr>
            <p:txBody>
              <a:bodyPr rtlCol="0" anchor="ctr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93" name="任意多边形: 形状 92">
                <a:extLst>
                  <a:ext uri="{FF2B5EF4-FFF2-40B4-BE49-F238E27FC236}">
                    <a16:creationId xmlns:a16="http://schemas.microsoft.com/office/drawing/2014/main" id="{B76A340A-104D-EEB6-FF98-F614196134F0}"/>
                  </a:ext>
                </a:extLst>
              </p:cNvPr>
              <p:cNvSpPr/>
              <p:nvPr/>
            </p:nvSpPr>
            <p:spPr>
              <a:xfrm>
                <a:off x="7108924" y="4476880"/>
                <a:ext cx="124981" cy="18763"/>
              </a:xfrm>
              <a:custGeom>
                <a:avLst/>
                <a:gdLst>
                  <a:gd name="connsiteX0" fmla="*/ 121716 w 131593"/>
                  <a:gd name="connsiteY0" fmla="*/ 0 h 19756"/>
                  <a:gd name="connsiteX1" fmla="*/ 131594 w 131593"/>
                  <a:gd name="connsiteY1" fmla="*/ 0 h 19756"/>
                  <a:gd name="connsiteX2" fmla="*/ 131594 w 131593"/>
                  <a:gd name="connsiteY2" fmla="*/ 19756 h 19756"/>
                  <a:gd name="connsiteX3" fmla="*/ 121716 w 131593"/>
                  <a:gd name="connsiteY3" fmla="*/ 19756 h 19756"/>
                  <a:gd name="connsiteX4" fmla="*/ 9878 w 131593"/>
                  <a:gd name="connsiteY4" fmla="*/ 19756 h 19756"/>
                  <a:gd name="connsiteX5" fmla="*/ 0 w 131593"/>
                  <a:gd name="connsiteY5" fmla="*/ 19756 h 19756"/>
                  <a:gd name="connsiteX6" fmla="*/ 0 w 131593"/>
                  <a:gd name="connsiteY6" fmla="*/ 0 h 19756"/>
                  <a:gd name="connsiteX7" fmla="*/ 9878 w 131593"/>
                  <a:gd name="connsiteY7" fmla="*/ 0 h 197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31593" h="19756">
                    <a:moveTo>
                      <a:pt x="121716" y="0"/>
                    </a:moveTo>
                    <a:cubicBezTo>
                      <a:pt x="127171" y="0"/>
                      <a:pt x="131594" y="0"/>
                      <a:pt x="131594" y="0"/>
                    </a:cubicBezTo>
                    <a:lnTo>
                      <a:pt x="131594" y="19756"/>
                    </a:lnTo>
                    <a:cubicBezTo>
                      <a:pt x="131594" y="19756"/>
                      <a:pt x="127171" y="19756"/>
                      <a:pt x="121716" y="19756"/>
                    </a:cubicBezTo>
                    <a:lnTo>
                      <a:pt x="9878" y="19756"/>
                    </a:lnTo>
                    <a:cubicBezTo>
                      <a:pt x="4423" y="19756"/>
                      <a:pt x="0" y="19756"/>
                      <a:pt x="0" y="19756"/>
                    </a:cubicBezTo>
                    <a:lnTo>
                      <a:pt x="0" y="0"/>
                    </a:lnTo>
                    <a:cubicBezTo>
                      <a:pt x="0" y="0"/>
                      <a:pt x="4423" y="0"/>
                      <a:pt x="9878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6318" cap="flat">
                <a:noFill/>
                <a:prstDash val="solid"/>
                <a:miter/>
              </a:ln>
            </p:spPr>
            <p:txBody>
              <a:bodyPr rtlCol="0" anchor="ctr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94" name="任意多边形: 形状 93">
                <a:extLst>
                  <a:ext uri="{FF2B5EF4-FFF2-40B4-BE49-F238E27FC236}">
                    <a16:creationId xmlns:a16="http://schemas.microsoft.com/office/drawing/2014/main" id="{CF143071-33F6-BDF7-F938-9678CFAB4FC7}"/>
                  </a:ext>
                </a:extLst>
              </p:cNvPr>
              <p:cNvSpPr/>
              <p:nvPr/>
            </p:nvSpPr>
            <p:spPr>
              <a:xfrm>
                <a:off x="7369536" y="4476880"/>
                <a:ext cx="124981" cy="18763"/>
              </a:xfrm>
              <a:custGeom>
                <a:avLst/>
                <a:gdLst>
                  <a:gd name="connsiteX0" fmla="*/ 121716 w 131593"/>
                  <a:gd name="connsiteY0" fmla="*/ 0 h 19756"/>
                  <a:gd name="connsiteX1" fmla="*/ 131594 w 131593"/>
                  <a:gd name="connsiteY1" fmla="*/ 0 h 19756"/>
                  <a:gd name="connsiteX2" fmla="*/ 131594 w 131593"/>
                  <a:gd name="connsiteY2" fmla="*/ 19756 h 19756"/>
                  <a:gd name="connsiteX3" fmla="*/ 121716 w 131593"/>
                  <a:gd name="connsiteY3" fmla="*/ 19756 h 19756"/>
                  <a:gd name="connsiteX4" fmla="*/ 9878 w 131593"/>
                  <a:gd name="connsiteY4" fmla="*/ 19756 h 19756"/>
                  <a:gd name="connsiteX5" fmla="*/ 0 w 131593"/>
                  <a:gd name="connsiteY5" fmla="*/ 19756 h 19756"/>
                  <a:gd name="connsiteX6" fmla="*/ 0 w 131593"/>
                  <a:gd name="connsiteY6" fmla="*/ 0 h 19756"/>
                  <a:gd name="connsiteX7" fmla="*/ 9878 w 131593"/>
                  <a:gd name="connsiteY7" fmla="*/ 0 h 197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31593" h="19756">
                    <a:moveTo>
                      <a:pt x="121716" y="0"/>
                    </a:moveTo>
                    <a:cubicBezTo>
                      <a:pt x="127171" y="0"/>
                      <a:pt x="131594" y="0"/>
                      <a:pt x="131594" y="0"/>
                    </a:cubicBezTo>
                    <a:lnTo>
                      <a:pt x="131594" y="19756"/>
                    </a:lnTo>
                    <a:cubicBezTo>
                      <a:pt x="131594" y="19756"/>
                      <a:pt x="127171" y="19756"/>
                      <a:pt x="121716" y="19756"/>
                    </a:cubicBezTo>
                    <a:lnTo>
                      <a:pt x="9878" y="19756"/>
                    </a:lnTo>
                    <a:cubicBezTo>
                      <a:pt x="4423" y="19756"/>
                      <a:pt x="0" y="19756"/>
                      <a:pt x="0" y="19756"/>
                    </a:cubicBezTo>
                    <a:lnTo>
                      <a:pt x="0" y="0"/>
                    </a:lnTo>
                    <a:cubicBezTo>
                      <a:pt x="0" y="0"/>
                      <a:pt x="4423" y="0"/>
                      <a:pt x="9878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6318" cap="flat">
                <a:noFill/>
                <a:prstDash val="solid"/>
                <a:miter/>
              </a:ln>
            </p:spPr>
            <p:txBody>
              <a:bodyPr rtlCol="0" anchor="ctr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95" name="任意多边形: 形状 94">
                <a:extLst>
                  <a:ext uri="{FF2B5EF4-FFF2-40B4-BE49-F238E27FC236}">
                    <a16:creationId xmlns:a16="http://schemas.microsoft.com/office/drawing/2014/main" id="{A4E1A06D-E80D-D5C2-2497-7AA81CC11492}"/>
                  </a:ext>
                </a:extLst>
              </p:cNvPr>
              <p:cNvSpPr/>
              <p:nvPr/>
            </p:nvSpPr>
            <p:spPr>
              <a:xfrm>
                <a:off x="7107881" y="4520794"/>
                <a:ext cx="35853" cy="18763"/>
              </a:xfrm>
              <a:custGeom>
                <a:avLst/>
                <a:gdLst>
                  <a:gd name="connsiteX0" fmla="*/ 27872 w 37750"/>
                  <a:gd name="connsiteY0" fmla="*/ 0 h 19756"/>
                  <a:gd name="connsiteX1" fmla="*/ 37751 w 37750"/>
                  <a:gd name="connsiteY1" fmla="*/ 0 h 19756"/>
                  <a:gd name="connsiteX2" fmla="*/ 37751 w 37750"/>
                  <a:gd name="connsiteY2" fmla="*/ 19756 h 19756"/>
                  <a:gd name="connsiteX3" fmla="*/ 27872 w 37750"/>
                  <a:gd name="connsiteY3" fmla="*/ 19756 h 19756"/>
                  <a:gd name="connsiteX4" fmla="*/ 9878 w 37750"/>
                  <a:gd name="connsiteY4" fmla="*/ 19756 h 19756"/>
                  <a:gd name="connsiteX5" fmla="*/ 0 w 37750"/>
                  <a:gd name="connsiteY5" fmla="*/ 19756 h 19756"/>
                  <a:gd name="connsiteX6" fmla="*/ 0 w 37750"/>
                  <a:gd name="connsiteY6" fmla="*/ 0 h 19756"/>
                  <a:gd name="connsiteX7" fmla="*/ 9878 w 37750"/>
                  <a:gd name="connsiteY7" fmla="*/ 0 h 197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37750" h="19756">
                    <a:moveTo>
                      <a:pt x="27872" y="0"/>
                    </a:moveTo>
                    <a:cubicBezTo>
                      <a:pt x="33328" y="0"/>
                      <a:pt x="37751" y="0"/>
                      <a:pt x="37751" y="0"/>
                    </a:cubicBezTo>
                    <a:lnTo>
                      <a:pt x="37751" y="19756"/>
                    </a:lnTo>
                    <a:cubicBezTo>
                      <a:pt x="37751" y="19756"/>
                      <a:pt x="33328" y="19756"/>
                      <a:pt x="27872" y="19756"/>
                    </a:cubicBezTo>
                    <a:lnTo>
                      <a:pt x="9878" y="19756"/>
                    </a:lnTo>
                    <a:cubicBezTo>
                      <a:pt x="4422" y="19756"/>
                      <a:pt x="0" y="19756"/>
                      <a:pt x="0" y="19756"/>
                    </a:cubicBezTo>
                    <a:lnTo>
                      <a:pt x="0" y="0"/>
                    </a:lnTo>
                    <a:cubicBezTo>
                      <a:pt x="0" y="0"/>
                      <a:pt x="4422" y="0"/>
                      <a:pt x="9878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6318" cap="flat">
                <a:noFill/>
                <a:prstDash val="solid"/>
                <a:miter/>
              </a:ln>
            </p:spPr>
            <p:txBody>
              <a:bodyPr rtlCol="0" anchor="ctr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96" name="任意多边形: 形状 95">
                <a:extLst>
                  <a:ext uri="{FF2B5EF4-FFF2-40B4-BE49-F238E27FC236}">
                    <a16:creationId xmlns:a16="http://schemas.microsoft.com/office/drawing/2014/main" id="{EA3B5B3B-3DF8-491B-3079-6C63999516D0}"/>
                  </a:ext>
                </a:extLst>
              </p:cNvPr>
              <p:cNvSpPr/>
              <p:nvPr/>
            </p:nvSpPr>
            <p:spPr>
              <a:xfrm>
                <a:off x="7303341" y="4520794"/>
                <a:ext cx="35853" cy="18763"/>
              </a:xfrm>
              <a:custGeom>
                <a:avLst/>
                <a:gdLst>
                  <a:gd name="connsiteX0" fmla="*/ 27872 w 37750"/>
                  <a:gd name="connsiteY0" fmla="*/ 0 h 19756"/>
                  <a:gd name="connsiteX1" fmla="*/ 37751 w 37750"/>
                  <a:gd name="connsiteY1" fmla="*/ 0 h 19756"/>
                  <a:gd name="connsiteX2" fmla="*/ 37751 w 37750"/>
                  <a:gd name="connsiteY2" fmla="*/ 19756 h 19756"/>
                  <a:gd name="connsiteX3" fmla="*/ 27872 w 37750"/>
                  <a:gd name="connsiteY3" fmla="*/ 19756 h 19756"/>
                  <a:gd name="connsiteX4" fmla="*/ 9878 w 37750"/>
                  <a:gd name="connsiteY4" fmla="*/ 19756 h 19756"/>
                  <a:gd name="connsiteX5" fmla="*/ 0 w 37750"/>
                  <a:gd name="connsiteY5" fmla="*/ 19756 h 19756"/>
                  <a:gd name="connsiteX6" fmla="*/ 0 w 37750"/>
                  <a:gd name="connsiteY6" fmla="*/ 0 h 19756"/>
                  <a:gd name="connsiteX7" fmla="*/ 9878 w 37750"/>
                  <a:gd name="connsiteY7" fmla="*/ 0 h 197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37750" h="19756">
                    <a:moveTo>
                      <a:pt x="27872" y="0"/>
                    </a:moveTo>
                    <a:cubicBezTo>
                      <a:pt x="33328" y="0"/>
                      <a:pt x="37751" y="0"/>
                      <a:pt x="37751" y="0"/>
                    </a:cubicBezTo>
                    <a:lnTo>
                      <a:pt x="37751" y="19756"/>
                    </a:lnTo>
                    <a:cubicBezTo>
                      <a:pt x="37751" y="19756"/>
                      <a:pt x="33328" y="19756"/>
                      <a:pt x="27872" y="19756"/>
                    </a:cubicBezTo>
                    <a:lnTo>
                      <a:pt x="9878" y="19756"/>
                    </a:lnTo>
                    <a:cubicBezTo>
                      <a:pt x="4422" y="19756"/>
                      <a:pt x="0" y="19756"/>
                      <a:pt x="0" y="19756"/>
                    </a:cubicBezTo>
                    <a:lnTo>
                      <a:pt x="0" y="0"/>
                    </a:lnTo>
                    <a:cubicBezTo>
                      <a:pt x="0" y="0"/>
                      <a:pt x="4422" y="0"/>
                      <a:pt x="9878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6318" cap="flat">
                <a:noFill/>
                <a:prstDash val="solid"/>
                <a:miter/>
              </a:ln>
            </p:spPr>
            <p:txBody>
              <a:bodyPr rtlCol="0" anchor="ctr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97" name="任意多边形: 形状 96">
                <a:extLst>
                  <a:ext uri="{FF2B5EF4-FFF2-40B4-BE49-F238E27FC236}">
                    <a16:creationId xmlns:a16="http://schemas.microsoft.com/office/drawing/2014/main" id="{0D955F06-1CD1-6E52-F62D-B1399843FA78}"/>
                  </a:ext>
                </a:extLst>
              </p:cNvPr>
              <p:cNvSpPr/>
              <p:nvPr/>
            </p:nvSpPr>
            <p:spPr>
              <a:xfrm>
                <a:off x="7358721" y="4520794"/>
                <a:ext cx="35853" cy="18763"/>
              </a:xfrm>
              <a:custGeom>
                <a:avLst/>
                <a:gdLst>
                  <a:gd name="connsiteX0" fmla="*/ 27872 w 37750"/>
                  <a:gd name="connsiteY0" fmla="*/ 0 h 19756"/>
                  <a:gd name="connsiteX1" fmla="*/ 37751 w 37750"/>
                  <a:gd name="connsiteY1" fmla="*/ 0 h 19756"/>
                  <a:gd name="connsiteX2" fmla="*/ 37751 w 37750"/>
                  <a:gd name="connsiteY2" fmla="*/ 19756 h 19756"/>
                  <a:gd name="connsiteX3" fmla="*/ 27872 w 37750"/>
                  <a:gd name="connsiteY3" fmla="*/ 19756 h 19756"/>
                  <a:gd name="connsiteX4" fmla="*/ 9878 w 37750"/>
                  <a:gd name="connsiteY4" fmla="*/ 19756 h 19756"/>
                  <a:gd name="connsiteX5" fmla="*/ 0 w 37750"/>
                  <a:gd name="connsiteY5" fmla="*/ 19756 h 19756"/>
                  <a:gd name="connsiteX6" fmla="*/ 0 w 37750"/>
                  <a:gd name="connsiteY6" fmla="*/ 0 h 19756"/>
                  <a:gd name="connsiteX7" fmla="*/ 9878 w 37750"/>
                  <a:gd name="connsiteY7" fmla="*/ 0 h 197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37750" h="19756">
                    <a:moveTo>
                      <a:pt x="27872" y="0"/>
                    </a:moveTo>
                    <a:cubicBezTo>
                      <a:pt x="33328" y="0"/>
                      <a:pt x="37751" y="0"/>
                      <a:pt x="37751" y="0"/>
                    </a:cubicBezTo>
                    <a:lnTo>
                      <a:pt x="37751" y="19756"/>
                    </a:lnTo>
                    <a:cubicBezTo>
                      <a:pt x="37751" y="19756"/>
                      <a:pt x="33328" y="19756"/>
                      <a:pt x="27872" y="19756"/>
                    </a:cubicBezTo>
                    <a:lnTo>
                      <a:pt x="9878" y="19756"/>
                    </a:lnTo>
                    <a:cubicBezTo>
                      <a:pt x="4422" y="19756"/>
                      <a:pt x="0" y="19756"/>
                      <a:pt x="0" y="19756"/>
                    </a:cubicBezTo>
                    <a:lnTo>
                      <a:pt x="0" y="0"/>
                    </a:lnTo>
                    <a:cubicBezTo>
                      <a:pt x="0" y="0"/>
                      <a:pt x="4422" y="0"/>
                      <a:pt x="9878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6318" cap="flat">
                <a:noFill/>
                <a:prstDash val="solid"/>
                <a:miter/>
              </a:ln>
            </p:spPr>
            <p:txBody>
              <a:bodyPr rtlCol="0" anchor="ctr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98" name="任意多边形: 形状 97">
                <a:extLst>
                  <a:ext uri="{FF2B5EF4-FFF2-40B4-BE49-F238E27FC236}">
                    <a16:creationId xmlns:a16="http://schemas.microsoft.com/office/drawing/2014/main" id="{838269B1-9156-3960-4E06-CA87F6516502}"/>
                  </a:ext>
                </a:extLst>
              </p:cNvPr>
              <p:cNvSpPr/>
              <p:nvPr/>
            </p:nvSpPr>
            <p:spPr>
              <a:xfrm>
                <a:off x="7161046" y="4519230"/>
                <a:ext cx="124981" cy="18763"/>
              </a:xfrm>
              <a:custGeom>
                <a:avLst/>
                <a:gdLst>
                  <a:gd name="connsiteX0" fmla="*/ 121716 w 131593"/>
                  <a:gd name="connsiteY0" fmla="*/ 0 h 19756"/>
                  <a:gd name="connsiteX1" fmla="*/ 131594 w 131593"/>
                  <a:gd name="connsiteY1" fmla="*/ 0 h 19756"/>
                  <a:gd name="connsiteX2" fmla="*/ 131594 w 131593"/>
                  <a:gd name="connsiteY2" fmla="*/ 19756 h 19756"/>
                  <a:gd name="connsiteX3" fmla="*/ 121716 w 131593"/>
                  <a:gd name="connsiteY3" fmla="*/ 19756 h 19756"/>
                  <a:gd name="connsiteX4" fmla="*/ 9878 w 131593"/>
                  <a:gd name="connsiteY4" fmla="*/ 19756 h 19756"/>
                  <a:gd name="connsiteX5" fmla="*/ 0 w 131593"/>
                  <a:gd name="connsiteY5" fmla="*/ 19756 h 19756"/>
                  <a:gd name="connsiteX6" fmla="*/ 0 w 131593"/>
                  <a:gd name="connsiteY6" fmla="*/ 0 h 19756"/>
                  <a:gd name="connsiteX7" fmla="*/ 9878 w 131593"/>
                  <a:gd name="connsiteY7" fmla="*/ 0 h 197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31593" h="19756">
                    <a:moveTo>
                      <a:pt x="121716" y="0"/>
                    </a:moveTo>
                    <a:cubicBezTo>
                      <a:pt x="127171" y="0"/>
                      <a:pt x="131594" y="0"/>
                      <a:pt x="131594" y="0"/>
                    </a:cubicBezTo>
                    <a:lnTo>
                      <a:pt x="131594" y="19756"/>
                    </a:lnTo>
                    <a:cubicBezTo>
                      <a:pt x="131594" y="19756"/>
                      <a:pt x="127171" y="19756"/>
                      <a:pt x="121716" y="19756"/>
                    </a:cubicBezTo>
                    <a:lnTo>
                      <a:pt x="9878" y="19756"/>
                    </a:lnTo>
                    <a:cubicBezTo>
                      <a:pt x="4422" y="19756"/>
                      <a:pt x="0" y="19756"/>
                      <a:pt x="0" y="19756"/>
                    </a:cubicBezTo>
                    <a:lnTo>
                      <a:pt x="0" y="0"/>
                    </a:lnTo>
                    <a:cubicBezTo>
                      <a:pt x="0" y="0"/>
                      <a:pt x="4422" y="0"/>
                      <a:pt x="9878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6318" cap="flat">
                <a:noFill/>
                <a:prstDash val="solid"/>
                <a:miter/>
              </a:ln>
            </p:spPr>
            <p:txBody>
              <a:bodyPr rtlCol="0" anchor="ctr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99" name="任意多边形: 形状 98">
                <a:extLst>
                  <a:ext uri="{FF2B5EF4-FFF2-40B4-BE49-F238E27FC236}">
                    <a16:creationId xmlns:a16="http://schemas.microsoft.com/office/drawing/2014/main" id="{C56363C6-4884-38AF-2B4E-E2B2426BA640}"/>
                  </a:ext>
                </a:extLst>
              </p:cNvPr>
              <p:cNvSpPr/>
              <p:nvPr/>
            </p:nvSpPr>
            <p:spPr>
              <a:xfrm>
                <a:off x="7421659" y="4519230"/>
                <a:ext cx="124981" cy="18763"/>
              </a:xfrm>
              <a:custGeom>
                <a:avLst/>
                <a:gdLst>
                  <a:gd name="connsiteX0" fmla="*/ 121716 w 131593"/>
                  <a:gd name="connsiteY0" fmla="*/ 0 h 19756"/>
                  <a:gd name="connsiteX1" fmla="*/ 131594 w 131593"/>
                  <a:gd name="connsiteY1" fmla="*/ 0 h 19756"/>
                  <a:gd name="connsiteX2" fmla="*/ 131594 w 131593"/>
                  <a:gd name="connsiteY2" fmla="*/ 19756 h 19756"/>
                  <a:gd name="connsiteX3" fmla="*/ 121716 w 131593"/>
                  <a:gd name="connsiteY3" fmla="*/ 19756 h 19756"/>
                  <a:gd name="connsiteX4" fmla="*/ 9878 w 131593"/>
                  <a:gd name="connsiteY4" fmla="*/ 19756 h 19756"/>
                  <a:gd name="connsiteX5" fmla="*/ 0 w 131593"/>
                  <a:gd name="connsiteY5" fmla="*/ 19756 h 19756"/>
                  <a:gd name="connsiteX6" fmla="*/ 0 w 131593"/>
                  <a:gd name="connsiteY6" fmla="*/ 0 h 19756"/>
                  <a:gd name="connsiteX7" fmla="*/ 9878 w 131593"/>
                  <a:gd name="connsiteY7" fmla="*/ 0 h 197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31593" h="19756">
                    <a:moveTo>
                      <a:pt x="121716" y="0"/>
                    </a:moveTo>
                    <a:cubicBezTo>
                      <a:pt x="127171" y="0"/>
                      <a:pt x="131594" y="0"/>
                      <a:pt x="131594" y="0"/>
                    </a:cubicBezTo>
                    <a:lnTo>
                      <a:pt x="131594" y="19756"/>
                    </a:lnTo>
                    <a:cubicBezTo>
                      <a:pt x="131594" y="19756"/>
                      <a:pt x="127171" y="19756"/>
                      <a:pt x="121716" y="19756"/>
                    </a:cubicBezTo>
                    <a:lnTo>
                      <a:pt x="9878" y="19756"/>
                    </a:lnTo>
                    <a:cubicBezTo>
                      <a:pt x="4422" y="19756"/>
                      <a:pt x="0" y="19756"/>
                      <a:pt x="0" y="19756"/>
                    </a:cubicBezTo>
                    <a:lnTo>
                      <a:pt x="0" y="0"/>
                    </a:lnTo>
                    <a:cubicBezTo>
                      <a:pt x="0" y="0"/>
                      <a:pt x="4422" y="0"/>
                      <a:pt x="9878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6318" cap="flat">
                <a:noFill/>
                <a:prstDash val="solid"/>
                <a:miter/>
              </a:ln>
            </p:spPr>
            <p:txBody>
              <a:bodyPr rtlCol="0" anchor="ctr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100" name="任意多边形: 形状 99">
                <a:extLst>
                  <a:ext uri="{FF2B5EF4-FFF2-40B4-BE49-F238E27FC236}">
                    <a16:creationId xmlns:a16="http://schemas.microsoft.com/office/drawing/2014/main" id="{82328992-9530-E095-63CB-2573BC51C9E2}"/>
                  </a:ext>
                </a:extLst>
              </p:cNvPr>
              <p:cNvSpPr/>
              <p:nvPr/>
            </p:nvSpPr>
            <p:spPr>
              <a:xfrm>
                <a:off x="7160003" y="4563144"/>
                <a:ext cx="35853" cy="18763"/>
              </a:xfrm>
              <a:custGeom>
                <a:avLst/>
                <a:gdLst>
                  <a:gd name="connsiteX0" fmla="*/ 27872 w 37750"/>
                  <a:gd name="connsiteY0" fmla="*/ 0 h 19756"/>
                  <a:gd name="connsiteX1" fmla="*/ 37751 w 37750"/>
                  <a:gd name="connsiteY1" fmla="*/ 0 h 19756"/>
                  <a:gd name="connsiteX2" fmla="*/ 37751 w 37750"/>
                  <a:gd name="connsiteY2" fmla="*/ 19756 h 19756"/>
                  <a:gd name="connsiteX3" fmla="*/ 27872 w 37750"/>
                  <a:gd name="connsiteY3" fmla="*/ 19756 h 19756"/>
                  <a:gd name="connsiteX4" fmla="*/ 9878 w 37750"/>
                  <a:gd name="connsiteY4" fmla="*/ 19756 h 19756"/>
                  <a:gd name="connsiteX5" fmla="*/ 0 w 37750"/>
                  <a:gd name="connsiteY5" fmla="*/ 19756 h 19756"/>
                  <a:gd name="connsiteX6" fmla="*/ 0 w 37750"/>
                  <a:gd name="connsiteY6" fmla="*/ 0 h 19756"/>
                  <a:gd name="connsiteX7" fmla="*/ 9878 w 37750"/>
                  <a:gd name="connsiteY7" fmla="*/ 0 h 197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37750" h="19756">
                    <a:moveTo>
                      <a:pt x="27872" y="0"/>
                    </a:moveTo>
                    <a:cubicBezTo>
                      <a:pt x="33328" y="0"/>
                      <a:pt x="37751" y="0"/>
                      <a:pt x="37751" y="0"/>
                    </a:cubicBezTo>
                    <a:lnTo>
                      <a:pt x="37751" y="19756"/>
                    </a:lnTo>
                    <a:cubicBezTo>
                      <a:pt x="37751" y="19756"/>
                      <a:pt x="33328" y="19756"/>
                      <a:pt x="27872" y="19756"/>
                    </a:cubicBezTo>
                    <a:lnTo>
                      <a:pt x="9878" y="19756"/>
                    </a:lnTo>
                    <a:cubicBezTo>
                      <a:pt x="4422" y="19756"/>
                      <a:pt x="0" y="19756"/>
                      <a:pt x="0" y="19756"/>
                    </a:cubicBezTo>
                    <a:lnTo>
                      <a:pt x="0" y="0"/>
                    </a:lnTo>
                    <a:cubicBezTo>
                      <a:pt x="0" y="0"/>
                      <a:pt x="4422" y="0"/>
                      <a:pt x="9878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6318" cap="flat">
                <a:noFill/>
                <a:prstDash val="solid"/>
                <a:miter/>
              </a:ln>
            </p:spPr>
            <p:txBody>
              <a:bodyPr rtlCol="0" anchor="ctr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101" name="任意多边形: 形状 100">
                <a:extLst>
                  <a:ext uri="{FF2B5EF4-FFF2-40B4-BE49-F238E27FC236}">
                    <a16:creationId xmlns:a16="http://schemas.microsoft.com/office/drawing/2014/main" id="{53B0B301-E898-C4DB-EF8A-62F5D6B544A4}"/>
                  </a:ext>
                </a:extLst>
              </p:cNvPr>
              <p:cNvSpPr/>
              <p:nvPr/>
            </p:nvSpPr>
            <p:spPr>
              <a:xfrm>
                <a:off x="7355463" y="4563144"/>
                <a:ext cx="35853" cy="18763"/>
              </a:xfrm>
              <a:custGeom>
                <a:avLst/>
                <a:gdLst>
                  <a:gd name="connsiteX0" fmla="*/ 27872 w 37750"/>
                  <a:gd name="connsiteY0" fmla="*/ 0 h 19756"/>
                  <a:gd name="connsiteX1" fmla="*/ 37751 w 37750"/>
                  <a:gd name="connsiteY1" fmla="*/ 0 h 19756"/>
                  <a:gd name="connsiteX2" fmla="*/ 37751 w 37750"/>
                  <a:gd name="connsiteY2" fmla="*/ 19756 h 19756"/>
                  <a:gd name="connsiteX3" fmla="*/ 27872 w 37750"/>
                  <a:gd name="connsiteY3" fmla="*/ 19756 h 19756"/>
                  <a:gd name="connsiteX4" fmla="*/ 9878 w 37750"/>
                  <a:gd name="connsiteY4" fmla="*/ 19756 h 19756"/>
                  <a:gd name="connsiteX5" fmla="*/ 0 w 37750"/>
                  <a:gd name="connsiteY5" fmla="*/ 19756 h 19756"/>
                  <a:gd name="connsiteX6" fmla="*/ 0 w 37750"/>
                  <a:gd name="connsiteY6" fmla="*/ 0 h 19756"/>
                  <a:gd name="connsiteX7" fmla="*/ 9878 w 37750"/>
                  <a:gd name="connsiteY7" fmla="*/ 0 h 197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37750" h="19756">
                    <a:moveTo>
                      <a:pt x="27872" y="0"/>
                    </a:moveTo>
                    <a:cubicBezTo>
                      <a:pt x="33328" y="0"/>
                      <a:pt x="37751" y="0"/>
                      <a:pt x="37751" y="0"/>
                    </a:cubicBezTo>
                    <a:lnTo>
                      <a:pt x="37751" y="19756"/>
                    </a:lnTo>
                    <a:cubicBezTo>
                      <a:pt x="37751" y="19756"/>
                      <a:pt x="33328" y="19756"/>
                      <a:pt x="27872" y="19756"/>
                    </a:cubicBezTo>
                    <a:lnTo>
                      <a:pt x="9878" y="19756"/>
                    </a:lnTo>
                    <a:cubicBezTo>
                      <a:pt x="4422" y="19756"/>
                      <a:pt x="0" y="19756"/>
                      <a:pt x="0" y="19756"/>
                    </a:cubicBezTo>
                    <a:lnTo>
                      <a:pt x="0" y="0"/>
                    </a:lnTo>
                    <a:cubicBezTo>
                      <a:pt x="0" y="0"/>
                      <a:pt x="4422" y="0"/>
                      <a:pt x="9878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6318" cap="flat">
                <a:noFill/>
                <a:prstDash val="solid"/>
                <a:miter/>
              </a:ln>
            </p:spPr>
            <p:txBody>
              <a:bodyPr rtlCol="0" anchor="ctr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102" name="任意多边形: 形状 101">
                <a:extLst>
                  <a:ext uri="{FF2B5EF4-FFF2-40B4-BE49-F238E27FC236}">
                    <a16:creationId xmlns:a16="http://schemas.microsoft.com/office/drawing/2014/main" id="{63156D28-352E-AC41-D31A-2787D063AE44}"/>
                  </a:ext>
                </a:extLst>
              </p:cNvPr>
              <p:cNvSpPr/>
              <p:nvPr/>
            </p:nvSpPr>
            <p:spPr>
              <a:xfrm>
                <a:off x="7410843" y="4563144"/>
                <a:ext cx="35853" cy="18763"/>
              </a:xfrm>
              <a:custGeom>
                <a:avLst/>
                <a:gdLst>
                  <a:gd name="connsiteX0" fmla="*/ 27873 w 37750"/>
                  <a:gd name="connsiteY0" fmla="*/ 0 h 19756"/>
                  <a:gd name="connsiteX1" fmla="*/ 37751 w 37750"/>
                  <a:gd name="connsiteY1" fmla="*/ 0 h 19756"/>
                  <a:gd name="connsiteX2" fmla="*/ 37751 w 37750"/>
                  <a:gd name="connsiteY2" fmla="*/ 19756 h 19756"/>
                  <a:gd name="connsiteX3" fmla="*/ 27873 w 37750"/>
                  <a:gd name="connsiteY3" fmla="*/ 19756 h 19756"/>
                  <a:gd name="connsiteX4" fmla="*/ 9878 w 37750"/>
                  <a:gd name="connsiteY4" fmla="*/ 19756 h 19756"/>
                  <a:gd name="connsiteX5" fmla="*/ 0 w 37750"/>
                  <a:gd name="connsiteY5" fmla="*/ 19756 h 19756"/>
                  <a:gd name="connsiteX6" fmla="*/ 0 w 37750"/>
                  <a:gd name="connsiteY6" fmla="*/ 0 h 19756"/>
                  <a:gd name="connsiteX7" fmla="*/ 9878 w 37750"/>
                  <a:gd name="connsiteY7" fmla="*/ 0 h 197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37750" h="19756">
                    <a:moveTo>
                      <a:pt x="27873" y="0"/>
                    </a:moveTo>
                    <a:cubicBezTo>
                      <a:pt x="33328" y="0"/>
                      <a:pt x="37751" y="0"/>
                      <a:pt x="37751" y="0"/>
                    </a:cubicBezTo>
                    <a:lnTo>
                      <a:pt x="37751" y="19756"/>
                    </a:lnTo>
                    <a:cubicBezTo>
                      <a:pt x="37751" y="19756"/>
                      <a:pt x="33328" y="19756"/>
                      <a:pt x="27873" y="19756"/>
                    </a:cubicBezTo>
                    <a:lnTo>
                      <a:pt x="9878" y="19756"/>
                    </a:lnTo>
                    <a:cubicBezTo>
                      <a:pt x="4423" y="19756"/>
                      <a:pt x="0" y="19756"/>
                      <a:pt x="0" y="19756"/>
                    </a:cubicBezTo>
                    <a:lnTo>
                      <a:pt x="0" y="0"/>
                    </a:lnTo>
                    <a:cubicBezTo>
                      <a:pt x="0" y="0"/>
                      <a:pt x="4423" y="0"/>
                      <a:pt x="9878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6318" cap="flat">
                <a:noFill/>
                <a:prstDash val="solid"/>
                <a:miter/>
              </a:ln>
            </p:spPr>
            <p:txBody>
              <a:bodyPr rtlCol="0" anchor="ctr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103" name="任意多边形: 形状 102">
                <a:extLst>
                  <a:ext uri="{FF2B5EF4-FFF2-40B4-BE49-F238E27FC236}">
                    <a16:creationId xmlns:a16="http://schemas.microsoft.com/office/drawing/2014/main" id="{7071BEC6-DCFC-7F77-6948-7B8A4DA69B98}"/>
                  </a:ext>
                </a:extLst>
              </p:cNvPr>
              <p:cNvSpPr/>
              <p:nvPr/>
            </p:nvSpPr>
            <p:spPr>
              <a:xfrm>
                <a:off x="7213170" y="4561580"/>
                <a:ext cx="124981" cy="18763"/>
              </a:xfrm>
              <a:custGeom>
                <a:avLst/>
                <a:gdLst>
                  <a:gd name="connsiteX0" fmla="*/ 121716 w 131593"/>
                  <a:gd name="connsiteY0" fmla="*/ 0 h 19756"/>
                  <a:gd name="connsiteX1" fmla="*/ 131594 w 131593"/>
                  <a:gd name="connsiteY1" fmla="*/ 0 h 19756"/>
                  <a:gd name="connsiteX2" fmla="*/ 131594 w 131593"/>
                  <a:gd name="connsiteY2" fmla="*/ 19756 h 19756"/>
                  <a:gd name="connsiteX3" fmla="*/ 121716 w 131593"/>
                  <a:gd name="connsiteY3" fmla="*/ 19756 h 19756"/>
                  <a:gd name="connsiteX4" fmla="*/ 9879 w 131593"/>
                  <a:gd name="connsiteY4" fmla="*/ 19756 h 19756"/>
                  <a:gd name="connsiteX5" fmla="*/ 0 w 131593"/>
                  <a:gd name="connsiteY5" fmla="*/ 19756 h 19756"/>
                  <a:gd name="connsiteX6" fmla="*/ 0 w 131593"/>
                  <a:gd name="connsiteY6" fmla="*/ 0 h 19756"/>
                  <a:gd name="connsiteX7" fmla="*/ 9879 w 131593"/>
                  <a:gd name="connsiteY7" fmla="*/ 0 h 197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31593" h="19756">
                    <a:moveTo>
                      <a:pt x="121716" y="0"/>
                    </a:moveTo>
                    <a:cubicBezTo>
                      <a:pt x="127172" y="0"/>
                      <a:pt x="131594" y="0"/>
                      <a:pt x="131594" y="0"/>
                    </a:cubicBezTo>
                    <a:lnTo>
                      <a:pt x="131594" y="19756"/>
                    </a:lnTo>
                    <a:cubicBezTo>
                      <a:pt x="131594" y="19756"/>
                      <a:pt x="127172" y="19756"/>
                      <a:pt x="121716" y="19756"/>
                    </a:cubicBezTo>
                    <a:lnTo>
                      <a:pt x="9879" y="19756"/>
                    </a:lnTo>
                    <a:cubicBezTo>
                      <a:pt x="4423" y="19756"/>
                      <a:pt x="0" y="19756"/>
                      <a:pt x="0" y="19756"/>
                    </a:cubicBezTo>
                    <a:lnTo>
                      <a:pt x="0" y="0"/>
                    </a:lnTo>
                    <a:cubicBezTo>
                      <a:pt x="0" y="0"/>
                      <a:pt x="4423" y="0"/>
                      <a:pt x="9879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6318" cap="flat">
                <a:noFill/>
                <a:prstDash val="solid"/>
                <a:miter/>
              </a:ln>
            </p:spPr>
            <p:txBody>
              <a:bodyPr rtlCol="0" anchor="ctr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104" name="任意多边形: 形状 103">
                <a:extLst>
                  <a:ext uri="{FF2B5EF4-FFF2-40B4-BE49-F238E27FC236}">
                    <a16:creationId xmlns:a16="http://schemas.microsoft.com/office/drawing/2014/main" id="{B690D1F3-B8A1-7A22-7905-493C6378FD79}"/>
                  </a:ext>
                </a:extLst>
              </p:cNvPr>
              <p:cNvSpPr/>
              <p:nvPr/>
            </p:nvSpPr>
            <p:spPr>
              <a:xfrm>
                <a:off x="7473782" y="4561580"/>
                <a:ext cx="124981" cy="18763"/>
              </a:xfrm>
              <a:custGeom>
                <a:avLst/>
                <a:gdLst>
                  <a:gd name="connsiteX0" fmla="*/ 121716 w 131593"/>
                  <a:gd name="connsiteY0" fmla="*/ 0 h 19756"/>
                  <a:gd name="connsiteX1" fmla="*/ 131594 w 131593"/>
                  <a:gd name="connsiteY1" fmla="*/ 0 h 19756"/>
                  <a:gd name="connsiteX2" fmla="*/ 131594 w 131593"/>
                  <a:gd name="connsiteY2" fmla="*/ 19756 h 19756"/>
                  <a:gd name="connsiteX3" fmla="*/ 121716 w 131593"/>
                  <a:gd name="connsiteY3" fmla="*/ 19756 h 19756"/>
                  <a:gd name="connsiteX4" fmla="*/ 9879 w 131593"/>
                  <a:gd name="connsiteY4" fmla="*/ 19756 h 19756"/>
                  <a:gd name="connsiteX5" fmla="*/ 0 w 131593"/>
                  <a:gd name="connsiteY5" fmla="*/ 19756 h 19756"/>
                  <a:gd name="connsiteX6" fmla="*/ 0 w 131593"/>
                  <a:gd name="connsiteY6" fmla="*/ 0 h 19756"/>
                  <a:gd name="connsiteX7" fmla="*/ 9879 w 131593"/>
                  <a:gd name="connsiteY7" fmla="*/ 0 h 197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31593" h="19756">
                    <a:moveTo>
                      <a:pt x="121716" y="0"/>
                    </a:moveTo>
                    <a:cubicBezTo>
                      <a:pt x="127172" y="0"/>
                      <a:pt x="131594" y="0"/>
                      <a:pt x="131594" y="0"/>
                    </a:cubicBezTo>
                    <a:lnTo>
                      <a:pt x="131594" y="19756"/>
                    </a:lnTo>
                    <a:cubicBezTo>
                      <a:pt x="131594" y="19756"/>
                      <a:pt x="127172" y="19756"/>
                      <a:pt x="121716" y="19756"/>
                    </a:cubicBezTo>
                    <a:lnTo>
                      <a:pt x="9879" y="19756"/>
                    </a:lnTo>
                    <a:cubicBezTo>
                      <a:pt x="4423" y="19756"/>
                      <a:pt x="0" y="19756"/>
                      <a:pt x="0" y="19756"/>
                    </a:cubicBezTo>
                    <a:lnTo>
                      <a:pt x="0" y="0"/>
                    </a:lnTo>
                    <a:cubicBezTo>
                      <a:pt x="0" y="0"/>
                      <a:pt x="4423" y="0"/>
                      <a:pt x="9879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6318" cap="flat">
                <a:noFill/>
                <a:prstDash val="solid"/>
                <a:miter/>
              </a:ln>
            </p:spPr>
            <p:txBody>
              <a:bodyPr rtlCol="0" anchor="ctr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105" name="任意多边形: 形状 104">
                <a:extLst>
                  <a:ext uri="{FF2B5EF4-FFF2-40B4-BE49-F238E27FC236}">
                    <a16:creationId xmlns:a16="http://schemas.microsoft.com/office/drawing/2014/main" id="{0E4CE69D-E5C9-B25D-50D7-9A02FEC5012D}"/>
                  </a:ext>
                </a:extLst>
              </p:cNvPr>
              <p:cNvSpPr/>
              <p:nvPr/>
            </p:nvSpPr>
            <p:spPr>
              <a:xfrm>
                <a:off x="7212126" y="4605493"/>
                <a:ext cx="35853" cy="18763"/>
              </a:xfrm>
              <a:custGeom>
                <a:avLst/>
                <a:gdLst>
                  <a:gd name="connsiteX0" fmla="*/ 27873 w 37750"/>
                  <a:gd name="connsiteY0" fmla="*/ 0 h 19756"/>
                  <a:gd name="connsiteX1" fmla="*/ 37751 w 37750"/>
                  <a:gd name="connsiteY1" fmla="*/ 0 h 19756"/>
                  <a:gd name="connsiteX2" fmla="*/ 37751 w 37750"/>
                  <a:gd name="connsiteY2" fmla="*/ 19757 h 19756"/>
                  <a:gd name="connsiteX3" fmla="*/ 27873 w 37750"/>
                  <a:gd name="connsiteY3" fmla="*/ 19757 h 19756"/>
                  <a:gd name="connsiteX4" fmla="*/ 9878 w 37750"/>
                  <a:gd name="connsiteY4" fmla="*/ 19757 h 19756"/>
                  <a:gd name="connsiteX5" fmla="*/ 0 w 37750"/>
                  <a:gd name="connsiteY5" fmla="*/ 19757 h 19756"/>
                  <a:gd name="connsiteX6" fmla="*/ 0 w 37750"/>
                  <a:gd name="connsiteY6" fmla="*/ 0 h 19756"/>
                  <a:gd name="connsiteX7" fmla="*/ 9878 w 37750"/>
                  <a:gd name="connsiteY7" fmla="*/ 0 h 197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37750" h="19756">
                    <a:moveTo>
                      <a:pt x="27873" y="0"/>
                    </a:moveTo>
                    <a:cubicBezTo>
                      <a:pt x="33328" y="0"/>
                      <a:pt x="37751" y="0"/>
                      <a:pt x="37751" y="0"/>
                    </a:cubicBezTo>
                    <a:lnTo>
                      <a:pt x="37751" y="19757"/>
                    </a:lnTo>
                    <a:cubicBezTo>
                      <a:pt x="37751" y="19757"/>
                      <a:pt x="33328" y="19757"/>
                      <a:pt x="27873" y="19757"/>
                    </a:cubicBezTo>
                    <a:lnTo>
                      <a:pt x="9878" y="19757"/>
                    </a:lnTo>
                    <a:cubicBezTo>
                      <a:pt x="4423" y="19757"/>
                      <a:pt x="0" y="19757"/>
                      <a:pt x="0" y="19757"/>
                    </a:cubicBezTo>
                    <a:lnTo>
                      <a:pt x="0" y="0"/>
                    </a:lnTo>
                    <a:cubicBezTo>
                      <a:pt x="0" y="0"/>
                      <a:pt x="4423" y="0"/>
                      <a:pt x="9878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6318" cap="flat">
                <a:noFill/>
                <a:prstDash val="solid"/>
                <a:miter/>
              </a:ln>
            </p:spPr>
            <p:txBody>
              <a:bodyPr rtlCol="0" anchor="ctr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106" name="任意多边形: 形状 105">
                <a:extLst>
                  <a:ext uri="{FF2B5EF4-FFF2-40B4-BE49-F238E27FC236}">
                    <a16:creationId xmlns:a16="http://schemas.microsoft.com/office/drawing/2014/main" id="{C5605AEB-1826-17CD-E09A-E4E74F04594A}"/>
                  </a:ext>
                </a:extLst>
              </p:cNvPr>
              <p:cNvSpPr/>
              <p:nvPr/>
            </p:nvSpPr>
            <p:spPr>
              <a:xfrm>
                <a:off x="7407585" y="4605493"/>
                <a:ext cx="35853" cy="18763"/>
              </a:xfrm>
              <a:custGeom>
                <a:avLst/>
                <a:gdLst>
                  <a:gd name="connsiteX0" fmla="*/ 27873 w 37750"/>
                  <a:gd name="connsiteY0" fmla="*/ 0 h 19756"/>
                  <a:gd name="connsiteX1" fmla="*/ 37751 w 37750"/>
                  <a:gd name="connsiteY1" fmla="*/ 0 h 19756"/>
                  <a:gd name="connsiteX2" fmla="*/ 37751 w 37750"/>
                  <a:gd name="connsiteY2" fmla="*/ 19757 h 19756"/>
                  <a:gd name="connsiteX3" fmla="*/ 27873 w 37750"/>
                  <a:gd name="connsiteY3" fmla="*/ 19757 h 19756"/>
                  <a:gd name="connsiteX4" fmla="*/ 9878 w 37750"/>
                  <a:gd name="connsiteY4" fmla="*/ 19757 h 19756"/>
                  <a:gd name="connsiteX5" fmla="*/ 0 w 37750"/>
                  <a:gd name="connsiteY5" fmla="*/ 19757 h 19756"/>
                  <a:gd name="connsiteX6" fmla="*/ 0 w 37750"/>
                  <a:gd name="connsiteY6" fmla="*/ 0 h 19756"/>
                  <a:gd name="connsiteX7" fmla="*/ 9878 w 37750"/>
                  <a:gd name="connsiteY7" fmla="*/ 0 h 197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37750" h="19756">
                    <a:moveTo>
                      <a:pt x="27873" y="0"/>
                    </a:moveTo>
                    <a:cubicBezTo>
                      <a:pt x="33328" y="0"/>
                      <a:pt x="37751" y="0"/>
                      <a:pt x="37751" y="0"/>
                    </a:cubicBezTo>
                    <a:lnTo>
                      <a:pt x="37751" y="19757"/>
                    </a:lnTo>
                    <a:cubicBezTo>
                      <a:pt x="37751" y="19757"/>
                      <a:pt x="33328" y="19757"/>
                      <a:pt x="27873" y="19757"/>
                    </a:cubicBezTo>
                    <a:lnTo>
                      <a:pt x="9878" y="19757"/>
                    </a:lnTo>
                    <a:cubicBezTo>
                      <a:pt x="4423" y="19757"/>
                      <a:pt x="0" y="19757"/>
                      <a:pt x="0" y="19757"/>
                    </a:cubicBezTo>
                    <a:lnTo>
                      <a:pt x="0" y="0"/>
                    </a:lnTo>
                    <a:cubicBezTo>
                      <a:pt x="0" y="0"/>
                      <a:pt x="4423" y="0"/>
                      <a:pt x="9878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6318" cap="flat">
                <a:noFill/>
                <a:prstDash val="solid"/>
                <a:miter/>
              </a:ln>
            </p:spPr>
            <p:txBody>
              <a:bodyPr rtlCol="0" anchor="ctr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107" name="任意多边形: 形状 106">
                <a:extLst>
                  <a:ext uri="{FF2B5EF4-FFF2-40B4-BE49-F238E27FC236}">
                    <a16:creationId xmlns:a16="http://schemas.microsoft.com/office/drawing/2014/main" id="{15B61905-13E6-618D-3011-27317C1049F3}"/>
                  </a:ext>
                </a:extLst>
              </p:cNvPr>
              <p:cNvSpPr/>
              <p:nvPr/>
            </p:nvSpPr>
            <p:spPr>
              <a:xfrm>
                <a:off x="7462965" y="4605493"/>
                <a:ext cx="35853" cy="18763"/>
              </a:xfrm>
              <a:custGeom>
                <a:avLst/>
                <a:gdLst>
                  <a:gd name="connsiteX0" fmla="*/ 27873 w 37750"/>
                  <a:gd name="connsiteY0" fmla="*/ 0 h 19756"/>
                  <a:gd name="connsiteX1" fmla="*/ 37751 w 37750"/>
                  <a:gd name="connsiteY1" fmla="*/ 0 h 19756"/>
                  <a:gd name="connsiteX2" fmla="*/ 37751 w 37750"/>
                  <a:gd name="connsiteY2" fmla="*/ 19757 h 19756"/>
                  <a:gd name="connsiteX3" fmla="*/ 27873 w 37750"/>
                  <a:gd name="connsiteY3" fmla="*/ 19757 h 19756"/>
                  <a:gd name="connsiteX4" fmla="*/ 9878 w 37750"/>
                  <a:gd name="connsiteY4" fmla="*/ 19757 h 19756"/>
                  <a:gd name="connsiteX5" fmla="*/ 0 w 37750"/>
                  <a:gd name="connsiteY5" fmla="*/ 19757 h 19756"/>
                  <a:gd name="connsiteX6" fmla="*/ 0 w 37750"/>
                  <a:gd name="connsiteY6" fmla="*/ 0 h 19756"/>
                  <a:gd name="connsiteX7" fmla="*/ 9878 w 37750"/>
                  <a:gd name="connsiteY7" fmla="*/ 0 h 197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37750" h="19756">
                    <a:moveTo>
                      <a:pt x="27873" y="0"/>
                    </a:moveTo>
                    <a:cubicBezTo>
                      <a:pt x="33328" y="0"/>
                      <a:pt x="37751" y="0"/>
                      <a:pt x="37751" y="0"/>
                    </a:cubicBezTo>
                    <a:lnTo>
                      <a:pt x="37751" y="19757"/>
                    </a:lnTo>
                    <a:cubicBezTo>
                      <a:pt x="37751" y="19757"/>
                      <a:pt x="33328" y="19757"/>
                      <a:pt x="27873" y="19757"/>
                    </a:cubicBezTo>
                    <a:lnTo>
                      <a:pt x="9878" y="19757"/>
                    </a:lnTo>
                    <a:cubicBezTo>
                      <a:pt x="4423" y="19757"/>
                      <a:pt x="0" y="19757"/>
                      <a:pt x="0" y="19757"/>
                    </a:cubicBezTo>
                    <a:lnTo>
                      <a:pt x="0" y="0"/>
                    </a:lnTo>
                    <a:cubicBezTo>
                      <a:pt x="0" y="0"/>
                      <a:pt x="4423" y="0"/>
                      <a:pt x="9878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6318" cap="flat">
                <a:noFill/>
                <a:prstDash val="solid"/>
                <a:miter/>
              </a:ln>
            </p:spPr>
            <p:txBody>
              <a:bodyPr rtlCol="0" anchor="ctr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108" name="任意多边形: 形状 107">
                <a:extLst>
                  <a:ext uri="{FF2B5EF4-FFF2-40B4-BE49-F238E27FC236}">
                    <a16:creationId xmlns:a16="http://schemas.microsoft.com/office/drawing/2014/main" id="{DC34AE7E-DEA7-28E4-C1EB-9E3BFEE7474E}"/>
                  </a:ext>
                </a:extLst>
              </p:cNvPr>
              <p:cNvSpPr/>
              <p:nvPr/>
            </p:nvSpPr>
            <p:spPr>
              <a:xfrm>
                <a:off x="7265292" y="4603929"/>
                <a:ext cx="124981" cy="18763"/>
              </a:xfrm>
              <a:custGeom>
                <a:avLst/>
                <a:gdLst>
                  <a:gd name="connsiteX0" fmla="*/ 121716 w 131593"/>
                  <a:gd name="connsiteY0" fmla="*/ 0 h 19756"/>
                  <a:gd name="connsiteX1" fmla="*/ 131594 w 131593"/>
                  <a:gd name="connsiteY1" fmla="*/ 0 h 19756"/>
                  <a:gd name="connsiteX2" fmla="*/ 131594 w 131593"/>
                  <a:gd name="connsiteY2" fmla="*/ 19756 h 19756"/>
                  <a:gd name="connsiteX3" fmla="*/ 121716 w 131593"/>
                  <a:gd name="connsiteY3" fmla="*/ 19756 h 19756"/>
                  <a:gd name="connsiteX4" fmla="*/ 9878 w 131593"/>
                  <a:gd name="connsiteY4" fmla="*/ 19756 h 19756"/>
                  <a:gd name="connsiteX5" fmla="*/ 0 w 131593"/>
                  <a:gd name="connsiteY5" fmla="*/ 19756 h 19756"/>
                  <a:gd name="connsiteX6" fmla="*/ 0 w 131593"/>
                  <a:gd name="connsiteY6" fmla="*/ 0 h 19756"/>
                  <a:gd name="connsiteX7" fmla="*/ 9878 w 131593"/>
                  <a:gd name="connsiteY7" fmla="*/ 0 h 197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31593" h="19756">
                    <a:moveTo>
                      <a:pt x="121716" y="0"/>
                    </a:moveTo>
                    <a:cubicBezTo>
                      <a:pt x="127172" y="0"/>
                      <a:pt x="131594" y="0"/>
                      <a:pt x="131594" y="0"/>
                    </a:cubicBezTo>
                    <a:lnTo>
                      <a:pt x="131594" y="19756"/>
                    </a:lnTo>
                    <a:cubicBezTo>
                      <a:pt x="131594" y="19756"/>
                      <a:pt x="127172" y="19756"/>
                      <a:pt x="121716" y="19756"/>
                    </a:cubicBezTo>
                    <a:lnTo>
                      <a:pt x="9878" y="19756"/>
                    </a:lnTo>
                    <a:cubicBezTo>
                      <a:pt x="4423" y="19756"/>
                      <a:pt x="0" y="19756"/>
                      <a:pt x="0" y="19756"/>
                    </a:cubicBezTo>
                    <a:lnTo>
                      <a:pt x="0" y="0"/>
                    </a:lnTo>
                    <a:cubicBezTo>
                      <a:pt x="0" y="0"/>
                      <a:pt x="4423" y="0"/>
                      <a:pt x="9878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6318" cap="flat">
                <a:noFill/>
                <a:prstDash val="solid"/>
                <a:miter/>
              </a:ln>
            </p:spPr>
            <p:txBody>
              <a:bodyPr rtlCol="0" anchor="ctr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57" name="任意多边形: 形状 56">
                <a:extLst>
                  <a:ext uri="{FF2B5EF4-FFF2-40B4-BE49-F238E27FC236}">
                    <a16:creationId xmlns:a16="http://schemas.microsoft.com/office/drawing/2014/main" id="{8709ED92-0BBF-12C2-B7FC-07D2BF0A81A6}"/>
                  </a:ext>
                </a:extLst>
              </p:cNvPr>
              <p:cNvSpPr/>
              <p:nvPr/>
            </p:nvSpPr>
            <p:spPr>
              <a:xfrm rot="10800000">
                <a:off x="7703700" y="4917047"/>
                <a:ext cx="25171" cy="15103"/>
              </a:xfrm>
              <a:custGeom>
                <a:avLst/>
                <a:gdLst>
                  <a:gd name="connsiteX0" fmla="*/ 23208 w 26503"/>
                  <a:gd name="connsiteY0" fmla="*/ -164 h 15902"/>
                  <a:gd name="connsiteX1" fmla="*/ 26297 w 26503"/>
                  <a:gd name="connsiteY1" fmla="*/ -164 h 15902"/>
                  <a:gd name="connsiteX2" fmla="*/ 26297 w 26503"/>
                  <a:gd name="connsiteY2" fmla="*/ 15738 h 15902"/>
                  <a:gd name="connsiteX3" fmla="*/ 23208 w 26503"/>
                  <a:gd name="connsiteY3" fmla="*/ 15738 h 15902"/>
                  <a:gd name="connsiteX4" fmla="*/ 2883 w 26503"/>
                  <a:gd name="connsiteY4" fmla="*/ 15738 h 15902"/>
                  <a:gd name="connsiteX5" fmla="*/ -207 w 26503"/>
                  <a:gd name="connsiteY5" fmla="*/ 15738 h 15902"/>
                  <a:gd name="connsiteX6" fmla="*/ -207 w 26503"/>
                  <a:gd name="connsiteY6" fmla="*/ -164 h 15902"/>
                  <a:gd name="connsiteX7" fmla="*/ 2883 w 26503"/>
                  <a:gd name="connsiteY7" fmla="*/ -164 h 159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6503" h="15902">
                    <a:moveTo>
                      <a:pt x="23208" y="-164"/>
                    </a:moveTo>
                    <a:cubicBezTo>
                      <a:pt x="24914" y="-164"/>
                      <a:pt x="26297" y="-164"/>
                      <a:pt x="26297" y="-164"/>
                    </a:cubicBezTo>
                    <a:lnTo>
                      <a:pt x="26297" y="15738"/>
                    </a:lnTo>
                    <a:cubicBezTo>
                      <a:pt x="26297" y="15738"/>
                      <a:pt x="24914" y="15738"/>
                      <a:pt x="23208" y="15738"/>
                    </a:cubicBezTo>
                    <a:lnTo>
                      <a:pt x="2883" y="15738"/>
                    </a:lnTo>
                    <a:cubicBezTo>
                      <a:pt x="1177" y="15738"/>
                      <a:pt x="-207" y="15738"/>
                      <a:pt x="-207" y="15738"/>
                    </a:cubicBezTo>
                    <a:lnTo>
                      <a:pt x="-207" y="-164"/>
                    </a:lnTo>
                    <a:cubicBezTo>
                      <a:pt x="-207" y="-164"/>
                      <a:pt x="1176" y="-164"/>
                      <a:pt x="2883" y="-164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6318" cap="flat">
                <a:noFill/>
                <a:prstDash val="solid"/>
                <a:miter/>
              </a:ln>
            </p:spPr>
            <p:txBody>
              <a:bodyPr rtlCol="0" anchor="ctr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58" name="任意多边形: 形状 57">
                <a:extLst>
                  <a:ext uri="{FF2B5EF4-FFF2-40B4-BE49-F238E27FC236}">
                    <a16:creationId xmlns:a16="http://schemas.microsoft.com/office/drawing/2014/main" id="{7CCA1AAE-7929-7DFC-086F-866F96BAF009}"/>
                  </a:ext>
                </a:extLst>
              </p:cNvPr>
              <p:cNvSpPr/>
              <p:nvPr/>
            </p:nvSpPr>
            <p:spPr>
              <a:xfrm rot="10800000">
                <a:off x="7653356" y="4917047"/>
                <a:ext cx="25171" cy="15103"/>
              </a:xfrm>
              <a:custGeom>
                <a:avLst/>
                <a:gdLst>
                  <a:gd name="connsiteX0" fmla="*/ 23208 w 26503"/>
                  <a:gd name="connsiteY0" fmla="*/ -164 h 15902"/>
                  <a:gd name="connsiteX1" fmla="*/ 26298 w 26503"/>
                  <a:gd name="connsiteY1" fmla="*/ -164 h 15902"/>
                  <a:gd name="connsiteX2" fmla="*/ 26298 w 26503"/>
                  <a:gd name="connsiteY2" fmla="*/ 15738 h 15902"/>
                  <a:gd name="connsiteX3" fmla="*/ 23208 w 26503"/>
                  <a:gd name="connsiteY3" fmla="*/ 15738 h 15902"/>
                  <a:gd name="connsiteX4" fmla="*/ 2883 w 26503"/>
                  <a:gd name="connsiteY4" fmla="*/ 15738 h 15902"/>
                  <a:gd name="connsiteX5" fmla="*/ -207 w 26503"/>
                  <a:gd name="connsiteY5" fmla="*/ 15738 h 15902"/>
                  <a:gd name="connsiteX6" fmla="*/ -207 w 26503"/>
                  <a:gd name="connsiteY6" fmla="*/ -164 h 15902"/>
                  <a:gd name="connsiteX7" fmla="*/ 2883 w 26503"/>
                  <a:gd name="connsiteY7" fmla="*/ -164 h 159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6503" h="15902">
                    <a:moveTo>
                      <a:pt x="23208" y="-164"/>
                    </a:moveTo>
                    <a:cubicBezTo>
                      <a:pt x="24914" y="-164"/>
                      <a:pt x="26298" y="-164"/>
                      <a:pt x="26298" y="-164"/>
                    </a:cubicBezTo>
                    <a:lnTo>
                      <a:pt x="26298" y="15738"/>
                    </a:lnTo>
                    <a:cubicBezTo>
                      <a:pt x="26298" y="15738"/>
                      <a:pt x="24915" y="15738"/>
                      <a:pt x="23208" y="15738"/>
                    </a:cubicBezTo>
                    <a:lnTo>
                      <a:pt x="2883" y="15738"/>
                    </a:lnTo>
                    <a:cubicBezTo>
                      <a:pt x="1177" y="15738"/>
                      <a:pt x="-207" y="15738"/>
                      <a:pt x="-207" y="15738"/>
                    </a:cubicBezTo>
                    <a:lnTo>
                      <a:pt x="-207" y="-164"/>
                    </a:lnTo>
                    <a:cubicBezTo>
                      <a:pt x="-207" y="-164"/>
                      <a:pt x="1176" y="-164"/>
                      <a:pt x="2883" y="-164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6318" cap="flat">
                <a:noFill/>
                <a:prstDash val="solid"/>
                <a:miter/>
              </a:ln>
            </p:spPr>
            <p:txBody>
              <a:bodyPr rtlCol="0" anchor="ctr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59" name="任意多边形: 形状 58">
                <a:extLst>
                  <a:ext uri="{FF2B5EF4-FFF2-40B4-BE49-F238E27FC236}">
                    <a16:creationId xmlns:a16="http://schemas.microsoft.com/office/drawing/2014/main" id="{D26E4B67-4977-B20C-7CFE-13D59FA724DB}"/>
                  </a:ext>
                </a:extLst>
              </p:cNvPr>
              <p:cNvSpPr/>
              <p:nvPr/>
            </p:nvSpPr>
            <p:spPr>
              <a:xfrm rot="10800000">
                <a:off x="7603010" y="4917047"/>
                <a:ext cx="25171" cy="15103"/>
              </a:xfrm>
              <a:custGeom>
                <a:avLst/>
                <a:gdLst>
                  <a:gd name="connsiteX0" fmla="*/ 23208 w 26503"/>
                  <a:gd name="connsiteY0" fmla="*/ -164 h 15902"/>
                  <a:gd name="connsiteX1" fmla="*/ 26297 w 26503"/>
                  <a:gd name="connsiteY1" fmla="*/ -164 h 15902"/>
                  <a:gd name="connsiteX2" fmla="*/ 26297 w 26503"/>
                  <a:gd name="connsiteY2" fmla="*/ 15738 h 15902"/>
                  <a:gd name="connsiteX3" fmla="*/ 23208 w 26503"/>
                  <a:gd name="connsiteY3" fmla="*/ 15738 h 15902"/>
                  <a:gd name="connsiteX4" fmla="*/ 2883 w 26503"/>
                  <a:gd name="connsiteY4" fmla="*/ 15738 h 15902"/>
                  <a:gd name="connsiteX5" fmla="*/ -207 w 26503"/>
                  <a:gd name="connsiteY5" fmla="*/ 15738 h 15902"/>
                  <a:gd name="connsiteX6" fmla="*/ -207 w 26503"/>
                  <a:gd name="connsiteY6" fmla="*/ -164 h 15902"/>
                  <a:gd name="connsiteX7" fmla="*/ 2883 w 26503"/>
                  <a:gd name="connsiteY7" fmla="*/ -164 h 159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6503" h="15902">
                    <a:moveTo>
                      <a:pt x="23208" y="-164"/>
                    </a:moveTo>
                    <a:cubicBezTo>
                      <a:pt x="24914" y="-164"/>
                      <a:pt x="26297" y="-164"/>
                      <a:pt x="26297" y="-164"/>
                    </a:cubicBezTo>
                    <a:lnTo>
                      <a:pt x="26297" y="15738"/>
                    </a:lnTo>
                    <a:cubicBezTo>
                      <a:pt x="26297" y="15738"/>
                      <a:pt x="24914" y="15738"/>
                      <a:pt x="23208" y="15738"/>
                    </a:cubicBezTo>
                    <a:lnTo>
                      <a:pt x="2883" y="15738"/>
                    </a:lnTo>
                    <a:cubicBezTo>
                      <a:pt x="1177" y="15738"/>
                      <a:pt x="-207" y="15738"/>
                      <a:pt x="-207" y="15738"/>
                    </a:cubicBezTo>
                    <a:lnTo>
                      <a:pt x="-207" y="-164"/>
                    </a:lnTo>
                    <a:cubicBezTo>
                      <a:pt x="-207" y="-164"/>
                      <a:pt x="1176" y="-164"/>
                      <a:pt x="2883" y="-164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6318" cap="flat">
                <a:noFill/>
                <a:prstDash val="solid"/>
                <a:miter/>
              </a:ln>
            </p:spPr>
            <p:txBody>
              <a:bodyPr rtlCol="0" anchor="ctr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60" name="任意多边形: 形状 59">
                <a:extLst>
                  <a:ext uri="{FF2B5EF4-FFF2-40B4-BE49-F238E27FC236}">
                    <a16:creationId xmlns:a16="http://schemas.microsoft.com/office/drawing/2014/main" id="{67D2D31B-72EB-66E9-EE3D-19DC8DCD7356}"/>
                  </a:ext>
                </a:extLst>
              </p:cNvPr>
              <p:cNvSpPr/>
              <p:nvPr/>
            </p:nvSpPr>
            <p:spPr>
              <a:xfrm rot="10800000">
                <a:off x="7552666" y="4917047"/>
                <a:ext cx="25171" cy="15103"/>
              </a:xfrm>
              <a:custGeom>
                <a:avLst/>
                <a:gdLst>
                  <a:gd name="connsiteX0" fmla="*/ 23208 w 26503"/>
                  <a:gd name="connsiteY0" fmla="*/ -164 h 15902"/>
                  <a:gd name="connsiteX1" fmla="*/ 26298 w 26503"/>
                  <a:gd name="connsiteY1" fmla="*/ -164 h 15902"/>
                  <a:gd name="connsiteX2" fmla="*/ 26298 w 26503"/>
                  <a:gd name="connsiteY2" fmla="*/ 15738 h 15902"/>
                  <a:gd name="connsiteX3" fmla="*/ 23208 w 26503"/>
                  <a:gd name="connsiteY3" fmla="*/ 15738 h 15902"/>
                  <a:gd name="connsiteX4" fmla="*/ 2883 w 26503"/>
                  <a:gd name="connsiteY4" fmla="*/ 15738 h 15902"/>
                  <a:gd name="connsiteX5" fmla="*/ -207 w 26503"/>
                  <a:gd name="connsiteY5" fmla="*/ 15738 h 15902"/>
                  <a:gd name="connsiteX6" fmla="*/ -207 w 26503"/>
                  <a:gd name="connsiteY6" fmla="*/ -164 h 15902"/>
                  <a:gd name="connsiteX7" fmla="*/ 2883 w 26503"/>
                  <a:gd name="connsiteY7" fmla="*/ -164 h 159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6503" h="15902">
                    <a:moveTo>
                      <a:pt x="23208" y="-164"/>
                    </a:moveTo>
                    <a:cubicBezTo>
                      <a:pt x="24914" y="-164"/>
                      <a:pt x="26298" y="-164"/>
                      <a:pt x="26298" y="-164"/>
                    </a:cubicBezTo>
                    <a:lnTo>
                      <a:pt x="26298" y="15738"/>
                    </a:lnTo>
                    <a:cubicBezTo>
                      <a:pt x="26298" y="15738"/>
                      <a:pt x="24915" y="15738"/>
                      <a:pt x="23208" y="15738"/>
                    </a:cubicBezTo>
                    <a:lnTo>
                      <a:pt x="2883" y="15738"/>
                    </a:lnTo>
                    <a:cubicBezTo>
                      <a:pt x="1177" y="15738"/>
                      <a:pt x="-207" y="15738"/>
                      <a:pt x="-207" y="15738"/>
                    </a:cubicBezTo>
                    <a:lnTo>
                      <a:pt x="-207" y="-164"/>
                    </a:lnTo>
                    <a:cubicBezTo>
                      <a:pt x="-207" y="-164"/>
                      <a:pt x="1176" y="-164"/>
                      <a:pt x="2883" y="-164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6318" cap="flat">
                <a:noFill/>
                <a:prstDash val="solid"/>
                <a:miter/>
              </a:ln>
            </p:spPr>
            <p:txBody>
              <a:bodyPr rtlCol="0" anchor="ctr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61" name="任意多边形: 形状 60">
                <a:extLst>
                  <a:ext uri="{FF2B5EF4-FFF2-40B4-BE49-F238E27FC236}">
                    <a16:creationId xmlns:a16="http://schemas.microsoft.com/office/drawing/2014/main" id="{21A3F956-E400-CF09-A93C-6C506A7E064C}"/>
                  </a:ext>
                </a:extLst>
              </p:cNvPr>
              <p:cNvSpPr/>
              <p:nvPr/>
            </p:nvSpPr>
            <p:spPr>
              <a:xfrm rot="10800000">
                <a:off x="7502321" y="4917047"/>
                <a:ext cx="25171" cy="15103"/>
              </a:xfrm>
              <a:custGeom>
                <a:avLst/>
                <a:gdLst>
                  <a:gd name="connsiteX0" fmla="*/ 23208 w 26503"/>
                  <a:gd name="connsiteY0" fmla="*/ -164 h 15902"/>
                  <a:gd name="connsiteX1" fmla="*/ 26297 w 26503"/>
                  <a:gd name="connsiteY1" fmla="*/ -164 h 15902"/>
                  <a:gd name="connsiteX2" fmla="*/ 26297 w 26503"/>
                  <a:gd name="connsiteY2" fmla="*/ 15738 h 15902"/>
                  <a:gd name="connsiteX3" fmla="*/ 23208 w 26503"/>
                  <a:gd name="connsiteY3" fmla="*/ 15738 h 15902"/>
                  <a:gd name="connsiteX4" fmla="*/ 2883 w 26503"/>
                  <a:gd name="connsiteY4" fmla="*/ 15738 h 15902"/>
                  <a:gd name="connsiteX5" fmla="*/ -207 w 26503"/>
                  <a:gd name="connsiteY5" fmla="*/ 15738 h 15902"/>
                  <a:gd name="connsiteX6" fmla="*/ -207 w 26503"/>
                  <a:gd name="connsiteY6" fmla="*/ -164 h 15902"/>
                  <a:gd name="connsiteX7" fmla="*/ 2883 w 26503"/>
                  <a:gd name="connsiteY7" fmla="*/ -164 h 159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6503" h="15902">
                    <a:moveTo>
                      <a:pt x="23208" y="-164"/>
                    </a:moveTo>
                    <a:cubicBezTo>
                      <a:pt x="24914" y="-164"/>
                      <a:pt x="26297" y="-164"/>
                      <a:pt x="26297" y="-164"/>
                    </a:cubicBezTo>
                    <a:lnTo>
                      <a:pt x="26297" y="15738"/>
                    </a:lnTo>
                    <a:cubicBezTo>
                      <a:pt x="26297" y="15738"/>
                      <a:pt x="24914" y="15738"/>
                      <a:pt x="23208" y="15738"/>
                    </a:cubicBezTo>
                    <a:lnTo>
                      <a:pt x="2883" y="15738"/>
                    </a:lnTo>
                    <a:cubicBezTo>
                      <a:pt x="1177" y="15738"/>
                      <a:pt x="-207" y="15738"/>
                      <a:pt x="-207" y="15738"/>
                    </a:cubicBezTo>
                    <a:lnTo>
                      <a:pt x="-207" y="-164"/>
                    </a:lnTo>
                    <a:cubicBezTo>
                      <a:pt x="-207" y="-164"/>
                      <a:pt x="1176" y="-164"/>
                      <a:pt x="2883" y="-164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6318" cap="flat">
                <a:noFill/>
                <a:prstDash val="solid"/>
                <a:miter/>
              </a:ln>
            </p:spPr>
            <p:txBody>
              <a:bodyPr rtlCol="0" anchor="ctr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62" name="任意多边形: 形状 61">
                <a:extLst>
                  <a:ext uri="{FF2B5EF4-FFF2-40B4-BE49-F238E27FC236}">
                    <a16:creationId xmlns:a16="http://schemas.microsoft.com/office/drawing/2014/main" id="{E879EEC3-4A94-FB67-E75C-E3DA6FE06581}"/>
                  </a:ext>
                </a:extLst>
              </p:cNvPr>
              <p:cNvSpPr/>
              <p:nvPr/>
            </p:nvSpPr>
            <p:spPr>
              <a:xfrm rot="10800000">
                <a:off x="7451977" y="4917047"/>
                <a:ext cx="25171" cy="15103"/>
              </a:xfrm>
              <a:custGeom>
                <a:avLst/>
                <a:gdLst>
                  <a:gd name="connsiteX0" fmla="*/ 23208 w 26503"/>
                  <a:gd name="connsiteY0" fmla="*/ -164 h 15902"/>
                  <a:gd name="connsiteX1" fmla="*/ 26298 w 26503"/>
                  <a:gd name="connsiteY1" fmla="*/ -164 h 15902"/>
                  <a:gd name="connsiteX2" fmla="*/ 26298 w 26503"/>
                  <a:gd name="connsiteY2" fmla="*/ 15738 h 15902"/>
                  <a:gd name="connsiteX3" fmla="*/ 23208 w 26503"/>
                  <a:gd name="connsiteY3" fmla="*/ 15738 h 15902"/>
                  <a:gd name="connsiteX4" fmla="*/ 2883 w 26503"/>
                  <a:gd name="connsiteY4" fmla="*/ 15738 h 15902"/>
                  <a:gd name="connsiteX5" fmla="*/ -207 w 26503"/>
                  <a:gd name="connsiteY5" fmla="*/ 15738 h 15902"/>
                  <a:gd name="connsiteX6" fmla="*/ -207 w 26503"/>
                  <a:gd name="connsiteY6" fmla="*/ -164 h 15902"/>
                  <a:gd name="connsiteX7" fmla="*/ 2883 w 26503"/>
                  <a:gd name="connsiteY7" fmla="*/ -164 h 159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6503" h="15902">
                    <a:moveTo>
                      <a:pt x="23208" y="-164"/>
                    </a:moveTo>
                    <a:cubicBezTo>
                      <a:pt x="24914" y="-164"/>
                      <a:pt x="26298" y="-164"/>
                      <a:pt x="26298" y="-164"/>
                    </a:cubicBezTo>
                    <a:lnTo>
                      <a:pt x="26298" y="15738"/>
                    </a:lnTo>
                    <a:cubicBezTo>
                      <a:pt x="26298" y="15738"/>
                      <a:pt x="24915" y="15738"/>
                      <a:pt x="23208" y="15738"/>
                    </a:cubicBezTo>
                    <a:lnTo>
                      <a:pt x="2883" y="15738"/>
                    </a:lnTo>
                    <a:cubicBezTo>
                      <a:pt x="1177" y="15738"/>
                      <a:pt x="-207" y="15738"/>
                      <a:pt x="-207" y="15738"/>
                    </a:cubicBezTo>
                    <a:lnTo>
                      <a:pt x="-207" y="-164"/>
                    </a:lnTo>
                    <a:cubicBezTo>
                      <a:pt x="-207" y="-164"/>
                      <a:pt x="1176" y="-164"/>
                      <a:pt x="2883" y="-164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6318" cap="flat">
                <a:noFill/>
                <a:prstDash val="solid"/>
                <a:miter/>
              </a:ln>
            </p:spPr>
            <p:txBody>
              <a:bodyPr rtlCol="0" anchor="ctr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63" name="任意多边形: 形状 62">
                <a:extLst>
                  <a:ext uri="{FF2B5EF4-FFF2-40B4-BE49-F238E27FC236}">
                    <a16:creationId xmlns:a16="http://schemas.microsoft.com/office/drawing/2014/main" id="{B0498794-E4B7-C40A-B736-A0D3063DB0C7}"/>
                  </a:ext>
                </a:extLst>
              </p:cNvPr>
              <p:cNvSpPr/>
              <p:nvPr/>
            </p:nvSpPr>
            <p:spPr>
              <a:xfrm rot="10800000">
                <a:off x="7401632" y="4917047"/>
                <a:ext cx="25171" cy="15103"/>
              </a:xfrm>
              <a:custGeom>
                <a:avLst/>
                <a:gdLst>
                  <a:gd name="connsiteX0" fmla="*/ 23208 w 26503"/>
                  <a:gd name="connsiteY0" fmla="*/ -164 h 15902"/>
                  <a:gd name="connsiteX1" fmla="*/ 26298 w 26503"/>
                  <a:gd name="connsiteY1" fmla="*/ -164 h 15902"/>
                  <a:gd name="connsiteX2" fmla="*/ 26298 w 26503"/>
                  <a:gd name="connsiteY2" fmla="*/ 15738 h 15902"/>
                  <a:gd name="connsiteX3" fmla="*/ 23208 w 26503"/>
                  <a:gd name="connsiteY3" fmla="*/ 15738 h 15902"/>
                  <a:gd name="connsiteX4" fmla="*/ 2883 w 26503"/>
                  <a:gd name="connsiteY4" fmla="*/ 15738 h 15902"/>
                  <a:gd name="connsiteX5" fmla="*/ -207 w 26503"/>
                  <a:gd name="connsiteY5" fmla="*/ 15738 h 15902"/>
                  <a:gd name="connsiteX6" fmla="*/ -207 w 26503"/>
                  <a:gd name="connsiteY6" fmla="*/ -164 h 15902"/>
                  <a:gd name="connsiteX7" fmla="*/ 2883 w 26503"/>
                  <a:gd name="connsiteY7" fmla="*/ -164 h 159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6503" h="15902">
                    <a:moveTo>
                      <a:pt x="23208" y="-164"/>
                    </a:moveTo>
                    <a:cubicBezTo>
                      <a:pt x="24914" y="-164"/>
                      <a:pt x="26298" y="-164"/>
                      <a:pt x="26298" y="-164"/>
                    </a:cubicBezTo>
                    <a:lnTo>
                      <a:pt x="26298" y="15738"/>
                    </a:lnTo>
                    <a:cubicBezTo>
                      <a:pt x="26298" y="15738"/>
                      <a:pt x="24915" y="15738"/>
                      <a:pt x="23208" y="15738"/>
                    </a:cubicBezTo>
                    <a:lnTo>
                      <a:pt x="2883" y="15738"/>
                    </a:lnTo>
                    <a:cubicBezTo>
                      <a:pt x="1177" y="15738"/>
                      <a:pt x="-207" y="15738"/>
                      <a:pt x="-207" y="15738"/>
                    </a:cubicBezTo>
                    <a:lnTo>
                      <a:pt x="-207" y="-164"/>
                    </a:lnTo>
                    <a:cubicBezTo>
                      <a:pt x="-207" y="-164"/>
                      <a:pt x="1177" y="-164"/>
                      <a:pt x="2883" y="-164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6318" cap="flat">
                <a:noFill/>
                <a:prstDash val="solid"/>
                <a:miter/>
              </a:ln>
            </p:spPr>
            <p:txBody>
              <a:bodyPr rtlCol="0" anchor="ctr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64" name="任意多边形: 形状 63">
                <a:extLst>
                  <a:ext uri="{FF2B5EF4-FFF2-40B4-BE49-F238E27FC236}">
                    <a16:creationId xmlns:a16="http://schemas.microsoft.com/office/drawing/2014/main" id="{8866FE6A-9A2D-941B-42C8-A8BA68613AF1}"/>
                  </a:ext>
                </a:extLst>
              </p:cNvPr>
              <p:cNvSpPr/>
              <p:nvPr/>
            </p:nvSpPr>
            <p:spPr>
              <a:xfrm rot="10800000">
                <a:off x="7351288" y="4917047"/>
                <a:ext cx="25171" cy="15103"/>
              </a:xfrm>
              <a:custGeom>
                <a:avLst/>
                <a:gdLst>
                  <a:gd name="connsiteX0" fmla="*/ 23208 w 26503"/>
                  <a:gd name="connsiteY0" fmla="*/ -164 h 15902"/>
                  <a:gd name="connsiteX1" fmla="*/ 26298 w 26503"/>
                  <a:gd name="connsiteY1" fmla="*/ -164 h 15902"/>
                  <a:gd name="connsiteX2" fmla="*/ 26298 w 26503"/>
                  <a:gd name="connsiteY2" fmla="*/ 15738 h 15902"/>
                  <a:gd name="connsiteX3" fmla="*/ 23208 w 26503"/>
                  <a:gd name="connsiteY3" fmla="*/ 15738 h 15902"/>
                  <a:gd name="connsiteX4" fmla="*/ 2883 w 26503"/>
                  <a:gd name="connsiteY4" fmla="*/ 15738 h 15902"/>
                  <a:gd name="connsiteX5" fmla="*/ -207 w 26503"/>
                  <a:gd name="connsiteY5" fmla="*/ 15738 h 15902"/>
                  <a:gd name="connsiteX6" fmla="*/ -207 w 26503"/>
                  <a:gd name="connsiteY6" fmla="*/ -164 h 15902"/>
                  <a:gd name="connsiteX7" fmla="*/ 2883 w 26503"/>
                  <a:gd name="connsiteY7" fmla="*/ -164 h 159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6503" h="15902">
                    <a:moveTo>
                      <a:pt x="23208" y="-164"/>
                    </a:moveTo>
                    <a:cubicBezTo>
                      <a:pt x="24914" y="-164"/>
                      <a:pt x="26298" y="-164"/>
                      <a:pt x="26298" y="-164"/>
                    </a:cubicBezTo>
                    <a:lnTo>
                      <a:pt x="26298" y="15738"/>
                    </a:lnTo>
                    <a:cubicBezTo>
                      <a:pt x="26298" y="15738"/>
                      <a:pt x="24915" y="15738"/>
                      <a:pt x="23208" y="15738"/>
                    </a:cubicBezTo>
                    <a:lnTo>
                      <a:pt x="2883" y="15738"/>
                    </a:lnTo>
                    <a:cubicBezTo>
                      <a:pt x="1177" y="15738"/>
                      <a:pt x="-207" y="15738"/>
                      <a:pt x="-207" y="15738"/>
                    </a:cubicBezTo>
                    <a:lnTo>
                      <a:pt x="-207" y="-164"/>
                    </a:lnTo>
                    <a:cubicBezTo>
                      <a:pt x="-207" y="-164"/>
                      <a:pt x="1176" y="-164"/>
                      <a:pt x="2883" y="-164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6318" cap="flat">
                <a:noFill/>
                <a:prstDash val="solid"/>
                <a:miter/>
              </a:ln>
            </p:spPr>
            <p:txBody>
              <a:bodyPr rtlCol="0" anchor="ctr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65" name="任意多边形: 形状 64">
                <a:extLst>
                  <a:ext uri="{FF2B5EF4-FFF2-40B4-BE49-F238E27FC236}">
                    <a16:creationId xmlns:a16="http://schemas.microsoft.com/office/drawing/2014/main" id="{06D8F2AE-90A6-DD75-51FC-38E532168628}"/>
                  </a:ext>
                </a:extLst>
              </p:cNvPr>
              <p:cNvSpPr/>
              <p:nvPr/>
            </p:nvSpPr>
            <p:spPr>
              <a:xfrm rot="10800000">
                <a:off x="7300943" y="4917047"/>
                <a:ext cx="25171" cy="15103"/>
              </a:xfrm>
              <a:custGeom>
                <a:avLst/>
                <a:gdLst>
                  <a:gd name="connsiteX0" fmla="*/ 23208 w 26503"/>
                  <a:gd name="connsiteY0" fmla="*/ -164 h 15902"/>
                  <a:gd name="connsiteX1" fmla="*/ 26297 w 26503"/>
                  <a:gd name="connsiteY1" fmla="*/ -164 h 15902"/>
                  <a:gd name="connsiteX2" fmla="*/ 26297 w 26503"/>
                  <a:gd name="connsiteY2" fmla="*/ 15738 h 15902"/>
                  <a:gd name="connsiteX3" fmla="*/ 23208 w 26503"/>
                  <a:gd name="connsiteY3" fmla="*/ 15738 h 15902"/>
                  <a:gd name="connsiteX4" fmla="*/ 2882 w 26503"/>
                  <a:gd name="connsiteY4" fmla="*/ 15738 h 15902"/>
                  <a:gd name="connsiteX5" fmla="*/ -207 w 26503"/>
                  <a:gd name="connsiteY5" fmla="*/ 15738 h 15902"/>
                  <a:gd name="connsiteX6" fmla="*/ -207 w 26503"/>
                  <a:gd name="connsiteY6" fmla="*/ -164 h 15902"/>
                  <a:gd name="connsiteX7" fmla="*/ 2882 w 26503"/>
                  <a:gd name="connsiteY7" fmla="*/ -164 h 159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6503" h="15902">
                    <a:moveTo>
                      <a:pt x="23208" y="-164"/>
                    </a:moveTo>
                    <a:cubicBezTo>
                      <a:pt x="24914" y="-164"/>
                      <a:pt x="26297" y="-164"/>
                      <a:pt x="26297" y="-164"/>
                    </a:cubicBezTo>
                    <a:lnTo>
                      <a:pt x="26297" y="15738"/>
                    </a:lnTo>
                    <a:cubicBezTo>
                      <a:pt x="26297" y="15738"/>
                      <a:pt x="24914" y="15738"/>
                      <a:pt x="23208" y="15738"/>
                    </a:cubicBezTo>
                    <a:lnTo>
                      <a:pt x="2882" y="15738"/>
                    </a:lnTo>
                    <a:cubicBezTo>
                      <a:pt x="1177" y="15738"/>
                      <a:pt x="-207" y="15738"/>
                      <a:pt x="-207" y="15738"/>
                    </a:cubicBezTo>
                    <a:lnTo>
                      <a:pt x="-207" y="-164"/>
                    </a:lnTo>
                    <a:cubicBezTo>
                      <a:pt x="-207" y="-164"/>
                      <a:pt x="1176" y="-164"/>
                      <a:pt x="2882" y="-164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6318" cap="flat">
                <a:noFill/>
                <a:prstDash val="solid"/>
                <a:miter/>
              </a:ln>
            </p:spPr>
            <p:txBody>
              <a:bodyPr rtlCol="0" anchor="ctr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66" name="任意多边形: 形状 65">
                <a:extLst>
                  <a:ext uri="{FF2B5EF4-FFF2-40B4-BE49-F238E27FC236}">
                    <a16:creationId xmlns:a16="http://schemas.microsoft.com/office/drawing/2014/main" id="{9DB75301-0BD8-99D4-6A92-B661EF4E0CB8}"/>
                  </a:ext>
                </a:extLst>
              </p:cNvPr>
              <p:cNvSpPr/>
              <p:nvPr/>
            </p:nvSpPr>
            <p:spPr>
              <a:xfrm rot="10800000">
                <a:off x="7250599" y="4917047"/>
                <a:ext cx="25171" cy="15103"/>
              </a:xfrm>
              <a:custGeom>
                <a:avLst/>
                <a:gdLst>
                  <a:gd name="connsiteX0" fmla="*/ 23208 w 26503"/>
                  <a:gd name="connsiteY0" fmla="*/ -164 h 15902"/>
                  <a:gd name="connsiteX1" fmla="*/ 26298 w 26503"/>
                  <a:gd name="connsiteY1" fmla="*/ -164 h 15902"/>
                  <a:gd name="connsiteX2" fmla="*/ 26298 w 26503"/>
                  <a:gd name="connsiteY2" fmla="*/ 15738 h 15902"/>
                  <a:gd name="connsiteX3" fmla="*/ 23208 w 26503"/>
                  <a:gd name="connsiteY3" fmla="*/ 15738 h 15902"/>
                  <a:gd name="connsiteX4" fmla="*/ 2883 w 26503"/>
                  <a:gd name="connsiteY4" fmla="*/ 15738 h 15902"/>
                  <a:gd name="connsiteX5" fmla="*/ -207 w 26503"/>
                  <a:gd name="connsiteY5" fmla="*/ 15738 h 15902"/>
                  <a:gd name="connsiteX6" fmla="*/ -207 w 26503"/>
                  <a:gd name="connsiteY6" fmla="*/ -164 h 15902"/>
                  <a:gd name="connsiteX7" fmla="*/ 2883 w 26503"/>
                  <a:gd name="connsiteY7" fmla="*/ -164 h 159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6503" h="15902">
                    <a:moveTo>
                      <a:pt x="23208" y="-164"/>
                    </a:moveTo>
                    <a:cubicBezTo>
                      <a:pt x="24914" y="-164"/>
                      <a:pt x="26298" y="-164"/>
                      <a:pt x="26298" y="-164"/>
                    </a:cubicBezTo>
                    <a:lnTo>
                      <a:pt x="26298" y="15738"/>
                    </a:lnTo>
                    <a:cubicBezTo>
                      <a:pt x="26298" y="15738"/>
                      <a:pt x="24915" y="15738"/>
                      <a:pt x="23208" y="15738"/>
                    </a:cubicBezTo>
                    <a:lnTo>
                      <a:pt x="2883" y="15738"/>
                    </a:lnTo>
                    <a:cubicBezTo>
                      <a:pt x="1177" y="15738"/>
                      <a:pt x="-207" y="15738"/>
                      <a:pt x="-207" y="15738"/>
                    </a:cubicBezTo>
                    <a:lnTo>
                      <a:pt x="-207" y="-164"/>
                    </a:lnTo>
                    <a:cubicBezTo>
                      <a:pt x="-207" y="-164"/>
                      <a:pt x="1176" y="-164"/>
                      <a:pt x="2883" y="-164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6318" cap="flat">
                <a:noFill/>
                <a:prstDash val="solid"/>
                <a:miter/>
              </a:ln>
            </p:spPr>
            <p:txBody>
              <a:bodyPr rtlCol="0" anchor="ctr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67" name="任意多边形: 形状 66">
                <a:extLst>
                  <a:ext uri="{FF2B5EF4-FFF2-40B4-BE49-F238E27FC236}">
                    <a16:creationId xmlns:a16="http://schemas.microsoft.com/office/drawing/2014/main" id="{6D57F29D-D805-1586-DF69-EE6D785ABA50}"/>
                  </a:ext>
                </a:extLst>
              </p:cNvPr>
              <p:cNvSpPr/>
              <p:nvPr/>
            </p:nvSpPr>
            <p:spPr>
              <a:xfrm rot="10800000">
                <a:off x="7200254" y="4917047"/>
                <a:ext cx="25171" cy="15103"/>
              </a:xfrm>
              <a:custGeom>
                <a:avLst/>
                <a:gdLst>
                  <a:gd name="connsiteX0" fmla="*/ 23208 w 26503"/>
                  <a:gd name="connsiteY0" fmla="*/ -164 h 15902"/>
                  <a:gd name="connsiteX1" fmla="*/ 26298 w 26503"/>
                  <a:gd name="connsiteY1" fmla="*/ -164 h 15902"/>
                  <a:gd name="connsiteX2" fmla="*/ 26298 w 26503"/>
                  <a:gd name="connsiteY2" fmla="*/ 15738 h 15902"/>
                  <a:gd name="connsiteX3" fmla="*/ 23208 w 26503"/>
                  <a:gd name="connsiteY3" fmla="*/ 15738 h 15902"/>
                  <a:gd name="connsiteX4" fmla="*/ 2883 w 26503"/>
                  <a:gd name="connsiteY4" fmla="*/ 15738 h 15902"/>
                  <a:gd name="connsiteX5" fmla="*/ -207 w 26503"/>
                  <a:gd name="connsiteY5" fmla="*/ 15738 h 15902"/>
                  <a:gd name="connsiteX6" fmla="*/ -207 w 26503"/>
                  <a:gd name="connsiteY6" fmla="*/ -164 h 15902"/>
                  <a:gd name="connsiteX7" fmla="*/ 2883 w 26503"/>
                  <a:gd name="connsiteY7" fmla="*/ -164 h 159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6503" h="15902">
                    <a:moveTo>
                      <a:pt x="23208" y="-164"/>
                    </a:moveTo>
                    <a:cubicBezTo>
                      <a:pt x="24914" y="-164"/>
                      <a:pt x="26298" y="-164"/>
                      <a:pt x="26298" y="-164"/>
                    </a:cubicBezTo>
                    <a:lnTo>
                      <a:pt x="26298" y="15738"/>
                    </a:lnTo>
                    <a:cubicBezTo>
                      <a:pt x="26298" y="15738"/>
                      <a:pt x="24915" y="15738"/>
                      <a:pt x="23208" y="15738"/>
                    </a:cubicBezTo>
                    <a:lnTo>
                      <a:pt x="2883" y="15738"/>
                    </a:lnTo>
                    <a:cubicBezTo>
                      <a:pt x="1177" y="15738"/>
                      <a:pt x="-207" y="15738"/>
                      <a:pt x="-207" y="15738"/>
                    </a:cubicBezTo>
                    <a:lnTo>
                      <a:pt x="-207" y="-164"/>
                    </a:lnTo>
                    <a:cubicBezTo>
                      <a:pt x="-207" y="-164"/>
                      <a:pt x="1177" y="-164"/>
                      <a:pt x="2883" y="-164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6318" cap="flat">
                <a:noFill/>
                <a:prstDash val="solid"/>
                <a:miter/>
              </a:ln>
            </p:spPr>
            <p:txBody>
              <a:bodyPr rtlCol="0" anchor="ctr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68" name="任意多边形: 形状 67">
                <a:extLst>
                  <a:ext uri="{FF2B5EF4-FFF2-40B4-BE49-F238E27FC236}">
                    <a16:creationId xmlns:a16="http://schemas.microsoft.com/office/drawing/2014/main" id="{A10675BA-D056-A860-2482-A9EB3C74890E}"/>
                  </a:ext>
                </a:extLst>
              </p:cNvPr>
              <p:cNvSpPr/>
              <p:nvPr/>
            </p:nvSpPr>
            <p:spPr>
              <a:xfrm rot="10800000">
                <a:off x="7149909" y="4917047"/>
                <a:ext cx="25171" cy="15103"/>
              </a:xfrm>
              <a:custGeom>
                <a:avLst/>
                <a:gdLst>
                  <a:gd name="connsiteX0" fmla="*/ 23208 w 26503"/>
                  <a:gd name="connsiteY0" fmla="*/ -164 h 15902"/>
                  <a:gd name="connsiteX1" fmla="*/ 26298 w 26503"/>
                  <a:gd name="connsiteY1" fmla="*/ -164 h 15902"/>
                  <a:gd name="connsiteX2" fmla="*/ 26298 w 26503"/>
                  <a:gd name="connsiteY2" fmla="*/ 15738 h 15902"/>
                  <a:gd name="connsiteX3" fmla="*/ 23208 w 26503"/>
                  <a:gd name="connsiteY3" fmla="*/ 15738 h 15902"/>
                  <a:gd name="connsiteX4" fmla="*/ 2883 w 26503"/>
                  <a:gd name="connsiteY4" fmla="*/ 15738 h 15902"/>
                  <a:gd name="connsiteX5" fmla="*/ -207 w 26503"/>
                  <a:gd name="connsiteY5" fmla="*/ 15738 h 15902"/>
                  <a:gd name="connsiteX6" fmla="*/ -207 w 26503"/>
                  <a:gd name="connsiteY6" fmla="*/ -164 h 15902"/>
                  <a:gd name="connsiteX7" fmla="*/ 2883 w 26503"/>
                  <a:gd name="connsiteY7" fmla="*/ -164 h 159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6503" h="15902">
                    <a:moveTo>
                      <a:pt x="23208" y="-164"/>
                    </a:moveTo>
                    <a:cubicBezTo>
                      <a:pt x="24914" y="-164"/>
                      <a:pt x="26298" y="-164"/>
                      <a:pt x="26298" y="-164"/>
                    </a:cubicBezTo>
                    <a:lnTo>
                      <a:pt x="26298" y="15738"/>
                    </a:lnTo>
                    <a:cubicBezTo>
                      <a:pt x="26298" y="15738"/>
                      <a:pt x="24914" y="15738"/>
                      <a:pt x="23208" y="15738"/>
                    </a:cubicBezTo>
                    <a:lnTo>
                      <a:pt x="2883" y="15738"/>
                    </a:lnTo>
                    <a:cubicBezTo>
                      <a:pt x="1177" y="15738"/>
                      <a:pt x="-207" y="15738"/>
                      <a:pt x="-207" y="15738"/>
                    </a:cubicBezTo>
                    <a:lnTo>
                      <a:pt x="-207" y="-164"/>
                    </a:lnTo>
                    <a:cubicBezTo>
                      <a:pt x="-207" y="-164"/>
                      <a:pt x="1176" y="-164"/>
                      <a:pt x="2883" y="-164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6318" cap="flat">
                <a:noFill/>
                <a:prstDash val="solid"/>
                <a:miter/>
              </a:ln>
            </p:spPr>
            <p:txBody>
              <a:bodyPr rtlCol="0" anchor="ctr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69" name="任意多边形: 形状 68">
                <a:extLst>
                  <a:ext uri="{FF2B5EF4-FFF2-40B4-BE49-F238E27FC236}">
                    <a16:creationId xmlns:a16="http://schemas.microsoft.com/office/drawing/2014/main" id="{6A5B55AC-8C7C-1116-D987-4E805A6C331A}"/>
                  </a:ext>
                </a:extLst>
              </p:cNvPr>
              <p:cNvSpPr/>
              <p:nvPr/>
            </p:nvSpPr>
            <p:spPr>
              <a:xfrm rot="10800000">
                <a:off x="7099563" y="4917047"/>
                <a:ext cx="25171" cy="15103"/>
              </a:xfrm>
              <a:custGeom>
                <a:avLst/>
                <a:gdLst>
                  <a:gd name="connsiteX0" fmla="*/ 23208 w 26503"/>
                  <a:gd name="connsiteY0" fmla="*/ -164 h 15902"/>
                  <a:gd name="connsiteX1" fmla="*/ 26298 w 26503"/>
                  <a:gd name="connsiteY1" fmla="*/ -164 h 15902"/>
                  <a:gd name="connsiteX2" fmla="*/ 26298 w 26503"/>
                  <a:gd name="connsiteY2" fmla="*/ 15738 h 15902"/>
                  <a:gd name="connsiteX3" fmla="*/ 23208 w 26503"/>
                  <a:gd name="connsiteY3" fmla="*/ 15738 h 15902"/>
                  <a:gd name="connsiteX4" fmla="*/ 2883 w 26503"/>
                  <a:gd name="connsiteY4" fmla="*/ 15738 h 15902"/>
                  <a:gd name="connsiteX5" fmla="*/ -207 w 26503"/>
                  <a:gd name="connsiteY5" fmla="*/ 15738 h 15902"/>
                  <a:gd name="connsiteX6" fmla="*/ -207 w 26503"/>
                  <a:gd name="connsiteY6" fmla="*/ -164 h 15902"/>
                  <a:gd name="connsiteX7" fmla="*/ 2883 w 26503"/>
                  <a:gd name="connsiteY7" fmla="*/ -164 h 159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6503" h="15902">
                    <a:moveTo>
                      <a:pt x="23208" y="-164"/>
                    </a:moveTo>
                    <a:cubicBezTo>
                      <a:pt x="24914" y="-164"/>
                      <a:pt x="26298" y="-164"/>
                      <a:pt x="26298" y="-164"/>
                    </a:cubicBezTo>
                    <a:lnTo>
                      <a:pt x="26298" y="15738"/>
                    </a:lnTo>
                    <a:cubicBezTo>
                      <a:pt x="26298" y="15738"/>
                      <a:pt x="24915" y="15738"/>
                      <a:pt x="23208" y="15738"/>
                    </a:cubicBezTo>
                    <a:lnTo>
                      <a:pt x="2883" y="15738"/>
                    </a:lnTo>
                    <a:cubicBezTo>
                      <a:pt x="1177" y="15738"/>
                      <a:pt x="-207" y="15738"/>
                      <a:pt x="-207" y="15738"/>
                    </a:cubicBezTo>
                    <a:lnTo>
                      <a:pt x="-207" y="-164"/>
                    </a:lnTo>
                    <a:cubicBezTo>
                      <a:pt x="-207" y="-164"/>
                      <a:pt x="1176" y="-164"/>
                      <a:pt x="2883" y="-164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6318" cap="flat">
                <a:noFill/>
                <a:prstDash val="solid"/>
                <a:miter/>
              </a:ln>
            </p:spPr>
            <p:txBody>
              <a:bodyPr rtlCol="0" anchor="ctr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70" name="任意多边形: 形状 69">
                <a:extLst>
                  <a:ext uri="{FF2B5EF4-FFF2-40B4-BE49-F238E27FC236}">
                    <a16:creationId xmlns:a16="http://schemas.microsoft.com/office/drawing/2014/main" id="{42084610-ED60-FB53-932F-EB1816ABFCB4}"/>
                  </a:ext>
                </a:extLst>
              </p:cNvPr>
              <p:cNvSpPr/>
              <p:nvPr/>
            </p:nvSpPr>
            <p:spPr>
              <a:xfrm rot="10800000">
                <a:off x="7049220" y="4917047"/>
                <a:ext cx="25171" cy="15103"/>
              </a:xfrm>
              <a:custGeom>
                <a:avLst/>
                <a:gdLst>
                  <a:gd name="connsiteX0" fmla="*/ 23208 w 26503"/>
                  <a:gd name="connsiteY0" fmla="*/ -164 h 15902"/>
                  <a:gd name="connsiteX1" fmla="*/ 26298 w 26503"/>
                  <a:gd name="connsiteY1" fmla="*/ -164 h 15902"/>
                  <a:gd name="connsiteX2" fmla="*/ 26298 w 26503"/>
                  <a:gd name="connsiteY2" fmla="*/ 15738 h 15902"/>
                  <a:gd name="connsiteX3" fmla="*/ 23208 w 26503"/>
                  <a:gd name="connsiteY3" fmla="*/ 15738 h 15902"/>
                  <a:gd name="connsiteX4" fmla="*/ 2883 w 26503"/>
                  <a:gd name="connsiteY4" fmla="*/ 15738 h 15902"/>
                  <a:gd name="connsiteX5" fmla="*/ -207 w 26503"/>
                  <a:gd name="connsiteY5" fmla="*/ 15738 h 15902"/>
                  <a:gd name="connsiteX6" fmla="*/ -207 w 26503"/>
                  <a:gd name="connsiteY6" fmla="*/ -164 h 15902"/>
                  <a:gd name="connsiteX7" fmla="*/ 2883 w 26503"/>
                  <a:gd name="connsiteY7" fmla="*/ -164 h 159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6503" h="15902">
                    <a:moveTo>
                      <a:pt x="23208" y="-164"/>
                    </a:moveTo>
                    <a:cubicBezTo>
                      <a:pt x="24914" y="-164"/>
                      <a:pt x="26298" y="-164"/>
                      <a:pt x="26298" y="-164"/>
                    </a:cubicBezTo>
                    <a:lnTo>
                      <a:pt x="26298" y="15738"/>
                    </a:lnTo>
                    <a:cubicBezTo>
                      <a:pt x="26298" y="15738"/>
                      <a:pt x="24914" y="15738"/>
                      <a:pt x="23208" y="15738"/>
                    </a:cubicBezTo>
                    <a:lnTo>
                      <a:pt x="2883" y="15738"/>
                    </a:lnTo>
                    <a:cubicBezTo>
                      <a:pt x="1177" y="15738"/>
                      <a:pt x="-207" y="15738"/>
                      <a:pt x="-207" y="15738"/>
                    </a:cubicBezTo>
                    <a:lnTo>
                      <a:pt x="-207" y="-164"/>
                    </a:lnTo>
                    <a:cubicBezTo>
                      <a:pt x="-207" y="-164"/>
                      <a:pt x="1176" y="-164"/>
                      <a:pt x="2883" y="-164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6318" cap="flat">
                <a:noFill/>
                <a:prstDash val="solid"/>
                <a:miter/>
              </a:ln>
            </p:spPr>
            <p:txBody>
              <a:bodyPr rtlCol="0" anchor="ctr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71" name="任意多边形: 形状 70">
                <a:extLst>
                  <a:ext uri="{FF2B5EF4-FFF2-40B4-BE49-F238E27FC236}">
                    <a16:creationId xmlns:a16="http://schemas.microsoft.com/office/drawing/2014/main" id="{FBDA216F-4660-14E2-7781-4A5D1721F331}"/>
                  </a:ext>
                </a:extLst>
              </p:cNvPr>
              <p:cNvSpPr/>
              <p:nvPr/>
            </p:nvSpPr>
            <p:spPr>
              <a:xfrm rot="10800000">
                <a:off x="6998874" y="4917047"/>
                <a:ext cx="25171" cy="15103"/>
              </a:xfrm>
              <a:custGeom>
                <a:avLst/>
                <a:gdLst>
                  <a:gd name="connsiteX0" fmla="*/ 23208 w 26503"/>
                  <a:gd name="connsiteY0" fmla="*/ -164 h 15902"/>
                  <a:gd name="connsiteX1" fmla="*/ 26298 w 26503"/>
                  <a:gd name="connsiteY1" fmla="*/ -164 h 15902"/>
                  <a:gd name="connsiteX2" fmla="*/ 26298 w 26503"/>
                  <a:gd name="connsiteY2" fmla="*/ 15738 h 15902"/>
                  <a:gd name="connsiteX3" fmla="*/ 23208 w 26503"/>
                  <a:gd name="connsiteY3" fmla="*/ 15738 h 15902"/>
                  <a:gd name="connsiteX4" fmla="*/ 2883 w 26503"/>
                  <a:gd name="connsiteY4" fmla="*/ 15738 h 15902"/>
                  <a:gd name="connsiteX5" fmla="*/ -207 w 26503"/>
                  <a:gd name="connsiteY5" fmla="*/ 15738 h 15902"/>
                  <a:gd name="connsiteX6" fmla="*/ -207 w 26503"/>
                  <a:gd name="connsiteY6" fmla="*/ -164 h 15902"/>
                  <a:gd name="connsiteX7" fmla="*/ 2883 w 26503"/>
                  <a:gd name="connsiteY7" fmla="*/ -164 h 159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6503" h="15902">
                    <a:moveTo>
                      <a:pt x="23208" y="-164"/>
                    </a:moveTo>
                    <a:cubicBezTo>
                      <a:pt x="24914" y="-164"/>
                      <a:pt x="26298" y="-164"/>
                      <a:pt x="26298" y="-164"/>
                    </a:cubicBezTo>
                    <a:lnTo>
                      <a:pt x="26298" y="15738"/>
                    </a:lnTo>
                    <a:cubicBezTo>
                      <a:pt x="26298" y="15738"/>
                      <a:pt x="24915" y="15738"/>
                      <a:pt x="23208" y="15738"/>
                    </a:cubicBezTo>
                    <a:lnTo>
                      <a:pt x="2883" y="15738"/>
                    </a:lnTo>
                    <a:cubicBezTo>
                      <a:pt x="1177" y="15738"/>
                      <a:pt x="-207" y="15738"/>
                      <a:pt x="-207" y="15738"/>
                    </a:cubicBezTo>
                    <a:lnTo>
                      <a:pt x="-207" y="-164"/>
                    </a:lnTo>
                    <a:cubicBezTo>
                      <a:pt x="-207" y="-164"/>
                      <a:pt x="1176" y="-164"/>
                      <a:pt x="2883" y="-164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6318" cap="flat">
                <a:noFill/>
                <a:prstDash val="solid"/>
                <a:miter/>
              </a:ln>
            </p:spPr>
            <p:txBody>
              <a:bodyPr rtlCol="0" anchor="ctr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72" name="任意多边形: 形状 71">
                <a:extLst>
                  <a:ext uri="{FF2B5EF4-FFF2-40B4-BE49-F238E27FC236}">
                    <a16:creationId xmlns:a16="http://schemas.microsoft.com/office/drawing/2014/main" id="{84E323E1-8213-8120-B23A-207C1445EBF1}"/>
                  </a:ext>
                </a:extLst>
              </p:cNvPr>
              <p:cNvSpPr/>
              <p:nvPr/>
            </p:nvSpPr>
            <p:spPr>
              <a:xfrm rot="10800000">
                <a:off x="6948531" y="4917047"/>
                <a:ext cx="25171" cy="15103"/>
              </a:xfrm>
              <a:custGeom>
                <a:avLst/>
                <a:gdLst>
                  <a:gd name="connsiteX0" fmla="*/ 23208 w 26503"/>
                  <a:gd name="connsiteY0" fmla="*/ -164 h 15902"/>
                  <a:gd name="connsiteX1" fmla="*/ 26297 w 26503"/>
                  <a:gd name="connsiteY1" fmla="*/ -164 h 15902"/>
                  <a:gd name="connsiteX2" fmla="*/ 26297 w 26503"/>
                  <a:gd name="connsiteY2" fmla="*/ 15738 h 15902"/>
                  <a:gd name="connsiteX3" fmla="*/ 23208 w 26503"/>
                  <a:gd name="connsiteY3" fmla="*/ 15738 h 15902"/>
                  <a:gd name="connsiteX4" fmla="*/ 2883 w 26503"/>
                  <a:gd name="connsiteY4" fmla="*/ 15738 h 15902"/>
                  <a:gd name="connsiteX5" fmla="*/ -207 w 26503"/>
                  <a:gd name="connsiteY5" fmla="*/ 15738 h 15902"/>
                  <a:gd name="connsiteX6" fmla="*/ -207 w 26503"/>
                  <a:gd name="connsiteY6" fmla="*/ -164 h 15902"/>
                  <a:gd name="connsiteX7" fmla="*/ 2883 w 26503"/>
                  <a:gd name="connsiteY7" fmla="*/ -164 h 159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6503" h="15902">
                    <a:moveTo>
                      <a:pt x="23208" y="-164"/>
                    </a:moveTo>
                    <a:cubicBezTo>
                      <a:pt x="24914" y="-164"/>
                      <a:pt x="26297" y="-164"/>
                      <a:pt x="26297" y="-164"/>
                    </a:cubicBezTo>
                    <a:lnTo>
                      <a:pt x="26297" y="15738"/>
                    </a:lnTo>
                    <a:cubicBezTo>
                      <a:pt x="26297" y="15738"/>
                      <a:pt x="24914" y="15738"/>
                      <a:pt x="23208" y="15738"/>
                    </a:cubicBezTo>
                    <a:lnTo>
                      <a:pt x="2883" y="15738"/>
                    </a:lnTo>
                    <a:cubicBezTo>
                      <a:pt x="1177" y="15738"/>
                      <a:pt x="-207" y="15738"/>
                      <a:pt x="-207" y="15738"/>
                    </a:cubicBezTo>
                    <a:lnTo>
                      <a:pt x="-207" y="-164"/>
                    </a:lnTo>
                    <a:cubicBezTo>
                      <a:pt x="-207" y="-164"/>
                      <a:pt x="1176" y="-164"/>
                      <a:pt x="2883" y="-164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6318" cap="flat">
                <a:noFill/>
                <a:prstDash val="solid"/>
                <a:miter/>
              </a:ln>
            </p:spPr>
            <p:txBody>
              <a:bodyPr rtlCol="0" anchor="ctr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73" name="任意多边形: 形状 72">
                <a:extLst>
                  <a:ext uri="{FF2B5EF4-FFF2-40B4-BE49-F238E27FC236}">
                    <a16:creationId xmlns:a16="http://schemas.microsoft.com/office/drawing/2014/main" id="{69C5E8DE-B24E-05BF-E1DA-AE62E53AFCEB}"/>
                  </a:ext>
                </a:extLst>
              </p:cNvPr>
              <p:cNvSpPr/>
              <p:nvPr/>
            </p:nvSpPr>
            <p:spPr>
              <a:xfrm rot="10800000">
                <a:off x="7704294" y="4942218"/>
                <a:ext cx="25171" cy="15103"/>
              </a:xfrm>
              <a:custGeom>
                <a:avLst/>
                <a:gdLst>
                  <a:gd name="connsiteX0" fmla="*/ 23208 w 26503"/>
                  <a:gd name="connsiteY0" fmla="*/ -164 h 15902"/>
                  <a:gd name="connsiteX1" fmla="*/ 26298 w 26503"/>
                  <a:gd name="connsiteY1" fmla="*/ -164 h 15902"/>
                  <a:gd name="connsiteX2" fmla="*/ 26298 w 26503"/>
                  <a:gd name="connsiteY2" fmla="*/ 15738 h 15902"/>
                  <a:gd name="connsiteX3" fmla="*/ 23208 w 26503"/>
                  <a:gd name="connsiteY3" fmla="*/ 15738 h 15902"/>
                  <a:gd name="connsiteX4" fmla="*/ 2883 w 26503"/>
                  <a:gd name="connsiteY4" fmla="*/ 15738 h 15902"/>
                  <a:gd name="connsiteX5" fmla="*/ -207 w 26503"/>
                  <a:gd name="connsiteY5" fmla="*/ 15738 h 15902"/>
                  <a:gd name="connsiteX6" fmla="*/ -207 w 26503"/>
                  <a:gd name="connsiteY6" fmla="*/ -164 h 15902"/>
                  <a:gd name="connsiteX7" fmla="*/ 2883 w 26503"/>
                  <a:gd name="connsiteY7" fmla="*/ -164 h 159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6503" h="15902">
                    <a:moveTo>
                      <a:pt x="23208" y="-164"/>
                    </a:moveTo>
                    <a:cubicBezTo>
                      <a:pt x="24914" y="-164"/>
                      <a:pt x="26298" y="-164"/>
                      <a:pt x="26298" y="-164"/>
                    </a:cubicBezTo>
                    <a:lnTo>
                      <a:pt x="26298" y="15738"/>
                    </a:lnTo>
                    <a:cubicBezTo>
                      <a:pt x="26298" y="15738"/>
                      <a:pt x="24915" y="15738"/>
                      <a:pt x="23208" y="15738"/>
                    </a:cubicBezTo>
                    <a:lnTo>
                      <a:pt x="2883" y="15738"/>
                    </a:lnTo>
                    <a:cubicBezTo>
                      <a:pt x="1177" y="15738"/>
                      <a:pt x="-207" y="15738"/>
                      <a:pt x="-207" y="15738"/>
                    </a:cubicBezTo>
                    <a:lnTo>
                      <a:pt x="-207" y="-164"/>
                    </a:lnTo>
                    <a:cubicBezTo>
                      <a:pt x="-207" y="-164"/>
                      <a:pt x="1176" y="-164"/>
                      <a:pt x="2883" y="-164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6318" cap="flat">
                <a:noFill/>
                <a:prstDash val="solid"/>
                <a:miter/>
              </a:ln>
            </p:spPr>
            <p:txBody>
              <a:bodyPr rtlCol="0" anchor="ctr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74" name="任意多边形: 形状 73">
                <a:extLst>
                  <a:ext uri="{FF2B5EF4-FFF2-40B4-BE49-F238E27FC236}">
                    <a16:creationId xmlns:a16="http://schemas.microsoft.com/office/drawing/2014/main" id="{198617E4-A8A3-46A2-BC36-A124B7140837}"/>
                  </a:ext>
                </a:extLst>
              </p:cNvPr>
              <p:cNvSpPr/>
              <p:nvPr/>
            </p:nvSpPr>
            <p:spPr>
              <a:xfrm rot="10800000">
                <a:off x="7653948" y="4942218"/>
                <a:ext cx="25171" cy="15103"/>
              </a:xfrm>
              <a:custGeom>
                <a:avLst/>
                <a:gdLst>
                  <a:gd name="connsiteX0" fmla="*/ 23208 w 26503"/>
                  <a:gd name="connsiteY0" fmla="*/ -164 h 15902"/>
                  <a:gd name="connsiteX1" fmla="*/ 26298 w 26503"/>
                  <a:gd name="connsiteY1" fmla="*/ -164 h 15902"/>
                  <a:gd name="connsiteX2" fmla="*/ 26298 w 26503"/>
                  <a:gd name="connsiteY2" fmla="*/ 15738 h 15902"/>
                  <a:gd name="connsiteX3" fmla="*/ 23208 w 26503"/>
                  <a:gd name="connsiteY3" fmla="*/ 15738 h 15902"/>
                  <a:gd name="connsiteX4" fmla="*/ 2883 w 26503"/>
                  <a:gd name="connsiteY4" fmla="*/ 15738 h 15902"/>
                  <a:gd name="connsiteX5" fmla="*/ -207 w 26503"/>
                  <a:gd name="connsiteY5" fmla="*/ 15738 h 15902"/>
                  <a:gd name="connsiteX6" fmla="*/ -207 w 26503"/>
                  <a:gd name="connsiteY6" fmla="*/ -164 h 15902"/>
                  <a:gd name="connsiteX7" fmla="*/ 2883 w 26503"/>
                  <a:gd name="connsiteY7" fmla="*/ -164 h 159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6503" h="15902">
                    <a:moveTo>
                      <a:pt x="23208" y="-164"/>
                    </a:moveTo>
                    <a:cubicBezTo>
                      <a:pt x="24914" y="-164"/>
                      <a:pt x="26298" y="-164"/>
                      <a:pt x="26298" y="-164"/>
                    </a:cubicBezTo>
                    <a:lnTo>
                      <a:pt x="26298" y="15738"/>
                    </a:lnTo>
                    <a:cubicBezTo>
                      <a:pt x="26298" y="15738"/>
                      <a:pt x="24915" y="15738"/>
                      <a:pt x="23208" y="15738"/>
                    </a:cubicBezTo>
                    <a:lnTo>
                      <a:pt x="2883" y="15738"/>
                    </a:lnTo>
                    <a:cubicBezTo>
                      <a:pt x="1177" y="15738"/>
                      <a:pt x="-207" y="15738"/>
                      <a:pt x="-207" y="15738"/>
                    </a:cubicBezTo>
                    <a:lnTo>
                      <a:pt x="-207" y="-164"/>
                    </a:lnTo>
                    <a:cubicBezTo>
                      <a:pt x="-207" y="-164"/>
                      <a:pt x="1177" y="-164"/>
                      <a:pt x="2883" y="-164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6318" cap="flat">
                <a:noFill/>
                <a:prstDash val="solid"/>
                <a:miter/>
              </a:ln>
            </p:spPr>
            <p:txBody>
              <a:bodyPr rtlCol="0" anchor="ctr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75" name="任意多边形: 形状 74">
                <a:extLst>
                  <a:ext uri="{FF2B5EF4-FFF2-40B4-BE49-F238E27FC236}">
                    <a16:creationId xmlns:a16="http://schemas.microsoft.com/office/drawing/2014/main" id="{A0FFAB75-1BBC-B474-83DA-F1D256F51E03}"/>
                  </a:ext>
                </a:extLst>
              </p:cNvPr>
              <p:cNvSpPr/>
              <p:nvPr/>
            </p:nvSpPr>
            <p:spPr>
              <a:xfrm rot="10800000">
                <a:off x="7603602" y="4942218"/>
                <a:ext cx="25171" cy="15103"/>
              </a:xfrm>
              <a:custGeom>
                <a:avLst/>
                <a:gdLst>
                  <a:gd name="connsiteX0" fmla="*/ 23208 w 26503"/>
                  <a:gd name="connsiteY0" fmla="*/ -164 h 15902"/>
                  <a:gd name="connsiteX1" fmla="*/ 26298 w 26503"/>
                  <a:gd name="connsiteY1" fmla="*/ -164 h 15902"/>
                  <a:gd name="connsiteX2" fmla="*/ 26298 w 26503"/>
                  <a:gd name="connsiteY2" fmla="*/ 15738 h 15902"/>
                  <a:gd name="connsiteX3" fmla="*/ 23208 w 26503"/>
                  <a:gd name="connsiteY3" fmla="*/ 15738 h 15902"/>
                  <a:gd name="connsiteX4" fmla="*/ 2883 w 26503"/>
                  <a:gd name="connsiteY4" fmla="*/ 15738 h 15902"/>
                  <a:gd name="connsiteX5" fmla="*/ -207 w 26503"/>
                  <a:gd name="connsiteY5" fmla="*/ 15738 h 15902"/>
                  <a:gd name="connsiteX6" fmla="*/ -207 w 26503"/>
                  <a:gd name="connsiteY6" fmla="*/ -164 h 15902"/>
                  <a:gd name="connsiteX7" fmla="*/ 2883 w 26503"/>
                  <a:gd name="connsiteY7" fmla="*/ -164 h 159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6503" h="15902">
                    <a:moveTo>
                      <a:pt x="23208" y="-164"/>
                    </a:moveTo>
                    <a:cubicBezTo>
                      <a:pt x="24914" y="-164"/>
                      <a:pt x="26298" y="-164"/>
                      <a:pt x="26298" y="-164"/>
                    </a:cubicBezTo>
                    <a:lnTo>
                      <a:pt x="26298" y="15738"/>
                    </a:lnTo>
                    <a:cubicBezTo>
                      <a:pt x="26298" y="15738"/>
                      <a:pt x="24914" y="15738"/>
                      <a:pt x="23208" y="15738"/>
                    </a:cubicBezTo>
                    <a:lnTo>
                      <a:pt x="2883" y="15738"/>
                    </a:lnTo>
                    <a:cubicBezTo>
                      <a:pt x="1177" y="15738"/>
                      <a:pt x="-207" y="15738"/>
                      <a:pt x="-207" y="15738"/>
                    </a:cubicBezTo>
                    <a:lnTo>
                      <a:pt x="-207" y="-164"/>
                    </a:lnTo>
                    <a:cubicBezTo>
                      <a:pt x="-207" y="-164"/>
                      <a:pt x="1176" y="-164"/>
                      <a:pt x="2883" y="-164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6318" cap="flat">
                <a:noFill/>
                <a:prstDash val="solid"/>
                <a:miter/>
              </a:ln>
            </p:spPr>
            <p:txBody>
              <a:bodyPr rtlCol="0" anchor="ctr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76" name="任意多边形: 形状 75">
                <a:extLst>
                  <a:ext uri="{FF2B5EF4-FFF2-40B4-BE49-F238E27FC236}">
                    <a16:creationId xmlns:a16="http://schemas.microsoft.com/office/drawing/2014/main" id="{38E8E5D9-B278-93B4-2D62-313BB7009332}"/>
                  </a:ext>
                </a:extLst>
              </p:cNvPr>
              <p:cNvSpPr/>
              <p:nvPr/>
            </p:nvSpPr>
            <p:spPr>
              <a:xfrm rot="10800000">
                <a:off x="7553256" y="4942218"/>
                <a:ext cx="25171" cy="15103"/>
              </a:xfrm>
              <a:custGeom>
                <a:avLst/>
                <a:gdLst>
                  <a:gd name="connsiteX0" fmla="*/ 23208 w 26503"/>
                  <a:gd name="connsiteY0" fmla="*/ -164 h 15902"/>
                  <a:gd name="connsiteX1" fmla="*/ 26298 w 26503"/>
                  <a:gd name="connsiteY1" fmla="*/ -164 h 15902"/>
                  <a:gd name="connsiteX2" fmla="*/ 26298 w 26503"/>
                  <a:gd name="connsiteY2" fmla="*/ 15738 h 15902"/>
                  <a:gd name="connsiteX3" fmla="*/ 23208 w 26503"/>
                  <a:gd name="connsiteY3" fmla="*/ 15738 h 15902"/>
                  <a:gd name="connsiteX4" fmla="*/ 2883 w 26503"/>
                  <a:gd name="connsiteY4" fmla="*/ 15738 h 15902"/>
                  <a:gd name="connsiteX5" fmla="*/ -207 w 26503"/>
                  <a:gd name="connsiteY5" fmla="*/ 15738 h 15902"/>
                  <a:gd name="connsiteX6" fmla="*/ -207 w 26503"/>
                  <a:gd name="connsiteY6" fmla="*/ -164 h 15902"/>
                  <a:gd name="connsiteX7" fmla="*/ 2883 w 26503"/>
                  <a:gd name="connsiteY7" fmla="*/ -164 h 159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6503" h="15902">
                    <a:moveTo>
                      <a:pt x="23208" y="-164"/>
                    </a:moveTo>
                    <a:cubicBezTo>
                      <a:pt x="24914" y="-164"/>
                      <a:pt x="26298" y="-164"/>
                      <a:pt x="26298" y="-164"/>
                    </a:cubicBezTo>
                    <a:lnTo>
                      <a:pt x="26298" y="15738"/>
                    </a:lnTo>
                    <a:cubicBezTo>
                      <a:pt x="26298" y="15738"/>
                      <a:pt x="24915" y="15738"/>
                      <a:pt x="23208" y="15738"/>
                    </a:cubicBezTo>
                    <a:lnTo>
                      <a:pt x="2883" y="15738"/>
                    </a:lnTo>
                    <a:cubicBezTo>
                      <a:pt x="1177" y="15738"/>
                      <a:pt x="-207" y="15738"/>
                      <a:pt x="-207" y="15738"/>
                    </a:cubicBezTo>
                    <a:lnTo>
                      <a:pt x="-207" y="-164"/>
                    </a:lnTo>
                    <a:cubicBezTo>
                      <a:pt x="-207" y="-164"/>
                      <a:pt x="1176" y="-164"/>
                      <a:pt x="2883" y="-164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6318" cap="flat">
                <a:noFill/>
                <a:prstDash val="solid"/>
                <a:miter/>
              </a:ln>
            </p:spPr>
            <p:txBody>
              <a:bodyPr rtlCol="0" anchor="ctr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77" name="任意多边形: 形状 76">
                <a:extLst>
                  <a:ext uri="{FF2B5EF4-FFF2-40B4-BE49-F238E27FC236}">
                    <a16:creationId xmlns:a16="http://schemas.microsoft.com/office/drawing/2014/main" id="{0434D94B-5C97-9ECF-95C9-C40579AF2C7C}"/>
                  </a:ext>
                </a:extLst>
              </p:cNvPr>
              <p:cNvSpPr/>
              <p:nvPr/>
            </p:nvSpPr>
            <p:spPr>
              <a:xfrm rot="10800000">
                <a:off x="7502911" y="4942218"/>
                <a:ext cx="25171" cy="15103"/>
              </a:xfrm>
              <a:custGeom>
                <a:avLst/>
                <a:gdLst>
                  <a:gd name="connsiteX0" fmla="*/ 23208 w 26503"/>
                  <a:gd name="connsiteY0" fmla="*/ -164 h 15902"/>
                  <a:gd name="connsiteX1" fmla="*/ 26297 w 26503"/>
                  <a:gd name="connsiteY1" fmla="*/ -164 h 15902"/>
                  <a:gd name="connsiteX2" fmla="*/ 26297 w 26503"/>
                  <a:gd name="connsiteY2" fmla="*/ 15738 h 15902"/>
                  <a:gd name="connsiteX3" fmla="*/ 23208 w 26503"/>
                  <a:gd name="connsiteY3" fmla="*/ 15738 h 15902"/>
                  <a:gd name="connsiteX4" fmla="*/ 2883 w 26503"/>
                  <a:gd name="connsiteY4" fmla="*/ 15738 h 15902"/>
                  <a:gd name="connsiteX5" fmla="*/ -207 w 26503"/>
                  <a:gd name="connsiteY5" fmla="*/ 15738 h 15902"/>
                  <a:gd name="connsiteX6" fmla="*/ -207 w 26503"/>
                  <a:gd name="connsiteY6" fmla="*/ -164 h 15902"/>
                  <a:gd name="connsiteX7" fmla="*/ 2883 w 26503"/>
                  <a:gd name="connsiteY7" fmla="*/ -164 h 159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6503" h="15902">
                    <a:moveTo>
                      <a:pt x="23208" y="-164"/>
                    </a:moveTo>
                    <a:cubicBezTo>
                      <a:pt x="24914" y="-164"/>
                      <a:pt x="26297" y="-164"/>
                      <a:pt x="26297" y="-164"/>
                    </a:cubicBezTo>
                    <a:lnTo>
                      <a:pt x="26297" y="15738"/>
                    </a:lnTo>
                    <a:cubicBezTo>
                      <a:pt x="26297" y="15738"/>
                      <a:pt x="24914" y="15738"/>
                      <a:pt x="23208" y="15738"/>
                    </a:cubicBezTo>
                    <a:lnTo>
                      <a:pt x="2883" y="15738"/>
                    </a:lnTo>
                    <a:cubicBezTo>
                      <a:pt x="1177" y="15738"/>
                      <a:pt x="-207" y="15738"/>
                      <a:pt x="-207" y="15738"/>
                    </a:cubicBezTo>
                    <a:lnTo>
                      <a:pt x="-207" y="-164"/>
                    </a:lnTo>
                    <a:cubicBezTo>
                      <a:pt x="-207" y="-164"/>
                      <a:pt x="1176" y="-164"/>
                      <a:pt x="2883" y="-164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6318" cap="flat">
                <a:noFill/>
                <a:prstDash val="solid"/>
                <a:miter/>
              </a:ln>
            </p:spPr>
            <p:txBody>
              <a:bodyPr rtlCol="0" anchor="ctr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78" name="任意多边形: 形状 77">
                <a:extLst>
                  <a:ext uri="{FF2B5EF4-FFF2-40B4-BE49-F238E27FC236}">
                    <a16:creationId xmlns:a16="http://schemas.microsoft.com/office/drawing/2014/main" id="{0D815E49-4E87-D01E-A932-44F843DA98E3}"/>
                  </a:ext>
                </a:extLst>
              </p:cNvPr>
              <p:cNvSpPr/>
              <p:nvPr/>
            </p:nvSpPr>
            <p:spPr>
              <a:xfrm rot="10800000">
                <a:off x="7452567" y="4942218"/>
                <a:ext cx="25171" cy="15103"/>
              </a:xfrm>
              <a:custGeom>
                <a:avLst/>
                <a:gdLst>
                  <a:gd name="connsiteX0" fmla="*/ 23208 w 26503"/>
                  <a:gd name="connsiteY0" fmla="*/ -164 h 15902"/>
                  <a:gd name="connsiteX1" fmla="*/ 26298 w 26503"/>
                  <a:gd name="connsiteY1" fmla="*/ -164 h 15902"/>
                  <a:gd name="connsiteX2" fmla="*/ 26298 w 26503"/>
                  <a:gd name="connsiteY2" fmla="*/ 15738 h 15902"/>
                  <a:gd name="connsiteX3" fmla="*/ 23208 w 26503"/>
                  <a:gd name="connsiteY3" fmla="*/ 15738 h 15902"/>
                  <a:gd name="connsiteX4" fmla="*/ 2883 w 26503"/>
                  <a:gd name="connsiteY4" fmla="*/ 15738 h 15902"/>
                  <a:gd name="connsiteX5" fmla="*/ -207 w 26503"/>
                  <a:gd name="connsiteY5" fmla="*/ 15738 h 15902"/>
                  <a:gd name="connsiteX6" fmla="*/ -207 w 26503"/>
                  <a:gd name="connsiteY6" fmla="*/ -164 h 15902"/>
                  <a:gd name="connsiteX7" fmla="*/ 2883 w 26503"/>
                  <a:gd name="connsiteY7" fmla="*/ -164 h 159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6503" h="15902">
                    <a:moveTo>
                      <a:pt x="23208" y="-164"/>
                    </a:moveTo>
                    <a:cubicBezTo>
                      <a:pt x="24914" y="-164"/>
                      <a:pt x="26298" y="-164"/>
                      <a:pt x="26298" y="-164"/>
                    </a:cubicBezTo>
                    <a:lnTo>
                      <a:pt x="26298" y="15738"/>
                    </a:lnTo>
                    <a:cubicBezTo>
                      <a:pt x="26298" y="15738"/>
                      <a:pt x="24915" y="15738"/>
                      <a:pt x="23208" y="15738"/>
                    </a:cubicBezTo>
                    <a:lnTo>
                      <a:pt x="2883" y="15738"/>
                    </a:lnTo>
                    <a:cubicBezTo>
                      <a:pt x="1177" y="15738"/>
                      <a:pt x="-207" y="15738"/>
                      <a:pt x="-207" y="15738"/>
                    </a:cubicBezTo>
                    <a:lnTo>
                      <a:pt x="-207" y="-164"/>
                    </a:lnTo>
                    <a:cubicBezTo>
                      <a:pt x="-207" y="-164"/>
                      <a:pt x="1176" y="-164"/>
                      <a:pt x="2883" y="-164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6318" cap="flat">
                <a:noFill/>
                <a:prstDash val="solid"/>
                <a:miter/>
              </a:ln>
            </p:spPr>
            <p:txBody>
              <a:bodyPr rtlCol="0" anchor="ctr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79" name="任意多边形: 形状 78">
                <a:extLst>
                  <a:ext uri="{FF2B5EF4-FFF2-40B4-BE49-F238E27FC236}">
                    <a16:creationId xmlns:a16="http://schemas.microsoft.com/office/drawing/2014/main" id="{5B7DB60C-2984-1AF2-C546-39CF7A75E383}"/>
                  </a:ext>
                </a:extLst>
              </p:cNvPr>
              <p:cNvSpPr/>
              <p:nvPr/>
            </p:nvSpPr>
            <p:spPr>
              <a:xfrm rot="10800000">
                <a:off x="7402221" y="4942218"/>
                <a:ext cx="25171" cy="15103"/>
              </a:xfrm>
              <a:custGeom>
                <a:avLst/>
                <a:gdLst>
                  <a:gd name="connsiteX0" fmla="*/ 23208 w 26503"/>
                  <a:gd name="connsiteY0" fmla="*/ -164 h 15902"/>
                  <a:gd name="connsiteX1" fmla="*/ 26297 w 26503"/>
                  <a:gd name="connsiteY1" fmla="*/ -164 h 15902"/>
                  <a:gd name="connsiteX2" fmla="*/ 26297 w 26503"/>
                  <a:gd name="connsiteY2" fmla="*/ 15738 h 15902"/>
                  <a:gd name="connsiteX3" fmla="*/ 23208 w 26503"/>
                  <a:gd name="connsiteY3" fmla="*/ 15738 h 15902"/>
                  <a:gd name="connsiteX4" fmla="*/ 2883 w 26503"/>
                  <a:gd name="connsiteY4" fmla="*/ 15738 h 15902"/>
                  <a:gd name="connsiteX5" fmla="*/ -207 w 26503"/>
                  <a:gd name="connsiteY5" fmla="*/ 15738 h 15902"/>
                  <a:gd name="connsiteX6" fmla="*/ -207 w 26503"/>
                  <a:gd name="connsiteY6" fmla="*/ -164 h 15902"/>
                  <a:gd name="connsiteX7" fmla="*/ 2883 w 26503"/>
                  <a:gd name="connsiteY7" fmla="*/ -164 h 159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6503" h="15902">
                    <a:moveTo>
                      <a:pt x="23208" y="-164"/>
                    </a:moveTo>
                    <a:cubicBezTo>
                      <a:pt x="24914" y="-164"/>
                      <a:pt x="26297" y="-164"/>
                      <a:pt x="26297" y="-164"/>
                    </a:cubicBezTo>
                    <a:lnTo>
                      <a:pt x="26297" y="15738"/>
                    </a:lnTo>
                    <a:cubicBezTo>
                      <a:pt x="26297" y="15738"/>
                      <a:pt x="24914" y="15738"/>
                      <a:pt x="23208" y="15738"/>
                    </a:cubicBezTo>
                    <a:lnTo>
                      <a:pt x="2883" y="15738"/>
                    </a:lnTo>
                    <a:cubicBezTo>
                      <a:pt x="1177" y="15738"/>
                      <a:pt x="-207" y="15738"/>
                      <a:pt x="-207" y="15738"/>
                    </a:cubicBezTo>
                    <a:lnTo>
                      <a:pt x="-207" y="-164"/>
                    </a:lnTo>
                    <a:cubicBezTo>
                      <a:pt x="-207" y="-164"/>
                      <a:pt x="1176" y="-164"/>
                      <a:pt x="2883" y="-164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6318" cap="flat">
                <a:noFill/>
                <a:prstDash val="solid"/>
                <a:miter/>
              </a:ln>
            </p:spPr>
            <p:txBody>
              <a:bodyPr rtlCol="0" anchor="ctr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80" name="任意多边形: 形状 79">
                <a:extLst>
                  <a:ext uri="{FF2B5EF4-FFF2-40B4-BE49-F238E27FC236}">
                    <a16:creationId xmlns:a16="http://schemas.microsoft.com/office/drawing/2014/main" id="{511B7174-7E3F-5CC5-8CE5-A0D497986F4E}"/>
                  </a:ext>
                </a:extLst>
              </p:cNvPr>
              <p:cNvSpPr/>
              <p:nvPr/>
            </p:nvSpPr>
            <p:spPr>
              <a:xfrm rot="10800000">
                <a:off x="7351877" y="4942218"/>
                <a:ext cx="25171" cy="15103"/>
              </a:xfrm>
              <a:custGeom>
                <a:avLst/>
                <a:gdLst>
                  <a:gd name="connsiteX0" fmla="*/ 23208 w 26503"/>
                  <a:gd name="connsiteY0" fmla="*/ -164 h 15902"/>
                  <a:gd name="connsiteX1" fmla="*/ 26298 w 26503"/>
                  <a:gd name="connsiteY1" fmla="*/ -164 h 15902"/>
                  <a:gd name="connsiteX2" fmla="*/ 26298 w 26503"/>
                  <a:gd name="connsiteY2" fmla="*/ 15738 h 15902"/>
                  <a:gd name="connsiteX3" fmla="*/ 23208 w 26503"/>
                  <a:gd name="connsiteY3" fmla="*/ 15738 h 15902"/>
                  <a:gd name="connsiteX4" fmla="*/ 2883 w 26503"/>
                  <a:gd name="connsiteY4" fmla="*/ 15738 h 15902"/>
                  <a:gd name="connsiteX5" fmla="*/ -207 w 26503"/>
                  <a:gd name="connsiteY5" fmla="*/ 15738 h 15902"/>
                  <a:gd name="connsiteX6" fmla="*/ -207 w 26503"/>
                  <a:gd name="connsiteY6" fmla="*/ -164 h 15902"/>
                  <a:gd name="connsiteX7" fmla="*/ 2883 w 26503"/>
                  <a:gd name="connsiteY7" fmla="*/ -164 h 159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6503" h="15902">
                    <a:moveTo>
                      <a:pt x="23208" y="-164"/>
                    </a:moveTo>
                    <a:cubicBezTo>
                      <a:pt x="24914" y="-164"/>
                      <a:pt x="26298" y="-164"/>
                      <a:pt x="26298" y="-164"/>
                    </a:cubicBezTo>
                    <a:lnTo>
                      <a:pt x="26298" y="15738"/>
                    </a:lnTo>
                    <a:cubicBezTo>
                      <a:pt x="26298" y="15738"/>
                      <a:pt x="24915" y="15738"/>
                      <a:pt x="23208" y="15738"/>
                    </a:cubicBezTo>
                    <a:lnTo>
                      <a:pt x="2883" y="15738"/>
                    </a:lnTo>
                    <a:cubicBezTo>
                      <a:pt x="1177" y="15738"/>
                      <a:pt x="-207" y="15738"/>
                      <a:pt x="-207" y="15738"/>
                    </a:cubicBezTo>
                    <a:lnTo>
                      <a:pt x="-207" y="-164"/>
                    </a:lnTo>
                    <a:cubicBezTo>
                      <a:pt x="-207" y="-164"/>
                      <a:pt x="1176" y="-164"/>
                      <a:pt x="2883" y="-164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6318" cap="flat">
                <a:noFill/>
                <a:prstDash val="solid"/>
                <a:miter/>
              </a:ln>
            </p:spPr>
            <p:txBody>
              <a:bodyPr rtlCol="0" anchor="ctr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81" name="任意多边形: 形状 80">
                <a:extLst>
                  <a:ext uri="{FF2B5EF4-FFF2-40B4-BE49-F238E27FC236}">
                    <a16:creationId xmlns:a16="http://schemas.microsoft.com/office/drawing/2014/main" id="{F40B3FD2-290E-DC2A-D5D2-32E3B7A8CB5E}"/>
                  </a:ext>
                </a:extLst>
              </p:cNvPr>
              <p:cNvSpPr/>
              <p:nvPr/>
            </p:nvSpPr>
            <p:spPr>
              <a:xfrm rot="10800000">
                <a:off x="7301532" y="4942218"/>
                <a:ext cx="25171" cy="15103"/>
              </a:xfrm>
              <a:custGeom>
                <a:avLst/>
                <a:gdLst>
                  <a:gd name="connsiteX0" fmla="*/ 23208 w 26503"/>
                  <a:gd name="connsiteY0" fmla="*/ -164 h 15902"/>
                  <a:gd name="connsiteX1" fmla="*/ 26297 w 26503"/>
                  <a:gd name="connsiteY1" fmla="*/ -164 h 15902"/>
                  <a:gd name="connsiteX2" fmla="*/ 26297 w 26503"/>
                  <a:gd name="connsiteY2" fmla="*/ 15738 h 15902"/>
                  <a:gd name="connsiteX3" fmla="*/ 23208 w 26503"/>
                  <a:gd name="connsiteY3" fmla="*/ 15738 h 15902"/>
                  <a:gd name="connsiteX4" fmla="*/ 2883 w 26503"/>
                  <a:gd name="connsiteY4" fmla="*/ 15738 h 15902"/>
                  <a:gd name="connsiteX5" fmla="*/ -207 w 26503"/>
                  <a:gd name="connsiteY5" fmla="*/ 15738 h 15902"/>
                  <a:gd name="connsiteX6" fmla="*/ -207 w 26503"/>
                  <a:gd name="connsiteY6" fmla="*/ -164 h 15902"/>
                  <a:gd name="connsiteX7" fmla="*/ 2883 w 26503"/>
                  <a:gd name="connsiteY7" fmla="*/ -164 h 159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6503" h="15902">
                    <a:moveTo>
                      <a:pt x="23208" y="-164"/>
                    </a:moveTo>
                    <a:cubicBezTo>
                      <a:pt x="24914" y="-164"/>
                      <a:pt x="26297" y="-164"/>
                      <a:pt x="26297" y="-164"/>
                    </a:cubicBezTo>
                    <a:lnTo>
                      <a:pt x="26297" y="15738"/>
                    </a:lnTo>
                    <a:cubicBezTo>
                      <a:pt x="26297" y="15738"/>
                      <a:pt x="24914" y="15738"/>
                      <a:pt x="23208" y="15738"/>
                    </a:cubicBezTo>
                    <a:lnTo>
                      <a:pt x="2883" y="15738"/>
                    </a:lnTo>
                    <a:cubicBezTo>
                      <a:pt x="1177" y="15738"/>
                      <a:pt x="-207" y="15738"/>
                      <a:pt x="-207" y="15738"/>
                    </a:cubicBezTo>
                    <a:lnTo>
                      <a:pt x="-207" y="-164"/>
                    </a:lnTo>
                    <a:cubicBezTo>
                      <a:pt x="-207" y="-164"/>
                      <a:pt x="1176" y="-164"/>
                      <a:pt x="2883" y="-164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6318" cap="flat">
                <a:noFill/>
                <a:prstDash val="solid"/>
                <a:miter/>
              </a:ln>
            </p:spPr>
            <p:txBody>
              <a:bodyPr rtlCol="0" anchor="ctr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82" name="任意多边形: 形状 81">
                <a:extLst>
                  <a:ext uri="{FF2B5EF4-FFF2-40B4-BE49-F238E27FC236}">
                    <a16:creationId xmlns:a16="http://schemas.microsoft.com/office/drawing/2014/main" id="{C172C8B8-90D4-0BDC-A9EA-312596A5E7E2}"/>
                  </a:ext>
                </a:extLst>
              </p:cNvPr>
              <p:cNvSpPr/>
              <p:nvPr/>
            </p:nvSpPr>
            <p:spPr>
              <a:xfrm rot="10800000">
                <a:off x="7251189" y="4942218"/>
                <a:ext cx="25171" cy="15103"/>
              </a:xfrm>
              <a:custGeom>
                <a:avLst/>
                <a:gdLst>
                  <a:gd name="connsiteX0" fmla="*/ 23208 w 26503"/>
                  <a:gd name="connsiteY0" fmla="*/ -164 h 15902"/>
                  <a:gd name="connsiteX1" fmla="*/ 26298 w 26503"/>
                  <a:gd name="connsiteY1" fmla="*/ -164 h 15902"/>
                  <a:gd name="connsiteX2" fmla="*/ 26298 w 26503"/>
                  <a:gd name="connsiteY2" fmla="*/ 15738 h 15902"/>
                  <a:gd name="connsiteX3" fmla="*/ 23208 w 26503"/>
                  <a:gd name="connsiteY3" fmla="*/ 15738 h 15902"/>
                  <a:gd name="connsiteX4" fmla="*/ 2883 w 26503"/>
                  <a:gd name="connsiteY4" fmla="*/ 15738 h 15902"/>
                  <a:gd name="connsiteX5" fmla="*/ -207 w 26503"/>
                  <a:gd name="connsiteY5" fmla="*/ 15738 h 15902"/>
                  <a:gd name="connsiteX6" fmla="*/ -207 w 26503"/>
                  <a:gd name="connsiteY6" fmla="*/ -164 h 15902"/>
                  <a:gd name="connsiteX7" fmla="*/ 2883 w 26503"/>
                  <a:gd name="connsiteY7" fmla="*/ -164 h 159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6503" h="15902">
                    <a:moveTo>
                      <a:pt x="23208" y="-164"/>
                    </a:moveTo>
                    <a:cubicBezTo>
                      <a:pt x="24914" y="-164"/>
                      <a:pt x="26298" y="-164"/>
                      <a:pt x="26298" y="-164"/>
                    </a:cubicBezTo>
                    <a:lnTo>
                      <a:pt x="26298" y="15738"/>
                    </a:lnTo>
                    <a:cubicBezTo>
                      <a:pt x="26298" y="15738"/>
                      <a:pt x="24915" y="15738"/>
                      <a:pt x="23208" y="15738"/>
                    </a:cubicBezTo>
                    <a:lnTo>
                      <a:pt x="2883" y="15738"/>
                    </a:lnTo>
                    <a:cubicBezTo>
                      <a:pt x="1177" y="15738"/>
                      <a:pt x="-207" y="15738"/>
                      <a:pt x="-207" y="15738"/>
                    </a:cubicBezTo>
                    <a:lnTo>
                      <a:pt x="-207" y="-164"/>
                    </a:lnTo>
                    <a:cubicBezTo>
                      <a:pt x="-207" y="-164"/>
                      <a:pt x="1176" y="-164"/>
                      <a:pt x="2883" y="-164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6318" cap="flat">
                <a:noFill/>
                <a:prstDash val="solid"/>
                <a:miter/>
              </a:ln>
            </p:spPr>
            <p:txBody>
              <a:bodyPr rtlCol="0" anchor="ctr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83" name="任意多边形: 形状 82">
                <a:extLst>
                  <a:ext uri="{FF2B5EF4-FFF2-40B4-BE49-F238E27FC236}">
                    <a16:creationId xmlns:a16="http://schemas.microsoft.com/office/drawing/2014/main" id="{A6F0F220-200E-AD90-178A-5704229FE274}"/>
                  </a:ext>
                </a:extLst>
              </p:cNvPr>
              <p:cNvSpPr/>
              <p:nvPr/>
            </p:nvSpPr>
            <p:spPr>
              <a:xfrm rot="10800000">
                <a:off x="7200843" y="4942218"/>
                <a:ext cx="25171" cy="15103"/>
              </a:xfrm>
              <a:custGeom>
                <a:avLst/>
                <a:gdLst>
                  <a:gd name="connsiteX0" fmla="*/ 23208 w 26503"/>
                  <a:gd name="connsiteY0" fmla="*/ -164 h 15902"/>
                  <a:gd name="connsiteX1" fmla="*/ 26297 w 26503"/>
                  <a:gd name="connsiteY1" fmla="*/ -164 h 15902"/>
                  <a:gd name="connsiteX2" fmla="*/ 26297 w 26503"/>
                  <a:gd name="connsiteY2" fmla="*/ 15738 h 15902"/>
                  <a:gd name="connsiteX3" fmla="*/ 23208 w 26503"/>
                  <a:gd name="connsiteY3" fmla="*/ 15738 h 15902"/>
                  <a:gd name="connsiteX4" fmla="*/ 2883 w 26503"/>
                  <a:gd name="connsiteY4" fmla="*/ 15738 h 15902"/>
                  <a:gd name="connsiteX5" fmla="*/ -207 w 26503"/>
                  <a:gd name="connsiteY5" fmla="*/ 15738 h 15902"/>
                  <a:gd name="connsiteX6" fmla="*/ -207 w 26503"/>
                  <a:gd name="connsiteY6" fmla="*/ -164 h 15902"/>
                  <a:gd name="connsiteX7" fmla="*/ 2883 w 26503"/>
                  <a:gd name="connsiteY7" fmla="*/ -164 h 159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6503" h="15902">
                    <a:moveTo>
                      <a:pt x="23208" y="-164"/>
                    </a:moveTo>
                    <a:cubicBezTo>
                      <a:pt x="24914" y="-164"/>
                      <a:pt x="26297" y="-164"/>
                      <a:pt x="26297" y="-164"/>
                    </a:cubicBezTo>
                    <a:lnTo>
                      <a:pt x="26297" y="15738"/>
                    </a:lnTo>
                    <a:cubicBezTo>
                      <a:pt x="26297" y="15738"/>
                      <a:pt x="24914" y="15738"/>
                      <a:pt x="23208" y="15738"/>
                    </a:cubicBezTo>
                    <a:lnTo>
                      <a:pt x="2883" y="15738"/>
                    </a:lnTo>
                    <a:cubicBezTo>
                      <a:pt x="1177" y="15738"/>
                      <a:pt x="-207" y="15738"/>
                      <a:pt x="-207" y="15738"/>
                    </a:cubicBezTo>
                    <a:lnTo>
                      <a:pt x="-207" y="-164"/>
                    </a:lnTo>
                    <a:cubicBezTo>
                      <a:pt x="-207" y="-164"/>
                      <a:pt x="1176" y="-164"/>
                      <a:pt x="2883" y="-164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6318" cap="flat">
                <a:noFill/>
                <a:prstDash val="solid"/>
                <a:miter/>
              </a:ln>
            </p:spPr>
            <p:txBody>
              <a:bodyPr rtlCol="0" anchor="ctr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84" name="任意多边形: 形状 83">
                <a:extLst>
                  <a:ext uri="{FF2B5EF4-FFF2-40B4-BE49-F238E27FC236}">
                    <a16:creationId xmlns:a16="http://schemas.microsoft.com/office/drawing/2014/main" id="{E1BF23C1-6381-886C-9BE1-77FD21F0D88B}"/>
                  </a:ext>
                </a:extLst>
              </p:cNvPr>
              <p:cNvSpPr/>
              <p:nvPr/>
            </p:nvSpPr>
            <p:spPr>
              <a:xfrm rot="10800000">
                <a:off x="7150499" y="4942218"/>
                <a:ext cx="25171" cy="15103"/>
              </a:xfrm>
              <a:custGeom>
                <a:avLst/>
                <a:gdLst>
                  <a:gd name="connsiteX0" fmla="*/ 23208 w 26503"/>
                  <a:gd name="connsiteY0" fmla="*/ -164 h 15902"/>
                  <a:gd name="connsiteX1" fmla="*/ 26298 w 26503"/>
                  <a:gd name="connsiteY1" fmla="*/ -164 h 15902"/>
                  <a:gd name="connsiteX2" fmla="*/ 26298 w 26503"/>
                  <a:gd name="connsiteY2" fmla="*/ 15738 h 15902"/>
                  <a:gd name="connsiteX3" fmla="*/ 23208 w 26503"/>
                  <a:gd name="connsiteY3" fmla="*/ 15738 h 15902"/>
                  <a:gd name="connsiteX4" fmla="*/ 2883 w 26503"/>
                  <a:gd name="connsiteY4" fmla="*/ 15738 h 15902"/>
                  <a:gd name="connsiteX5" fmla="*/ -207 w 26503"/>
                  <a:gd name="connsiteY5" fmla="*/ 15738 h 15902"/>
                  <a:gd name="connsiteX6" fmla="*/ -207 w 26503"/>
                  <a:gd name="connsiteY6" fmla="*/ -164 h 15902"/>
                  <a:gd name="connsiteX7" fmla="*/ 2883 w 26503"/>
                  <a:gd name="connsiteY7" fmla="*/ -164 h 159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6503" h="15902">
                    <a:moveTo>
                      <a:pt x="23208" y="-164"/>
                    </a:moveTo>
                    <a:cubicBezTo>
                      <a:pt x="24914" y="-164"/>
                      <a:pt x="26298" y="-164"/>
                      <a:pt x="26298" y="-164"/>
                    </a:cubicBezTo>
                    <a:lnTo>
                      <a:pt x="26298" y="15738"/>
                    </a:lnTo>
                    <a:cubicBezTo>
                      <a:pt x="26298" y="15738"/>
                      <a:pt x="24915" y="15738"/>
                      <a:pt x="23208" y="15738"/>
                    </a:cubicBezTo>
                    <a:lnTo>
                      <a:pt x="2883" y="15738"/>
                    </a:lnTo>
                    <a:cubicBezTo>
                      <a:pt x="1177" y="15738"/>
                      <a:pt x="-207" y="15738"/>
                      <a:pt x="-207" y="15738"/>
                    </a:cubicBezTo>
                    <a:lnTo>
                      <a:pt x="-207" y="-164"/>
                    </a:lnTo>
                    <a:cubicBezTo>
                      <a:pt x="-207" y="-164"/>
                      <a:pt x="1176" y="-164"/>
                      <a:pt x="2883" y="-164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6318" cap="flat">
                <a:noFill/>
                <a:prstDash val="solid"/>
                <a:miter/>
              </a:ln>
            </p:spPr>
            <p:txBody>
              <a:bodyPr rtlCol="0" anchor="ctr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85" name="任意多边形: 形状 84">
                <a:extLst>
                  <a:ext uri="{FF2B5EF4-FFF2-40B4-BE49-F238E27FC236}">
                    <a16:creationId xmlns:a16="http://schemas.microsoft.com/office/drawing/2014/main" id="{F21F8512-22A3-29F3-71AC-1DD6C45B3B53}"/>
                  </a:ext>
                </a:extLst>
              </p:cNvPr>
              <p:cNvSpPr/>
              <p:nvPr/>
            </p:nvSpPr>
            <p:spPr>
              <a:xfrm rot="10800000">
                <a:off x="7100153" y="4942218"/>
                <a:ext cx="25171" cy="15103"/>
              </a:xfrm>
              <a:custGeom>
                <a:avLst/>
                <a:gdLst>
                  <a:gd name="connsiteX0" fmla="*/ 23208 w 26503"/>
                  <a:gd name="connsiteY0" fmla="*/ -164 h 15902"/>
                  <a:gd name="connsiteX1" fmla="*/ 26297 w 26503"/>
                  <a:gd name="connsiteY1" fmla="*/ -164 h 15902"/>
                  <a:gd name="connsiteX2" fmla="*/ 26297 w 26503"/>
                  <a:gd name="connsiteY2" fmla="*/ 15738 h 15902"/>
                  <a:gd name="connsiteX3" fmla="*/ 23208 w 26503"/>
                  <a:gd name="connsiteY3" fmla="*/ 15738 h 15902"/>
                  <a:gd name="connsiteX4" fmla="*/ 2883 w 26503"/>
                  <a:gd name="connsiteY4" fmla="*/ 15738 h 15902"/>
                  <a:gd name="connsiteX5" fmla="*/ -207 w 26503"/>
                  <a:gd name="connsiteY5" fmla="*/ 15738 h 15902"/>
                  <a:gd name="connsiteX6" fmla="*/ -207 w 26503"/>
                  <a:gd name="connsiteY6" fmla="*/ -164 h 15902"/>
                  <a:gd name="connsiteX7" fmla="*/ 2883 w 26503"/>
                  <a:gd name="connsiteY7" fmla="*/ -164 h 159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6503" h="15902">
                    <a:moveTo>
                      <a:pt x="23208" y="-164"/>
                    </a:moveTo>
                    <a:cubicBezTo>
                      <a:pt x="24914" y="-164"/>
                      <a:pt x="26297" y="-164"/>
                      <a:pt x="26297" y="-164"/>
                    </a:cubicBezTo>
                    <a:lnTo>
                      <a:pt x="26297" y="15738"/>
                    </a:lnTo>
                    <a:cubicBezTo>
                      <a:pt x="26297" y="15738"/>
                      <a:pt x="24914" y="15738"/>
                      <a:pt x="23208" y="15738"/>
                    </a:cubicBezTo>
                    <a:lnTo>
                      <a:pt x="2883" y="15738"/>
                    </a:lnTo>
                    <a:cubicBezTo>
                      <a:pt x="1177" y="15738"/>
                      <a:pt x="-207" y="15738"/>
                      <a:pt x="-207" y="15738"/>
                    </a:cubicBezTo>
                    <a:lnTo>
                      <a:pt x="-207" y="-164"/>
                    </a:lnTo>
                    <a:cubicBezTo>
                      <a:pt x="-207" y="-164"/>
                      <a:pt x="1176" y="-164"/>
                      <a:pt x="2883" y="-164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6318" cap="flat">
                <a:noFill/>
                <a:prstDash val="solid"/>
                <a:miter/>
              </a:ln>
            </p:spPr>
            <p:txBody>
              <a:bodyPr rtlCol="0" anchor="ctr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86" name="任意多边形: 形状 85">
                <a:extLst>
                  <a:ext uri="{FF2B5EF4-FFF2-40B4-BE49-F238E27FC236}">
                    <a16:creationId xmlns:a16="http://schemas.microsoft.com/office/drawing/2014/main" id="{4B227508-D28F-21DF-3A4C-254224CFD1CE}"/>
                  </a:ext>
                </a:extLst>
              </p:cNvPr>
              <p:cNvSpPr/>
              <p:nvPr/>
            </p:nvSpPr>
            <p:spPr>
              <a:xfrm rot="10800000">
                <a:off x="7049810" y="4942218"/>
                <a:ext cx="25171" cy="15103"/>
              </a:xfrm>
              <a:custGeom>
                <a:avLst/>
                <a:gdLst>
                  <a:gd name="connsiteX0" fmla="*/ 23208 w 26503"/>
                  <a:gd name="connsiteY0" fmla="*/ -164 h 15902"/>
                  <a:gd name="connsiteX1" fmla="*/ 26298 w 26503"/>
                  <a:gd name="connsiteY1" fmla="*/ -164 h 15902"/>
                  <a:gd name="connsiteX2" fmla="*/ 26298 w 26503"/>
                  <a:gd name="connsiteY2" fmla="*/ 15738 h 15902"/>
                  <a:gd name="connsiteX3" fmla="*/ 23208 w 26503"/>
                  <a:gd name="connsiteY3" fmla="*/ 15738 h 15902"/>
                  <a:gd name="connsiteX4" fmla="*/ 2883 w 26503"/>
                  <a:gd name="connsiteY4" fmla="*/ 15738 h 15902"/>
                  <a:gd name="connsiteX5" fmla="*/ -207 w 26503"/>
                  <a:gd name="connsiteY5" fmla="*/ 15738 h 15902"/>
                  <a:gd name="connsiteX6" fmla="*/ -207 w 26503"/>
                  <a:gd name="connsiteY6" fmla="*/ -164 h 15902"/>
                  <a:gd name="connsiteX7" fmla="*/ 2883 w 26503"/>
                  <a:gd name="connsiteY7" fmla="*/ -164 h 159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6503" h="15902">
                    <a:moveTo>
                      <a:pt x="23208" y="-164"/>
                    </a:moveTo>
                    <a:cubicBezTo>
                      <a:pt x="24914" y="-164"/>
                      <a:pt x="26298" y="-164"/>
                      <a:pt x="26298" y="-164"/>
                    </a:cubicBezTo>
                    <a:lnTo>
                      <a:pt x="26298" y="15738"/>
                    </a:lnTo>
                    <a:cubicBezTo>
                      <a:pt x="26298" y="15738"/>
                      <a:pt x="24915" y="15738"/>
                      <a:pt x="23208" y="15738"/>
                    </a:cubicBezTo>
                    <a:lnTo>
                      <a:pt x="2883" y="15738"/>
                    </a:lnTo>
                    <a:cubicBezTo>
                      <a:pt x="1177" y="15738"/>
                      <a:pt x="-207" y="15738"/>
                      <a:pt x="-207" y="15738"/>
                    </a:cubicBezTo>
                    <a:lnTo>
                      <a:pt x="-207" y="-164"/>
                    </a:lnTo>
                    <a:cubicBezTo>
                      <a:pt x="-207" y="-164"/>
                      <a:pt x="1176" y="-164"/>
                      <a:pt x="2883" y="-164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6318" cap="flat">
                <a:noFill/>
                <a:prstDash val="solid"/>
                <a:miter/>
              </a:ln>
            </p:spPr>
            <p:txBody>
              <a:bodyPr rtlCol="0" anchor="ctr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87" name="任意多边形: 形状 86">
                <a:extLst>
                  <a:ext uri="{FF2B5EF4-FFF2-40B4-BE49-F238E27FC236}">
                    <a16:creationId xmlns:a16="http://schemas.microsoft.com/office/drawing/2014/main" id="{DDF2E162-AC97-F012-6D45-D9A36365FAD2}"/>
                  </a:ext>
                </a:extLst>
              </p:cNvPr>
              <p:cNvSpPr/>
              <p:nvPr/>
            </p:nvSpPr>
            <p:spPr>
              <a:xfrm rot="10800000">
                <a:off x="6999464" y="4942218"/>
                <a:ext cx="25171" cy="15103"/>
              </a:xfrm>
              <a:custGeom>
                <a:avLst/>
                <a:gdLst>
                  <a:gd name="connsiteX0" fmla="*/ 23208 w 26503"/>
                  <a:gd name="connsiteY0" fmla="*/ -164 h 15902"/>
                  <a:gd name="connsiteX1" fmla="*/ 26298 w 26503"/>
                  <a:gd name="connsiteY1" fmla="*/ -164 h 15902"/>
                  <a:gd name="connsiteX2" fmla="*/ 26298 w 26503"/>
                  <a:gd name="connsiteY2" fmla="*/ 15738 h 15902"/>
                  <a:gd name="connsiteX3" fmla="*/ 23208 w 26503"/>
                  <a:gd name="connsiteY3" fmla="*/ 15738 h 15902"/>
                  <a:gd name="connsiteX4" fmla="*/ 2883 w 26503"/>
                  <a:gd name="connsiteY4" fmla="*/ 15738 h 15902"/>
                  <a:gd name="connsiteX5" fmla="*/ -207 w 26503"/>
                  <a:gd name="connsiteY5" fmla="*/ 15738 h 15902"/>
                  <a:gd name="connsiteX6" fmla="*/ -207 w 26503"/>
                  <a:gd name="connsiteY6" fmla="*/ -164 h 15902"/>
                  <a:gd name="connsiteX7" fmla="*/ 2883 w 26503"/>
                  <a:gd name="connsiteY7" fmla="*/ -164 h 159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6503" h="15902">
                    <a:moveTo>
                      <a:pt x="23208" y="-164"/>
                    </a:moveTo>
                    <a:cubicBezTo>
                      <a:pt x="24914" y="-164"/>
                      <a:pt x="26298" y="-164"/>
                      <a:pt x="26298" y="-164"/>
                    </a:cubicBezTo>
                    <a:lnTo>
                      <a:pt x="26298" y="15738"/>
                    </a:lnTo>
                    <a:cubicBezTo>
                      <a:pt x="26298" y="15738"/>
                      <a:pt x="24915" y="15738"/>
                      <a:pt x="23208" y="15738"/>
                    </a:cubicBezTo>
                    <a:lnTo>
                      <a:pt x="2883" y="15738"/>
                    </a:lnTo>
                    <a:cubicBezTo>
                      <a:pt x="1177" y="15738"/>
                      <a:pt x="-207" y="15738"/>
                      <a:pt x="-207" y="15738"/>
                    </a:cubicBezTo>
                    <a:lnTo>
                      <a:pt x="-207" y="-164"/>
                    </a:lnTo>
                    <a:cubicBezTo>
                      <a:pt x="-207" y="-164"/>
                      <a:pt x="1177" y="-164"/>
                      <a:pt x="2883" y="-164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6318" cap="flat">
                <a:noFill/>
                <a:prstDash val="solid"/>
                <a:miter/>
              </a:ln>
            </p:spPr>
            <p:txBody>
              <a:bodyPr rtlCol="0" anchor="ctr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88" name="任意多边形: 形状 87">
                <a:extLst>
                  <a:ext uri="{FF2B5EF4-FFF2-40B4-BE49-F238E27FC236}">
                    <a16:creationId xmlns:a16="http://schemas.microsoft.com/office/drawing/2014/main" id="{8426CA76-8D80-0440-DE2D-D3894945313D}"/>
                  </a:ext>
                </a:extLst>
              </p:cNvPr>
              <p:cNvSpPr/>
              <p:nvPr/>
            </p:nvSpPr>
            <p:spPr>
              <a:xfrm rot="10800000">
                <a:off x="6949120" y="4942218"/>
                <a:ext cx="25171" cy="15103"/>
              </a:xfrm>
              <a:custGeom>
                <a:avLst/>
                <a:gdLst>
                  <a:gd name="connsiteX0" fmla="*/ 23208 w 26503"/>
                  <a:gd name="connsiteY0" fmla="*/ -164 h 15902"/>
                  <a:gd name="connsiteX1" fmla="*/ 26298 w 26503"/>
                  <a:gd name="connsiteY1" fmla="*/ -164 h 15902"/>
                  <a:gd name="connsiteX2" fmla="*/ 26298 w 26503"/>
                  <a:gd name="connsiteY2" fmla="*/ 15738 h 15902"/>
                  <a:gd name="connsiteX3" fmla="*/ 23208 w 26503"/>
                  <a:gd name="connsiteY3" fmla="*/ 15738 h 15902"/>
                  <a:gd name="connsiteX4" fmla="*/ 2883 w 26503"/>
                  <a:gd name="connsiteY4" fmla="*/ 15738 h 15902"/>
                  <a:gd name="connsiteX5" fmla="*/ -207 w 26503"/>
                  <a:gd name="connsiteY5" fmla="*/ 15738 h 15902"/>
                  <a:gd name="connsiteX6" fmla="*/ -207 w 26503"/>
                  <a:gd name="connsiteY6" fmla="*/ -164 h 15902"/>
                  <a:gd name="connsiteX7" fmla="*/ 2883 w 26503"/>
                  <a:gd name="connsiteY7" fmla="*/ -164 h 159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6503" h="15902">
                    <a:moveTo>
                      <a:pt x="23208" y="-164"/>
                    </a:moveTo>
                    <a:cubicBezTo>
                      <a:pt x="24914" y="-164"/>
                      <a:pt x="26298" y="-164"/>
                      <a:pt x="26298" y="-164"/>
                    </a:cubicBezTo>
                    <a:lnTo>
                      <a:pt x="26298" y="15738"/>
                    </a:lnTo>
                    <a:cubicBezTo>
                      <a:pt x="26298" y="15738"/>
                      <a:pt x="24914" y="15738"/>
                      <a:pt x="23208" y="15738"/>
                    </a:cubicBezTo>
                    <a:lnTo>
                      <a:pt x="2883" y="15738"/>
                    </a:lnTo>
                    <a:cubicBezTo>
                      <a:pt x="1177" y="15738"/>
                      <a:pt x="-207" y="15738"/>
                      <a:pt x="-207" y="15738"/>
                    </a:cubicBezTo>
                    <a:lnTo>
                      <a:pt x="-207" y="-164"/>
                    </a:lnTo>
                    <a:cubicBezTo>
                      <a:pt x="-207" y="-164"/>
                      <a:pt x="1176" y="-164"/>
                      <a:pt x="2883" y="-164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6318" cap="flat">
                <a:noFill/>
                <a:prstDash val="solid"/>
                <a:miter/>
              </a:ln>
            </p:spPr>
            <p:txBody>
              <a:bodyPr rtlCol="0" anchor="ctr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89" name="任意多边形: 形状 88">
                <a:extLst>
                  <a:ext uri="{FF2B5EF4-FFF2-40B4-BE49-F238E27FC236}">
                    <a16:creationId xmlns:a16="http://schemas.microsoft.com/office/drawing/2014/main" id="{83DDBA2C-121E-3D9C-02CA-C1287B7D7C9F}"/>
                  </a:ext>
                </a:extLst>
              </p:cNvPr>
              <p:cNvSpPr/>
              <p:nvPr/>
            </p:nvSpPr>
            <p:spPr>
              <a:xfrm rot="10800000">
                <a:off x="7286430" y="4972426"/>
                <a:ext cx="201378" cy="15103"/>
              </a:xfrm>
              <a:custGeom>
                <a:avLst/>
                <a:gdLst>
                  <a:gd name="connsiteX0" fmla="*/ 208736 w 212031"/>
                  <a:gd name="connsiteY0" fmla="*/ -164 h 15902"/>
                  <a:gd name="connsiteX1" fmla="*/ 211825 w 212031"/>
                  <a:gd name="connsiteY1" fmla="*/ -164 h 15902"/>
                  <a:gd name="connsiteX2" fmla="*/ 211825 w 212031"/>
                  <a:gd name="connsiteY2" fmla="*/ 15738 h 15902"/>
                  <a:gd name="connsiteX3" fmla="*/ 208736 w 212031"/>
                  <a:gd name="connsiteY3" fmla="*/ 15738 h 15902"/>
                  <a:gd name="connsiteX4" fmla="*/ 2882 w 212031"/>
                  <a:gd name="connsiteY4" fmla="*/ 15738 h 15902"/>
                  <a:gd name="connsiteX5" fmla="*/ -207 w 212031"/>
                  <a:gd name="connsiteY5" fmla="*/ 15738 h 15902"/>
                  <a:gd name="connsiteX6" fmla="*/ -207 w 212031"/>
                  <a:gd name="connsiteY6" fmla="*/ -164 h 15902"/>
                  <a:gd name="connsiteX7" fmla="*/ 2882 w 212031"/>
                  <a:gd name="connsiteY7" fmla="*/ -164 h 159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12031" h="15902">
                    <a:moveTo>
                      <a:pt x="208736" y="-164"/>
                    </a:moveTo>
                    <a:cubicBezTo>
                      <a:pt x="210442" y="-164"/>
                      <a:pt x="211825" y="-164"/>
                      <a:pt x="211825" y="-164"/>
                    </a:cubicBezTo>
                    <a:lnTo>
                      <a:pt x="211825" y="15738"/>
                    </a:lnTo>
                    <a:cubicBezTo>
                      <a:pt x="211825" y="15738"/>
                      <a:pt x="210442" y="15738"/>
                      <a:pt x="208736" y="15738"/>
                    </a:cubicBezTo>
                    <a:lnTo>
                      <a:pt x="2882" y="15738"/>
                    </a:lnTo>
                    <a:cubicBezTo>
                      <a:pt x="1176" y="15738"/>
                      <a:pt x="-207" y="15738"/>
                      <a:pt x="-207" y="15738"/>
                    </a:cubicBezTo>
                    <a:lnTo>
                      <a:pt x="-207" y="-164"/>
                    </a:lnTo>
                    <a:cubicBezTo>
                      <a:pt x="-207" y="-164"/>
                      <a:pt x="1176" y="-164"/>
                      <a:pt x="2882" y="-164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6318" cap="flat">
                <a:noFill/>
                <a:prstDash val="solid"/>
                <a:miter/>
              </a:ln>
            </p:spPr>
            <p:txBody>
              <a:bodyPr rtlCol="0" anchor="ctr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109" name="任意多边形: 形状 108">
                <a:extLst>
                  <a:ext uri="{FF2B5EF4-FFF2-40B4-BE49-F238E27FC236}">
                    <a16:creationId xmlns:a16="http://schemas.microsoft.com/office/drawing/2014/main" id="{D4785E4B-DC01-414C-ED75-B9A2FFB132AE}"/>
                  </a:ext>
                </a:extLst>
              </p:cNvPr>
              <p:cNvSpPr/>
              <p:nvPr/>
            </p:nvSpPr>
            <p:spPr>
              <a:xfrm>
                <a:off x="7251213" y="4773893"/>
                <a:ext cx="35853" cy="18763"/>
              </a:xfrm>
              <a:custGeom>
                <a:avLst/>
                <a:gdLst>
                  <a:gd name="connsiteX0" fmla="*/ 27873 w 37750"/>
                  <a:gd name="connsiteY0" fmla="*/ 0 h 19756"/>
                  <a:gd name="connsiteX1" fmla="*/ 37751 w 37750"/>
                  <a:gd name="connsiteY1" fmla="*/ 0 h 19756"/>
                  <a:gd name="connsiteX2" fmla="*/ 37751 w 37750"/>
                  <a:gd name="connsiteY2" fmla="*/ 19757 h 19756"/>
                  <a:gd name="connsiteX3" fmla="*/ 27873 w 37750"/>
                  <a:gd name="connsiteY3" fmla="*/ 19757 h 19756"/>
                  <a:gd name="connsiteX4" fmla="*/ 9878 w 37750"/>
                  <a:gd name="connsiteY4" fmla="*/ 19757 h 19756"/>
                  <a:gd name="connsiteX5" fmla="*/ 0 w 37750"/>
                  <a:gd name="connsiteY5" fmla="*/ 19757 h 19756"/>
                  <a:gd name="connsiteX6" fmla="*/ 0 w 37750"/>
                  <a:gd name="connsiteY6" fmla="*/ 0 h 19756"/>
                  <a:gd name="connsiteX7" fmla="*/ 9878 w 37750"/>
                  <a:gd name="connsiteY7" fmla="*/ 0 h 197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37750" h="19756">
                    <a:moveTo>
                      <a:pt x="27873" y="0"/>
                    </a:moveTo>
                    <a:cubicBezTo>
                      <a:pt x="33328" y="0"/>
                      <a:pt x="37751" y="0"/>
                      <a:pt x="37751" y="0"/>
                    </a:cubicBezTo>
                    <a:lnTo>
                      <a:pt x="37751" y="19757"/>
                    </a:lnTo>
                    <a:cubicBezTo>
                      <a:pt x="37751" y="19757"/>
                      <a:pt x="33328" y="19757"/>
                      <a:pt x="27873" y="19757"/>
                    </a:cubicBezTo>
                    <a:lnTo>
                      <a:pt x="9878" y="19757"/>
                    </a:lnTo>
                    <a:cubicBezTo>
                      <a:pt x="4422" y="19757"/>
                      <a:pt x="0" y="19757"/>
                      <a:pt x="0" y="19757"/>
                    </a:cubicBezTo>
                    <a:lnTo>
                      <a:pt x="0" y="0"/>
                    </a:lnTo>
                    <a:cubicBezTo>
                      <a:pt x="0" y="0"/>
                      <a:pt x="4422" y="0"/>
                      <a:pt x="9878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6318" cap="flat">
                <a:noFill/>
                <a:prstDash val="solid"/>
                <a:miter/>
              </a:ln>
            </p:spPr>
            <p:txBody>
              <a:bodyPr rtlCol="0" anchor="ctr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110" name="任意多边形: 形状 109">
                <a:extLst>
                  <a:ext uri="{FF2B5EF4-FFF2-40B4-BE49-F238E27FC236}">
                    <a16:creationId xmlns:a16="http://schemas.microsoft.com/office/drawing/2014/main" id="{DA87E0EC-D63D-32BA-ADB1-26CA8D94B92B}"/>
                  </a:ext>
                </a:extLst>
              </p:cNvPr>
              <p:cNvSpPr/>
              <p:nvPr/>
            </p:nvSpPr>
            <p:spPr>
              <a:xfrm>
                <a:off x="7306593" y="4773893"/>
                <a:ext cx="35853" cy="18763"/>
              </a:xfrm>
              <a:custGeom>
                <a:avLst/>
                <a:gdLst>
                  <a:gd name="connsiteX0" fmla="*/ 27873 w 37750"/>
                  <a:gd name="connsiteY0" fmla="*/ 0 h 19756"/>
                  <a:gd name="connsiteX1" fmla="*/ 37751 w 37750"/>
                  <a:gd name="connsiteY1" fmla="*/ 0 h 19756"/>
                  <a:gd name="connsiteX2" fmla="*/ 37751 w 37750"/>
                  <a:gd name="connsiteY2" fmla="*/ 19757 h 19756"/>
                  <a:gd name="connsiteX3" fmla="*/ 27873 w 37750"/>
                  <a:gd name="connsiteY3" fmla="*/ 19757 h 19756"/>
                  <a:gd name="connsiteX4" fmla="*/ 9878 w 37750"/>
                  <a:gd name="connsiteY4" fmla="*/ 19757 h 19756"/>
                  <a:gd name="connsiteX5" fmla="*/ 0 w 37750"/>
                  <a:gd name="connsiteY5" fmla="*/ 19757 h 19756"/>
                  <a:gd name="connsiteX6" fmla="*/ 0 w 37750"/>
                  <a:gd name="connsiteY6" fmla="*/ 0 h 19756"/>
                  <a:gd name="connsiteX7" fmla="*/ 9878 w 37750"/>
                  <a:gd name="connsiteY7" fmla="*/ 0 h 197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37750" h="19756">
                    <a:moveTo>
                      <a:pt x="27873" y="0"/>
                    </a:moveTo>
                    <a:cubicBezTo>
                      <a:pt x="33328" y="0"/>
                      <a:pt x="37751" y="0"/>
                      <a:pt x="37751" y="0"/>
                    </a:cubicBezTo>
                    <a:lnTo>
                      <a:pt x="37751" y="19757"/>
                    </a:lnTo>
                    <a:cubicBezTo>
                      <a:pt x="37751" y="19757"/>
                      <a:pt x="33328" y="19757"/>
                      <a:pt x="27873" y="19757"/>
                    </a:cubicBezTo>
                    <a:lnTo>
                      <a:pt x="9878" y="19757"/>
                    </a:lnTo>
                    <a:cubicBezTo>
                      <a:pt x="4422" y="19757"/>
                      <a:pt x="0" y="19757"/>
                      <a:pt x="0" y="19757"/>
                    </a:cubicBezTo>
                    <a:lnTo>
                      <a:pt x="0" y="0"/>
                    </a:lnTo>
                    <a:cubicBezTo>
                      <a:pt x="0" y="0"/>
                      <a:pt x="4422" y="0"/>
                      <a:pt x="9878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6318" cap="flat">
                <a:noFill/>
                <a:prstDash val="solid"/>
                <a:miter/>
              </a:ln>
            </p:spPr>
            <p:txBody>
              <a:bodyPr rtlCol="0" anchor="ctr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111" name="任意多边形: 形状 110">
                <a:extLst>
                  <a:ext uri="{FF2B5EF4-FFF2-40B4-BE49-F238E27FC236}">
                    <a16:creationId xmlns:a16="http://schemas.microsoft.com/office/drawing/2014/main" id="{3FDBB17C-AD1F-A0B0-D681-000631D92A91}"/>
                  </a:ext>
                </a:extLst>
              </p:cNvPr>
              <p:cNvSpPr/>
              <p:nvPr/>
            </p:nvSpPr>
            <p:spPr>
              <a:xfrm>
                <a:off x="7369531" y="4775457"/>
                <a:ext cx="124981" cy="18763"/>
              </a:xfrm>
              <a:custGeom>
                <a:avLst/>
                <a:gdLst>
                  <a:gd name="connsiteX0" fmla="*/ 121716 w 131593"/>
                  <a:gd name="connsiteY0" fmla="*/ 0 h 19756"/>
                  <a:gd name="connsiteX1" fmla="*/ 131594 w 131593"/>
                  <a:gd name="connsiteY1" fmla="*/ 0 h 19756"/>
                  <a:gd name="connsiteX2" fmla="*/ 131594 w 131593"/>
                  <a:gd name="connsiteY2" fmla="*/ 19756 h 19756"/>
                  <a:gd name="connsiteX3" fmla="*/ 121716 w 131593"/>
                  <a:gd name="connsiteY3" fmla="*/ 19756 h 19756"/>
                  <a:gd name="connsiteX4" fmla="*/ 9878 w 131593"/>
                  <a:gd name="connsiteY4" fmla="*/ 19756 h 19756"/>
                  <a:gd name="connsiteX5" fmla="*/ 0 w 131593"/>
                  <a:gd name="connsiteY5" fmla="*/ 19756 h 19756"/>
                  <a:gd name="connsiteX6" fmla="*/ 0 w 131593"/>
                  <a:gd name="connsiteY6" fmla="*/ 0 h 19756"/>
                  <a:gd name="connsiteX7" fmla="*/ 9878 w 131593"/>
                  <a:gd name="connsiteY7" fmla="*/ 0 h 197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31593" h="19756">
                    <a:moveTo>
                      <a:pt x="121716" y="0"/>
                    </a:moveTo>
                    <a:cubicBezTo>
                      <a:pt x="127171" y="0"/>
                      <a:pt x="131594" y="0"/>
                      <a:pt x="131594" y="0"/>
                    </a:cubicBezTo>
                    <a:lnTo>
                      <a:pt x="131594" y="19756"/>
                    </a:lnTo>
                    <a:cubicBezTo>
                      <a:pt x="131594" y="19756"/>
                      <a:pt x="127171" y="19756"/>
                      <a:pt x="121716" y="19756"/>
                    </a:cubicBezTo>
                    <a:lnTo>
                      <a:pt x="9878" y="19756"/>
                    </a:lnTo>
                    <a:cubicBezTo>
                      <a:pt x="4423" y="19756"/>
                      <a:pt x="0" y="19756"/>
                      <a:pt x="0" y="19756"/>
                    </a:cubicBezTo>
                    <a:lnTo>
                      <a:pt x="0" y="0"/>
                    </a:lnTo>
                    <a:cubicBezTo>
                      <a:pt x="0" y="0"/>
                      <a:pt x="4423" y="0"/>
                      <a:pt x="9878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6318" cap="flat">
                <a:noFill/>
                <a:prstDash val="solid"/>
                <a:miter/>
              </a:ln>
            </p:spPr>
            <p:txBody>
              <a:bodyPr rtlCol="0" anchor="ctr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112" name="任意多边形: 形状 111">
                <a:extLst>
                  <a:ext uri="{FF2B5EF4-FFF2-40B4-BE49-F238E27FC236}">
                    <a16:creationId xmlns:a16="http://schemas.microsoft.com/office/drawing/2014/main" id="{C79B77E0-007E-F345-666A-EDCB092658EC}"/>
                  </a:ext>
                </a:extLst>
              </p:cNvPr>
              <p:cNvSpPr/>
              <p:nvPr/>
            </p:nvSpPr>
            <p:spPr>
              <a:xfrm>
                <a:off x="7055753" y="4773893"/>
                <a:ext cx="35853" cy="18763"/>
              </a:xfrm>
              <a:custGeom>
                <a:avLst/>
                <a:gdLst>
                  <a:gd name="connsiteX0" fmla="*/ 27873 w 37750"/>
                  <a:gd name="connsiteY0" fmla="*/ 0 h 19756"/>
                  <a:gd name="connsiteX1" fmla="*/ 37751 w 37750"/>
                  <a:gd name="connsiteY1" fmla="*/ 0 h 19756"/>
                  <a:gd name="connsiteX2" fmla="*/ 37751 w 37750"/>
                  <a:gd name="connsiteY2" fmla="*/ 19757 h 19756"/>
                  <a:gd name="connsiteX3" fmla="*/ 27873 w 37750"/>
                  <a:gd name="connsiteY3" fmla="*/ 19757 h 19756"/>
                  <a:gd name="connsiteX4" fmla="*/ 9878 w 37750"/>
                  <a:gd name="connsiteY4" fmla="*/ 19757 h 19756"/>
                  <a:gd name="connsiteX5" fmla="*/ 0 w 37750"/>
                  <a:gd name="connsiteY5" fmla="*/ 19757 h 19756"/>
                  <a:gd name="connsiteX6" fmla="*/ 0 w 37750"/>
                  <a:gd name="connsiteY6" fmla="*/ 0 h 19756"/>
                  <a:gd name="connsiteX7" fmla="*/ 9878 w 37750"/>
                  <a:gd name="connsiteY7" fmla="*/ 0 h 197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37750" h="19756">
                    <a:moveTo>
                      <a:pt x="27873" y="0"/>
                    </a:moveTo>
                    <a:cubicBezTo>
                      <a:pt x="33328" y="0"/>
                      <a:pt x="37751" y="0"/>
                      <a:pt x="37751" y="0"/>
                    </a:cubicBezTo>
                    <a:lnTo>
                      <a:pt x="37751" y="19757"/>
                    </a:lnTo>
                    <a:cubicBezTo>
                      <a:pt x="37751" y="19757"/>
                      <a:pt x="33328" y="19757"/>
                      <a:pt x="27873" y="19757"/>
                    </a:cubicBezTo>
                    <a:lnTo>
                      <a:pt x="9878" y="19757"/>
                    </a:lnTo>
                    <a:cubicBezTo>
                      <a:pt x="4422" y="19757"/>
                      <a:pt x="0" y="19757"/>
                      <a:pt x="0" y="19757"/>
                    </a:cubicBezTo>
                    <a:lnTo>
                      <a:pt x="0" y="0"/>
                    </a:lnTo>
                    <a:cubicBezTo>
                      <a:pt x="0" y="0"/>
                      <a:pt x="4422" y="0"/>
                      <a:pt x="9878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6318" cap="flat">
                <a:noFill/>
                <a:prstDash val="solid"/>
                <a:miter/>
              </a:ln>
            </p:spPr>
            <p:txBody>
              <a:bodyPr rtlCol="0" anchor="ctr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113" name="任意多边形: 形状 112">
                <a:extLst>
                  <a:ext uri="{FF2B5EF4-FFF2-40B4-BE49-F238E27FC236}">
                    <a16:creationId xmlns:a16="http://schemas.microsoft.com/office/drawing/2014/main" id="{18E1B3C5-B501-4CEB-3B6A-CC3C4B4E24E9}"/>
                  </a:ext>
                </a:extLst>
              </p:cNvPr>
              <p:cNvSpPr/>
              <p:nvPr/>
            </p:nvSpPr>
            <p:spPr>
              <a:xfrm>
                <a:off x="7108918" y="4775457"/>
                <a:ext cx="124981" cy="18763"/>
              </a:xfrm>
              <a:custGeom>
                <a:avLst/>
                <a:gdLst>
                  <a:gd name="connsiteX0" fmla="*/ 121716 w 131593"/>
                  <a:gd name="connsiteY0" fmla="*/ 0 h 19756"/>
                  <a:gd name="connsiteX1" fmla="*/ 131594 w 131593"/>
                  <a:gd name="connsiteY1" fmla="*/ 0 h 19756"/>
                  <a:gd name="connsiteX2" fmla="*/ 131594 w 131593"/>
                  <a:gd name="connsiteY2" fmla="*/ 19756 h 19756"/>
                  <a:gd name="connsiteX3" fmla="*/ 121716 w 131593"/>
                  <a:gd name="connsiteY3" fmla="*/ 19756 h 19756"/>
                  <a:gd name="connsiteX4" fmla="*/ 9878 w 131593"/>
                  <a:gd name="connsiteY4" fmla="*/ 19756 h 19756"/>
                  <a:gd name="connsiteX5" fmla="*/ 0 w 131593"/>
                  <a:gd name="connsiteY5" fmla="*/ 19756 h 19756"/>
                  <a:gd name="connsiteX6" fmla="*/ 0 w 131593"/>
                  <a:gd name="connsiteY6" fmla="*/ 0 h 19756"/>
                  <a:gd name="connsiteX7" fmla="*/ 9878 w 131593"/>
                  <a:gd name="connsiteY7" fmla="*/ 0 h 197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31593" h="19756">
                    <a:moveTo>
                      <a:pt x="121716" y="0"/>
                    </a:moveTo>
                    <a:cubicBezTo>
                      <a:pt x="127171" y="0"/>
                      <a:pt x="131594" y="0"/>
                      <a:pt x="131594" y="0"/>
                    </a:cubicBezTo>
                    <a:lnTo>
                      <a:pt x="131594" y="19756"/>
                    </a:lnTo>
                    <a:cubicBezTo>
                      <a:pt x="131594" y="19756"/>
                      <a:pt x="127171" y="19756"/>
                      <a:pt x="121716" y="19756"/>
                    </a:cubicBezTo>
                    <a:lnTo>
                      <a:pt x="9878" y="19756"/>
                    </a:lnTo>
                    <a:cubicBezTo>
                      <a:pt x="4423" y="19756"/>
                      <a:pt x="0" y="19756"/>
                      <a:pt x="0" y="19756"/>
                    </a:cubicBezTo>
                    <a:lnTo>
                      <a:pt x="0" y="0"/>
                    </a:lnTo>
                    <a:cubicBezTo>
                      <a:pt x="0" y="0"/>
                      <a:pt x="4423" y="0"/>
                      <a:pt x="9878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6318" cap="flat">
                <a:noFill/>
                <a:prstDash val="solid"/>
                <a:miter/>
              </a:ln>
            </p:spPr>
            <p:txBody>
              <a:bodyPr rtlCol="0" anchor="ctr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114" name="任意多边形: 形状 113">
                <a:extLst>
                  <a:ext uri="{FF2B5EF4-FFF2-40B4-BE49-F238E27FC236}">
                    <a16:creationId xmlns:a16="http://schemas.microsoft.com/office/drawing/2014/main" id="{F6A6D3DC-CF75-3BA4-02A9-10481212B0CF}"/>
                  </a:ext>
                </a:extLst>
              </p:cNvPr>
              <p:cNvSpPr/>
              <p:nvPr/>
            </p:nvSpPr>
            <p:spPr>
              <a:xfrm>
                <a:off x="7107876" y="4731543"/>
                <a:ext cx="35853" cy="18763"/>
              </a:xfrm>
              <a:custGeom>
                <a:avLst/>
                <a:gdLst>
                  <a:gd name="connsiteX0" fmla="*/ 27872 w 37750"/>
                  <a:gd name="connsiteY0" fmla="*/ 0 h 19756"/>
                  <a:gd name="connsiteX1" fmla="*/ 37751 w 37750"/>
                  <a:gd name="connsiteY1" fmla="*/ 0 h 19756"/>
                  <a:gd name="connsiteX2" fmla="*/ 37751 w 37750"/>
                  <a:gd name="connsiteY2" fmla="*/ 19756 h 19756"/>
                  <a:gd name="connsiteX3" fmla="*/ 27872 w 37750"/>
                  <a:gd name="connsiteY3" fmla="*/ 19756 h 19756"/>
                  <a:gd name="connsiteX4" fmla="*/ 9878 w 37750"/>
                  <a:gd name="connsiteY4" fmla="*/ 19756 h 19756"/>
                  <a:gd name="connsiteX5" fmla="*/ 0 w 37750"/>
                  <a:gd name="connsiteY5" fmla="*/ 19756 h 19756"/>
                  <a:gd name="connsiteX6" fmla="*/ 0 w 37750"/>
                  <a:gd name="connsiteY6" fmla="*/ 0 h 19756"/>
                  <a:gd name="connsiteX7" fmla="*/ 9878 w 37750"/>
                  <a:gd name="connsiteY7" fmla="*/ 0 h 197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37750" h="19756">
                    <a:moveTo>
                      <a:pt x="27872" y="0"/>
                    </a:moveTo>
                    <a:cubicBezTo>
                      <a:pt x="33328" y="0"/>
                      <a:pt x="37751" y="0"/>
                      <a:pt x="37751" y="0"/>
                    </a:cubicBezTo>
                    <a:lnTo>
                      <a:pt x="37751" y="19756"/>
                    </a:lnTo>
                    <a:cubicBezTo>
                      <a:pt x="37751" y="19756"/>
                      <a:pt x="33328" y="19756"/>
                      <a:pt x="27872" y="19756"/>
                    </a:cubicBezTo>
                    <a:lnTo>
                      <a:pt x="9878" y="19756"/>
                    </a:lnTo>
                    <a:cubicBezTo>
                      <a:pt x="4422" y="19756"/>
                      <a:pt x="0" y="19756"/>
                      <a:pt x="0" y="19756"/>
                    </a:cubicBezTo>
                    <a:lnTo>
                      <a:pt x="0" y="0"/>
                    </a:lnTo>
                    <a:cubicBezTo>
                      <a:pt x="0" y="0"/>
                      <a:pt x="4422" y="0"/>
                      <a:pt x="9878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6318" cap="flat">
                <a:noFill/>
                <a:prstDash val="solid"/>
                <a:miter/>
              </a:ln>
            </p:spPr>
            <p:txBody>
              <a:bodyPr rtlCol="0" anchor="ctr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115" name="任意多边形: 形状 114">
                <a:extLst>
                  <a:ext uri="{FF2B5EF4-FFF2-40B4-BE49-F238E27FC236}">
                    <a16:creationId xmlns:a16="http://schemas.microsoft.com/office/drawing/2014/main" id="{ABE4FE36-D818-8470-5F38-EDA2B4AABDC4}"/>
                  </a:ext>
                </a:extLst>
              </p:cNvPr>
              <p:cNvSpPr/>
              <p:nvPr/>
            </p:nvSpPr>
            <p:spPr>
              <a:xfrm>
                <a:off x="7303336" y="4731543"/>
                <a:ext cx="35853" cy="18763"/>
              </a:xfrm>
              <a:custGeom>
                <a:avLst/>
                <a:gdLst>
                  <a:gd name="connsiteX0" fmla="*/ 27872 w 37750"/>
                  <a:gd name="connsiteY0" fmla="*/ 0 h 19756"/>
                  <a:gd name="connsiteX1" fmla="*/ 37751 w 37750"/>
                  <a:gd name="connsiteY1" fmla="*/ 0 h 19756"/>
                  <a:gd name="connsiteX2" fmla="*/ 37751 w 37750"/>
                  <a:gd name="connsiteY2" fmla="*/ 19756 h 19756"/>
                  <a:gd name="connsiteX3" fmla="*/ 27872 w 37750"/>
                  <a:gd name="connsiteY3" fmla="*/ 19756 h 19756"/>
                  <a:gd name="connsiteX4" fmla="*/ 9878 w 37750"/>
                  <a:gd name="connsiteY4" fmla="*/ 19756 h 19756"/>
                  <a:gd name="connsiteX5" fmla="*/ 0 w 37750"/>
                  <a:gd name="connsiteY5" fmla="*/ 19756 h 19756"/>
                  <a:gd name="connsiteX6" fmla="*/ 0 w 37750"/>
                  <a:gd name="connsiteY6" fmla="*/ 0 h 19756"/>
                  <a:gd name="connsiteX7" fmla="*/ 9878 w 37750"/>
                  <a:gd name="connsiteY7" fmla="*/ 0 h 197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37750" h="19756">
                    <a:moveTo>
                      <a:pt x="27872" y="0"/>
                    </a:moveTo>
                    <a:cubicBezTo>
                      <a:pt x="33328" y="0"/>
                      <a:pt x="37751" y="0"/>
                      <a:pt x="37751" y="0"/>
                    </a:cubicBezTo>
                    <a:lnTo>
                      <a:pt x="37751" y="19756"/>
                    </a:lnTo>
                    <a:cubicBezTo>
                      <a:pt x="37751" y="19756"/>
                      <a:pt x="33328" y="19756"/>
                      <a:pt x="27872" y="19756"/>
                    </a:cubicBezTo>
                    <a:lnTo>
                      <a:pt x="9878" y="19756"/>
                    </a:lnTo>
                    <a:cubicBezTo>
                      <a:pt x="4422" y="19756"/>
                      <a:pt x="0" y="19756"/>
                      <a:pt x="0" y="19756"/>
                    </a:cubicBezTo>
                    <a:lnTo>
                      <a:pt x="0" y="0"/>
                    </a:lnTo>
                    <a:cubicBezTo>
                      <a:pt x="0" y="0"/>
                      <a:pt x="4422" y="0"/>
                      <a:pt x="9878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6318" cap="flat">
                <a:noFill/>
                <a:prstDash val="solid"/>
                <a:miter/>
              </a:ln>
            </p:spPr>
            <p:txBody>
              <a:bodyPr rtlCol="0" anchor="ctr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116" name="任意多边形: 形状 115">
                <a:extLst>
                  <a:ext uri="{FF2B5EF4-FFF2-40B4-BE49-F238E27FC236}">
                    <a16:creationId xmlns:a16="http://schemas.microsoft.com/office/drawing/2014/main" id="{88F983EE-5117-5123-EBB4-85464DC1BB1F}"/>
                  </a:ext>
                </a:extLst>
              </p:cNvPr>
              <p:cNvSpPr/>
              <p:nvPr/>
            </p:nvSpPr>
            <p:spPr>
              <a:xfrm>
                <a:off x="7358715" y="4731543"/>
                <a:ext cx="35853" cy="18763"/>
              </a:xfrm>
              <a:custGeom>
                <a:avLst/>
                <a:gdLst>
                  <a:gd name="connsiteX0" fmla="*/ 27872 w 37750"/>
                  <a:gd name="connsiteY0" fmla="*/ 0 h 19756"/>
                  <a:gd name="connsiteX1" fmla="*/ 37751 w 37750"/>
                  <a:gd name="connsiteY1" fmla="*/ 0 h 19756"/>
                  <a:gd name="connsiteX2" fmla="*/ 37751 w 37750"/>
                  <a:gd name="connsiteY2" fmla="*/ 19756 h 19756"/>
                  <a:gd name="connsiteX3" fmla="*/ 27872 w 37750"/>
                  <a:gd name="connsiteY3" fmla="*/ 19756 h 19756"/>
                  <a:gd name="connsiteX4" fmla="*/ 9878 w 37750"/>
                  <a:gd name="connsiteY4" fmla="*/ 19756 h 19756"/>
                  <a:gd name="connsiteX5" fmla="*/ 0 w 37750"/>
                  <a:gd name="connsiteY5" fmla="*/ 19756 h 19756"/>
                  <a:gd name="connsiteX6" fmla="*/ 0 w 37750"/>
                  <a:gd name="connsiteY6" fmla="*/ 0 h 19756"/>
                  <a:gd name="connsiteX7" fmla="*/ 9878 w 37750"/>
                  <a:gd name="connsiteY7" fmla="*/ 0 h 197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37750" h="19756">
                    <a:moveTo>
                      <a:pt x="27872" y="0"/>
                    </a:moveTo>
                    <a:cubicBezTo>
                      <a:pt x="33328" y="0"/>
                      <a:pt x="37751" y="0"/>
                      <a:pt x="37751" y="0"/>
                    </a:cubicBezTo>
                    <a:lnTo>
                      <a:pt x="37751" y="19756"/>
                    </a:lnTo>
                    <a:cubicBezTo>
                      <a:pt x="37751" y="19756"/>
                      <a:pt x="33328" y="19756"/>
                      <a:pt x="27872" y="19756"/>
                    </a:cubicBezTo>
                    <a:lnTo>
                      <a:pt x="9878" y="19756"/>
                    </a:lnTo>
                    <a:cubicBezTo>
                      <a:pt x="4422" y="19756"/>
                      <a:pt x="0" y="19756"/>
                      <a:pt x="0" y="19756"/>
                    </a:cubicBezTo>
                    <a:lnTo>
                      <a:pt x="0" y="0"/>
                    </a:lnTo>
                    <a:cubicBezTo>
                      <a:pt x="0" y="0"/>
                      <a:pt x="4422" y="0"/>
                      <a:pt x="9878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6318" cap="flat">
                <a:noFill/>
                <a:prstDash val="solid"/>
                <a:miter/>
              </a:ln>
            </p:spPr>
            <p:txBody>
              <a:bodyPr rtlCol="0" anchor="ctr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117" name="任意多边形: 形状 116">
                <a:extLst>
                  <a:ext uri="{FF2B5EF4-FFF2-40B4-BE49-F238E27FC236}">
                    <a16:creationId xmlns:a16="http://schemas.microsoft.com/office/drawing/2014/main" id="{768C45E4-923E-7E12-E162-AE2925C4E5A7}"/>
                  </a:ext>
                </a:extLst>
              </p:cNvPr>
              <p:cNvSpPr/>
              <p:nvPr/>
            </p:nvSpPr>
            <p:spPr>
              <a:xfrm>
                <a:off x="7161042" y="4733107"/>
                <a:ext cx="124981" cy="18763"/>
              </a:xfrm>
              <a:custGeom>
                <a:avLst/>
                <a:gdLst>
                  <a:gd name="connsiteX0" fmla="*/ 121716 w 131593"/>
                  <a:gd name="connsiteY0" fmla="*/ 0 h 19756"/>
                  <a:gd name="connsiteX1" fmla="*/ 131594 w 131593"/>
                  <a:gd name="connsiteY1" fmla="*/ 0 h 19756"/>
                  <a:gd name="connsiteX2" fmla="*/ 131594 w 131593"/>
                  <a:gd name="connsiteY2" fmla="*/ 19757 h 19756"/>
                  <a:gd name="connsiteX3" fmla="*/ 121716 w 131593"/>
                  <a:gd name="connsiteY3" fmla="*/ 19757 h 19756"/>
                  <a:gd name="connsiteX4" fmla="*/ 9878 w 131593"/>
                  <a:gd name="connsiteY4" fmla="*/ 19757 h 19756"/>
                  <a:gd name="connsiteX5" fmla="*/ 0 w 131593"/>
                  <a:gd name="connsiteY5" fmla="*/ 19757 h 19756"/>
                  <a:gd name="connsiteX6" fmla="*/ 0 w 131593"/>
                  <a:gd name="connsiteY6" fmla="*/ 0 h 19756"/>
                  <a:gd name="connsiteX7" fmla="*/ 9878 w 131593"/>
                  <a:gd name="connsiteY7" fmla="*/ 0 h 197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31593" h="19756">
                    <a:moveTo>
                      <a:pt x="121716" y="0"/>
                    </a:moveTo>
                    <a:cubicBezTo>
                      <a:pt x="127171" y="0"/>
                      <a:pt x="131594" y="0"/>
                      <a:pt x="131594" y="0"/>
                    </a:cubicBezTo>
                    <a:lnTo>
                      <a:pt x="131594" y="19757"/>
                    </a:lnTo>
                    <a:cubicBezTo>
                      <a:pt x="131594" y="19757"/>
                      <a:pt x="127171" y="19757"/>
                      <a:pt x="121716" y="19757"/>
                    </a:cubicBezTo>
                    <a:lnTo>
                      <a:pt x="9878" y="19757"/>
                    </a:lnTo>
                    <a:cubicBezTo>
                      <a:pt x="4422" y="19757"/>
                      <a:pt x="0" y="19757"/>
                      <a:pt x="0" y="19757"/>
                    </a:cubicBezTo>
                    <a:lnTo>
                      <a:pt x="0" y="0"/>
                    </a:lnTo>
                    <a:cubicBezTo>
                      <a:pt x="0" y="0"/>
                      <a:pt x="4422" y="0"/>
                      <a:pt x="9878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6318" cap="flat">
                <a:noFill/>
                <a:prstDash val="solid"/>
                <a:miter/>
              </a:ln>
            </p:spPr>
            <p:txBody>
              <a:bodyPr rtlCol="0" anchor="ctr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118" name="任意多边形: 形状 117">
                <a:extLst>
                  <a:ext uri="{FF2B5EF4-FFF2-40B4-BE49-F238E27FC236}">
                    <a16:creationId xmlns:a16="http://schemas.microsoft.com/office/drawing/2014/main" id="{B2B667B3-E05F-1726-A57A-2C790229D144}"/>
                  </a:ext>
                </a:extLst>
              </p:cNvPr>
              <p:cNvSpPr/>
              <p:nvPr/>
            </p:nvSpPr>
            <p:spPr>
              <a:xfrm>
                <a:off x="7159998" y="4689194"/>
                <a:ext cx="35853" cy="18763"/>
              </a:xfrm>
              <a:custGeom>
                <a:avLst/>
                <a:gdLst>
                  <a:gd name="connsiteX0" fmla="*/ 27872 w 37750"/>
                  <a:gd name="connsiteY0" fmla="*/ 0 h 19756"/>
                  <a:gd name="connsiteX1" fmla="*/ 37751 w 37750"/>
                  <a:gd name="connsiteY1" fmla="*/ 0 h 19756"/>
                  <a:gd name="connsiteX2" fmla="*/ 37751 w 37750"/>
                  <a:gd name="connsiteY2" fmla="*/ 19756 h 19756"/>
                  <a:gd name="connsiteX3" fmla="*/ 27872 w 37750"/>
                  <a:gd name="connsiteY3" fmla="*/ 19756 h 19756"/>
                  <a:gd name="connsiteX4" fmla="*/ 9878 w 37750"/>
                  <a:gd name="connsiteY4" fmla="*/ 19756 h 19756"/>
                  <a:gd name="connsiteX5" fmla="*/ 0 w 37750"/>
                  <a:gd name="connsiteY5" fmla="*/ 19756 h 19756"/>
                  <a:gd name="connsiteX6" fmla="*/ 0 w 37750"/>
                  <a:gd name="connsiteY6" fmla="*/ 0 h 19756"/>
                  <a:gd name="connsiteX7" fmla="*/ 9878 w 37750"/>
                  <a:gd name="connsiteY7" fmla="*/ 0 h 197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37750" h="19756">
                    <a:moveTo>
                      <a:pt x="27872" y="0"/>
                    </a:moveTo>
                    <a:cubicBezTo>
                      <a:pt x="33328" y="0"/>
                      <a:pt x="37751" y="0"/>
                      <a:pt x="37751" y="0"/>
                    </a:cubicBezTo>
                    <a:lnTo>
                      <a:pt x="37751" y="19756"/>
                    </a:lnTo>
                    <a:cubicBezTo>
                      <a:pt x="37751" y="19756"/>
                      <a:pt x="33328" y="19756"/>
                      <a:pt x="27872" y="19756"/>
                    </a:cubicBezTo>
                    <a:lnTo>
                      <a:pt x="9878" y="19756"/>
                    </a:lnTo>
                    <a:cubicBezTo>
                      <a:pt x="4422" y="19756"/>
                      <a:pt x="0" y="19756"/>
                      <a:pt x="0" y="19756"/>
                    </a:cubicBezTo>
                    <a:lnTo>
                      <a:pt x="0" y="0"/>
                    </a:lnTo>
                    <a:cubicBezTo>
                      <a:pt x="0" y="0"/>
                      <a:pt x="4422" y="0"/>
                      <a:pt x="9878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6318" cap="flat">
                <a:noFill/>
                <a:prstDash val="solid"/>
                <a:miter/>
              </a:ln>
            </p:spPr>
            <p:txBody>
              <a:bodyPr rtlCol="0" anchor="ctr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119" name="任意多边形: 形状 118">
                <a:extLst>
                  <a:ext uri="{FF2B5EF4-FFF2-40B4-BE49-F238E27FC236}">
                    <a16:creationId xmlns:a16="http://schemas.microsoft.com/office/drawing/2014/main" id="{F922F1A8-998A-0EEE-181C-C274DBE63CD4}"/>
                  </a:ext>
                </a:extLst>
              </p:cNvPr>
              <p:cNvSpPr/>
              <p:nvPr/>
            </p:nvSpPr>
            <p:spPr>
              <a:xfrm>
                <a:off x="7355457" y="4689194"/>
                <a:ext cx="35853" cy="18763"/>
              </a:xfrm>
              <a:custGeom>
                <a:avLst/>
                <a:gdLst>
                  <a:gd name="connsiteX0" fmla="*/ 27872 w 37750"/>
                  <a:gd name="connsiteY0" fmla="*/ 0 h 19756"/>
                  <a:gd name="connsiteX1" fmla="*/ 37751 w 37750"/>
                  <a:gd name="connsiteY1" fmla="*/ 0 h 19756"/>
                  <a:gd name="connsiteX2" fmla="*/ 37751 w 37750"/>
                  <a:gd name="connsiteY2" fmla="*/ 19756 h 19756"/>
                  <a:gd name="connsiteX3" fmla="*/ 27872 w 37750"/>
                  <a:gd name="connsiteY3" fmla="*/ 19756 h 19756"/>
                  <a:gd name="connsiteX4" fmla="*/ 9878 w 37750"/>
                  <a:gd name="connsiteY4" fmla="*/ 19756 h 19756"/>
                  <a:gd name="connsiteX5" fmla="*/ 0 w 37750"/>
                  <a:gd name="connsiteY5" fmla="*/ 19756 h 19756"/>
                  <a:gd name="connsiteX6" fmla="*/ 0 w 37750"/>
                  <a:gd name="connsiteY6" fmla="*/ 0 h 19756"/>
                  <a:gd name="connsiteX7" fmla="*/ 9878 w 37750"/>
                  <a:gd name="connsiteY7" fmla="*/ 0 h 197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37750" h="19756">
                    <a:moveTo>
                      <a:pt x="27872" y="0"/>
                    </a:moveTo>
                    <a:cubicBezTo>
                      <a:pt x="33328" y="0"/>
                      <a:pt x="37751" y="0"/>
                      <a:pt x="37751" y="0"/>
                    </a:cubicBezTo>
                    <a:lnTo>
                      <a:pt x="37751" y="19756"/>
                    </a:lnTo>
                    <a:cubicBezTo>
                      <a:pt x="37751" y="19756"/>
                      <a:pt x="33328" y="19756"/>
                      <a:pt x="27872" y="19756"/>
                    </a:cubicBezTo>
                    <a:lnTo>
                      <a:pt x="9878" y="19756"/>
                    </a:lnTo>
                    <a:cubicBezTo>
                      <a:pt x="4422" y="19756"/>
                      <a:pt x="0" y="19756"/>
                      <a:pt x="0" y="19756"/>
                    </a:cubicBezTo>
                    <a:lnTo>
                      <a:pt x="0" y="0"/>
                    </a:lnTo>
                    <a:cubicBezTo>
                      <a:pt x="0" y="0"/>
                      <a:pt x="4422" y="0"/>
                      <a:pt x="9878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6318" cap="flat">
                <a:noFill/>
                <a:prstDash val="solid"/>
                <a:miter/>
              </a:ln>
            </p:spPr>
            <p:txBody>
              <a:bodyPr rtlCol="0" anchor="ctr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120" name="任意多边形: 形状 119">
                <a:extLst>
                  <a:ext uri="{FF2B5EF4-FFF2-40B4-BE49-F238E27FC236}">
                    <a16:creationId xmlns:a16="http://schemas.microsoft.com/office/drawing/2014/main" id="{44BC12F5-A710-C393-240F-C4F27E51FD08}"/>
                  </a:ext>
                </a:extLst>
              </p:cNvPr>
              <p:cNvSpPr/>
              <p:nvPr/>
            </p:nvSpPr>
            <p:spPr>
              <a:xfrm>
                <a:off x="7410837" y="4689194"/>
                <a:ext cx="35853" cy="18763"/>
              </a:xfrm>
              <a:custGeom>
                <a:avLst/>
                <a:gdLst>
                  <a:gd name="connsiteX0" fmla="*/ 27873 w 37750"/>
                  <a:gd name="connsiteY0" fmla="*/ 0 h 19756"/>
                  <a:gd name="connsiteX1" fmla="*/ 37751 w 37750"/>
                  <a:gd name="connsiteY1" fmla="*/ 0 h 19756"/>
                  <a:gd name="connsiteX2" fmla="*/ 37751 w 37750"/>
                  <a:gd name="connsiteY2" fmla="*/ 19756 h 19756"/>
                  <a:gd name="connsiteX3" fmla="*/ 27873 w 37750"/>
                  <a:gd name="connsiteY3" fmla="*/ 19756 h 19756"/>
                  <a:gd name="connsiteX4" fmla="*/ 9878 w 37750"/>
                  <a:gd name="connsiteY4" fmla="*/ 19756 h 19756"/>
                  <a:gd name="connsiteX5" fmla="*/ 0 w 37750"/>
                  <a:gd name="connsiteY5" fmla="*/ 19756 h 19756"/>
                  <a:gd name="connsiteX6" fmla="*/ 0 w 37750"/>
                  <a:gd name="connsiteY6" fmla="*/ 0 h 19756"/>
                  <a:gd name="connsiteX7" fmla="*/ 9878 w 37750"/>
                  <a:gd name="connsiteY7" fmla="*/ 0 h 197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37750" h="19756">
                    <a:moveTo>
                      <a:pt x="27873" y="0"/>
                    </a:moveTo>
                    <a:cubicBezTo>
                      <a:pt x="33328" y="0"/>
                      <a:pt x="37751" y="0"/>
                      <a:pt x="37751" y="0"/>
                    </a:cubicBezTo>
                    <a:lnTo>
                      <a:pt x="37751" y="19756"/>
                    </a:lnTo>
                    <a:cubicBezTo>
                      <a:pt x="37751" y="19756"/>
                      <a:pt x="33328" y="19756"/>
                      <a:pt x="27873" y="19756"/>
                    </a:cubicBezTo>
                    <a:lnTo>
                      <a:pt x="9878" y="19756"/>
                    </a:lnTo>
                    <a:cubicBezTo>
                      <a:pt x="4423" y="19756"/>
                      <a:pt x="0" y="19756"/>
                      <a:pt x="0" y="19756"/>
                    </a:cubicBezTo>
                    <a:lnTo>
                      <a:pt x="0" y="0"/>
                    </a:lnTo>
                    <a:cubicBezTo>
                      <a:pt x="0" y="0"/>
                      <a:pt x="4423" y="0"/>
                      <a:pt x="9878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6318" cap="flat">
                <a:noFill/>
                <a:prstDash val="solid"/>
                <a:miter/>
              </a:ln>
            </p:spPr>
            <p:txBody>
              <a:bodyPr rtlCol="0" anchor="ctr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121" name="任意多边形: 形状 120">
                <a:extLst>
                  <a:ext uri="{FF2B5EF4-FFF2-40B4-BE49-F238E27FC236}">
                    <a16:creationId xmlns:a16="http://schemas.microsoft.com/office/drawing/2014/main" id="{1A4609C2-C348-21BF-D8B2-7E7D7787FB98}"/>
                  </a:ext>
                </a:extLst>
              </p:cNvPr>
              <p:cNvSpPr/>
              <p:nvPr/>
            </p:nvSpPr>
            <p:spPr>
              <a:xfrm>
                <a:off x="7213165" y="4690758"/>
                <a:ext cx="124981" cy="18763"/>
              </a:xfrm>
              <a:custGeom>
                <a:avLst/>
                <a:gdLst>
                  <a:gd name="connsiteX0" fmla="*/ 121716 w 131593"/>
                  <a:gd name="connsiteY0" fmla="*/ 0 h 19756"/>
                  <a:gd name="connsiteX1" fmla="*/ 131594 w 131593"/>
                  <a:gd name="connsiteY1" fmla="*/ 0 h 19756"/>
                  <a:gd name="connsiteX2" fmla="*/ 131594 w 131593"/>
                  <a:gd name="connsiteY2" fmla="*/ 19756 h 19756"/>
                  <a:gd name="connsiteX3" fmla="*/ 121716 w 131593"/>
                  <a:gd name="connsiteY3" fmla="*/ 19756 h 19756"/>
                  <a:gd name="connsiteX4" fmla="*/ 9879 w 131593"/>
                  <a:gd name="connsiteY4" fmla="*/ 19756 h 19756"/>
                  <a:gd name="connsiteX5" fmla="*/ 0 w 131593"/>
                  <a:gd name="connsiteY5" fmla="*/ 19756 h 19756"/>
                  <a:gd name="connsiteX6" fmla="*/ 0 w 131593"/>
                  <a:gd name="connsiteY6" fmla="*/ 0 h 19756"/>
                  <a:gd name="connsiteX7" fmla="*/ 9879 w 131593"/>
                  <a:gd name="connsiteY7" fmla="*/ 0 h 197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31593" h="19756">
                    <a:moveTo>
                      <a:pt x="121716" y="0"/>
                    </a:moveTo>
                    <a:cubicBezTo>
                      <a:pt x="127172" y="0"/>
                      <a:pt x="131594" y="0"/>
                      <a:pt x="131594" y="0"/>
                    </a:cubicBezTo>
                    <a:lnTo>
                      <a:pt x="131594" y="19756"/>
                    </a:lnTo>
                    <a:cubicBezTo>
                      <a:pt x="131594" y="19756"/>
                      <a:pt x="127172" y="19756"/>
                      <a:pt x="121716" y="19756"/>
                    </a:cubicBezTo>
                    <a:lnTo>
                      <a:pt x="9879" y="19756"/>
                    </a:lnTo>
                    <a:cubicBezTo>
                      <a:pt x="4423" y="19756"/>
                      <a:pt x="0" y="19756"/>
                      <a:pt x="0" y="19756"/>
                    </a:cubicBezTo>
                    <a:lnTo>
                      <a:pt x="0" y="0"/>
                    </a:lnTo>
                    <a:cubicBezTo>
                      <a:pt x="0" y="0"/>
                      <a:pt x="4423" y="0"/>
                      <a:pt x="9879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6318" cap="flat">
                <a:noFill/>
                <a:prstDash val="solid"/>
                <a:miter/>
              </a:ln>
            </p:spPr>
            <p:txBody>
              <a:bodyPr rtlCol="0" anchor="ctr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122" name="任意多边形: 形状 121">
                <a:extLst>
                  <a:ext uri="{FF2B5EF4-FFF2-40B4-BE49-F238E27FC236}">
                    <a16:creationId xmlns:a16="http://schemas.microsoft.com/office/drawing/2014/main" id="{36582CC4-7413-3462-9919-8F9B0F45F91B}"/>
                  </a:ext>
                </a:extLst>
              </p:cNvPr>
              <p:cNvSpPr/>
              <p:nvPr/>
            </p:nvSpPr>
            <p:spPr>
              <a:xfrm>
                <a:off x="7212121" y="4646844"/>
                <a:ext cx="35853" cy="18763"/>
              </a:xfrm>
              <a:custGeom>
                <a:avLst/>
                <a:gdLst>
                  <a:gd name="connsiteX0" fmla="*/ 27873 w 37750"/>
                  <a:gd name="connsiteY0" fmla="*/ 0 h 19756"/>
                  <a:gd name="connsiteX1" fmla="*/ 37751 w 37750"/>
                  <a:gd name="connsiteY1" fmla="*/ 0 h 19756"/>
                  <a:gd name="connsiteX2" fmla="*/ 37751 w 37750"/>
                  <a:gd name="connsiteY2" fmla="*/ 19756 h 19756"/>
                  <a:gd name="connsiteX3" fmla="*/ 27873 w 37750"/>
                  <a:gd name="connsiteY3" fmla="*/ 19756 h 19756"/>
                  <a:gd name="connsiteX4" fmla="*/ 9878 w 37750"/>
                  <a:gd name="connsiteY4" fmla="*/ 19756 h 19756"/>
                  <a:gd name="connsiteX5" fmla="*/ 0 w 37750"/>
                  <a:gd name="connsiteY5" fmla="*/ 19756 h 19756"/>
                  <a:gd name="connsiteX6" fmla="*/ 0 w 37750"/>
                  <a:gd name="connsiteY6" fmla="*/ 0 h 19756"/>
                  <a:gd name="connsiteX7" fmla="*/ 9878 w 37750"/>
                  <a:gd name="connsiteY7" fmla="*/ 0 h 197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37750" h="19756">
                    <a:moveTo>
                      <a:pt x="27873" y="0"/>
                    </a:moveTo>
                    <a:cubicBezTo>
                      <a:pt x="33328" y="0"/>
                      <a:pt x="37751" y="0"/>
                      <a:pt x="37751" y="0"/>
                    </a:cubicBezTo>
                    <a:lnTo>
                      <a:pt x="37751" y="19756"/>
                    </a:lnTo>
                    <a:cubicBezTo>
                      <a:pt x="37751" y="19756"/>
                      <a:pt x="33328" y="19756"/>
                      <a:pt x="27873" y="19756"/>
                    </a:cubicBezTo>
                    <a:lnTo>
                      <a:pt x="9878" y="19756"/>
                    </a:lnTo>
                    <a:cubicBezTo>
                      <a:pt x="4423" y="19756"/>
                      <a:pt x="0" y="19756"/>
                      <a:pt x="0" y="19756"/>
                    </a:cubicBezTo>
                    <a:lnTo>
                      <a:pt x="0" y="0"/>
                    </a:lnTo>
                    <a:cubicBezTo>
                      <a:pt x="0" y="0"/>
                      <a:pt x="4423" y="0"/>
                      <a:pt x="9878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6318" cap="flat">
                <a:noFill/>
                <a:prstDash val="solid"/>
                <a:miter/>
              </a:ln>
            </p:spPr>
            <p:txBody>
              <a:bodyPr rtlCol="0" anchor="ctr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123" name="任意多边形: 形状 122">
                <a:extLst>
                  <a:ext uri="{FF2B5EF4-FFF2-40B4-BE49-F238E27FC236}">
                    <a16:creationId xmlns:a16="http://schemas.microsoft.com/office/drawing/2014/main" id="{F5D94524-476D-B1CD-08A3-E7EBE5367C4F}"/>
                  </a:ext>
                </a:extLst>
              </p:cNvPr>
              <p:cNvSpPr/>
              <p:nvPr/>
            </p:nvSpPr>
            <p:spPr>
              <a:xfrm>
                <a:off x="7407580" y="4646844"/>
                <a:ext cx="35853" cy="18763"/>
              </a:xfrm>
              <a:custGeom>
                <a:avLst/>
                <a:gdLst>
                  <a:gd name="connsiteX0" fmla="*/ 27873 w 37750"/>
                  <a:gd name="connsiteY0" fmla="*/ 0 h 19756"/>
                  <a:gd name="connsiteX1" fmla="*/ 37751 w 37750"/>
                  <a:gd name="connsiteY1" fmla="*/ 0 h 19756"/>
                  <a:gd name="connsiteX2" fmla="*/ 37751 w 37750"/>
                  <a:gd name="connsiteY2" fmla="*/ 19756 h 19756"/>
                  <a:gd name="connsiteX3" fmla="*/ 27873 w 37750"/>
                  <a:gd name="connsiteY3" fmla="*/ 19756 h 19756"/>
                  <a:gd name="connsiteX4" fmla="*/ 9878 w 37750"/>
                  <a:gd name="connsiteY4" fmla="*/ 19756 h 19756"/>
                  <a:gd name="connsiteX5" fmla="*/ 0 w 37750"/>
                  <a:gd name="connsiteY5" fmla="*/ 19756 h 19756"/>
                  <a:gd name="connsiteX6" fmla="*/ 0 w 37750"/>
                  <a:gd name="connsiteY6" fmla="*/ 0 h 19756"/>
                  <a:gd name="connsiteX7" fmla="*/ 9878 w 37750"/>
                  <a:gd name="connsiteY7" fmla="*/ 0 h 197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37750" h="19756">
                    <a:moveTo>
                      <a:pt x="27873" y="0"/>
                    </a:moveTo>
                    <a:cubicBezTo>
                      <a:pt x="33328" y="0"/>
                      <a:pt x="37751" y="0"/>
                      <a:pt x="37751" y="0"/>
                    </a:cubicBezTo>
                    <a:lnTo>
                      <a:pt x="37751" y="19756"/>
                    </a:lnTo>
                    <a:cubicBezTo>
                      <a:pt x="37751" y="19756"/>
                      <a:pt x="33328" y="19756"/>
                      <a:pt x="27873" y="19756"/>
                    </a:cubicBezTo>
                    <a:lnTo>
                      <a:pt x="9878" y="19756"/>
                    </a:lnTo>
                    <a:cubicBezTo>
                      <a:pt x="4423" y="19756"/>
                      <a:pt x="0" y="19756"/>
                      <a:pt x="0" y="19756"/>
                    </a:cubicBezTo>
                    <a:lnTo>
                      <a:pt x="0" y="0"/>
                    </a:lnTo>
                    <a:cubicBezTo>
                      <a:pt x="0" y="0"/>
                      <a:pt x="4423" y="0"/>
                      <a:pt x="9878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6318" cap="flat">
                <a:noFill/>
                <a:prstDash val="solid"/>
                <a:miter/>
              </a:ln>
            </p:spPr>
            <p:txBody>
              <a:bodyPr rtlCol="0" anchor="ctr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124" name="任意多边形: 形状 123">
                <a:extLst>
                  <a:ext uri="{FF2B5EF4-FFF2-40B4-BE49-F238E27FC236}">
                    <a16:creationId xmlns:a16="http://schemas.microsoft.com/office/drawing/2014/main" id="{10D0EAC3-0EA3-1F58-A8FA-5C3F985D869D}"/>
                  </a:ext>
                </a:extLst>
              </p:cNvPr>
              <p:cNvSpPr/>
              <p:nvPr/>
            </p:nvSpPr>
            <p:spPr>
              <a:xfrm>
                <a:off x="7462961" y="4646844"/>
                <a:ext cx="35853" cy="18763"/>
              </a:xfrm>
              <a:custGeom>
                <a:avLst/>
                <a:gdLst>
                  <a:gd name="connsiteX0" fmla="*/ 27873 w 37750"/>
                  <a:gd name="connsiteY0" fmla="*/ 0 h 19756"/>
                  <a:gd name="connsiteX1" fmla="*/ 37751 w 37750"/>
                  <a:gd name="connsiteY1" fmla="*/ 0 h 19756"/>
                  <a:gd name="connsiteX2" fmla="*/ 37751 w 37750"/>
                  <a:gd name="connsiteY2" fmla="*/ 19756 h 19756"/>
                  <a:gd name="connsiteX3" fmla="*/ 27873 w 37750"/>
                  <a:gd name="connsiteY3" fmla="*/ 19756 h 19756"/>
                  <a:gd name="connsiteX4" fmla="*/ 9878 w 37750"/>
                  <a:gd name="connsiteY4" fmla="*/ 19756 h 19756"/>
                  <a:gd name="connsiteX5" fmla="*/ 0 w 37750"/>
                  <a:gd name="connsiteY5" fmla="*/ 19756 h 19756"/>
                  <a:gd name="connsiteX6" fmla="*/ 0 w 37750"/>
                  <a:gd name="connsiteY6" fmla="*/ 0 h 19756"/>
                  <a:gd name="connsiteX7" fmla="*/ 9878 w 37750"/>
                  <a:gd name="connsiteY7" fmla="*/ 0 h 197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37750" h="19756">
                    <a:moveTo>
                      <a:pt x="27873" y="0"/>
                    </a:moveTo>
                    <a:cubicBezTo>
                      <a:pt x="33328" y="0"/>
                      <a:pt x="37751" y="0"/>
                      <a:pt x="37751" y="0"/>
                    </a:cubicBezTo>
                    <a:lnTo>
                      <a:pt x="37751" y="19756"/>
                    </a:lnTo>
                    <a:cubicBezTo>
                      <a:pt x="37751" y="19756"/>
                      <a:pt x="33328" y="19756"/>
                      <a:pt x="27873" y="19756"/>
                    </a:cubicBezTo>
                    <a:lnTo>
                      <a:pt x="9878" y="19756"/>
                    </a:lnTo>
                    <a:cubicBezTo>
                      <a:pt x="4423" y="19756"/>
                      <a:pt x="0" y="19756"/>
                      <a:pt x="0" y="19756"/>
                    </a:cubicBezTo>
                    <a:lnTo>
                      <a:pt x="0" y="0"/>
                    </a:lnTo>
                    <a:cubicBezTo>
                      <a:pt x="0" y="0"/>
                      <a:pt x="4423" y="0"/>
                      <a:pt x="9878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6318" cap="flat">
                <a:noFill/>
                <a:prstDash val="solid"/>
                <a:miter/>
              </a:ln>
            </p:spPr>
            <p:txBody>
              <a:bodyPr rtlCol="0" anchor="ctr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125" name="任意多边形: 形状 124">
                <a:extLst>
                  <a:ext uri="{FF2B5EF4-FFF2-40B4-BE49-F238E27FC236}">
                    <a16:creationId xmlns:a16="http://schemas.microsoft.com/office/drawing/2014/main" id="{69D9BF89-B80F-941B-B5DC-43856EE7155F}"/>
                  </a:ext>
                </a:extLst>
              </p:cNvPr>
              <p:cNvSpPr/>
              <p:nvPr/>
            </p:nvSpPr>
            <p:spPr>
              <a:xfrm>
                <a:off x="7265287" y="4648408"/>
                <a:ext cx="124981" cy="18763"/>
              </a:xfrm>
              <a:custGeom>
                <a:avLst/>
                <a:gdLst>
                  <a:gd name="connsiteX0" fmla="*/ 121716 w 131593"/>
                  <a:gd name="connsiteY0" fmla="*/ 0 h 19756"/>
                  <a:gd name="connsiteX1" fmla="*/ 131594 w 131593"/>
                  <a:gd name="connsiteY1" fmla="*/ 0 h 19756"/>
                  <a:gd name="connsiteX2" fmla="*/ 131594 w 131593"/>
                  <a:gd name="connsiteY2" fmla="*/ 19756 h 19756"/>
                  <a:gd name="connsiteX3" fmla="*/ 121716 w 131593"/>
                  <a:gd name="connsiteY3" fmla="*/ 19756 h 19756"/>
                  <a:gd name="connsiteX4" fmla="*/ 9878 w 131593"/>
                  <a:gd name="connsiteY4" fmla="*/ 19756 h 19756"/>
                  <a:gd name="connsiteX5" fmla="*/ 0 w 131593"/>
                  <a:gd name="connsiteY5" fmla="*/ 19756 h 19756"/>
                  <a:gd name="connsiteX6" fmla="*/ 0 w 131593"/>
                  <a:gd name="connsiteY6" fmla="*/ 0 h 19756"/>
                  <a:gd name="connsiteX7" fmla="*/ 9878 w 131593"/>
                  <a:gd name="connsiteY7" fmla="*/ 0 h 197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31593" h="19756">
                    <a:moveTo>
                      <a:pt x="121716" y="0"/>
                    </a:moveTo>
                    <a:cubicBezTo>
                      <a:pt x="127172" y="0"/>
                      <a:pt x="131594" y="0"/>
                      <a:pt x="131594" y="0"/>
                    </a:cubicBezTo>
                    <a:lnTo>
                      <a:pt x="131594" y="19756"/>
                    </a:lnTo>
                    <a:cubicBezTo>
                      <a:pt x="131594" y="19756"/>
                      <a:pt x="127172" y="19756"/>
                      <a:pt x="121716" y="19756"/>
                    </a:cubicBezTo>
                    <a:lnTo>
                      <a:pt x="9878" y="19756"/>
                    </a:lnTo>
                    <a:cubicBezTo>
                      <a:pt x="4423" y="19756"/>
                      <a:pt x="0" y="19756"/>
                      <a:pt x="0" y="19756"/>
                    </a:cubicBezTo>
                    <a:lnTo>
                      <a:pt x="0" y="0"/>
                    </a:lnTo>
                    <a:cubicBezTo>
                      <a:pt x="0" y="0"/>
                      <a:pt x="4423" y="0"/>
                      <a:pt x="9878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6318" cap="flat">
                <a:noFill/>
                <a:prstDash val="solid"/>
                <a:miter/>
              </a:ln>
            </p:spPr>
            <p:txBody>
              <a:bodyPr rtlCol="0" anchor="ctr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126" name="任意多边形: 形状 125">
                <a:extLst>
                  <a:ext uri="{FF2B5EF4-FFF2-40B4-BE49-F238E27FC236}">
                    <a16:creationId xmlns:a16="http://schemas.microsoft.com/office/drawing/2014/main" id="{435DEFC1-3457-F9DA-E226-E5D8D60C196A}"/>
                  </a:ext>
                </a:extLst>
              </p:cNvPr>
              <p:cNvSpPr/>
              <p:nvPr/>
            </p:nvSpPr>
            <p:spPr>
              <a:xfrm>
                <a:off x="6911135" y="4789495"/>
                <a:ext cx="556438" cy="480718"/>
              </a:xfrm>
              <a:custGeom>
                <a:avLst/>
                <a:gdLst>
                  <a:gd name="connsiteX0" fmla="*/ 84267 w 585874"/>
                  <a:gd name="connsiteY0" fmla="*/ 505986 h 506149"/>
                  <a:gd name="connsiteX1" fmla="*/ -207 w 585874"/>
                  <a:gd name="connsiteY1" fmla="*/ 372459 h 506149"/>
                  <a:gd name="connsiteX2" fmla="*/ 264942 w 585874"/>
                  <a:gd name="connsiteY2" fmla="*/ 161092 h 506149"/>
                  <a:gd name="connsiteX3" fmla="*/ 374383 w 585874"/>
                  <a:gd name="connsiteY3" fmla="*/ 39844 h 506149"/>
                  <a:gd name="connsiteX4" fmla="*/ 545632 w 585874"/>
                  <a:gd name="connsiteY4" fmla="*/ 31081 h 506149"/>
                  <a:gd name="connsiteX5" fmla="*/ 579518 w 585874"/>
                  <a:gd name="connsiteY5" fmla="*/ 83050 h 506149"/>
                  <a:gd name="connsiteX6" fmla="*/ 579518 w 585874"/>
                  <a:gd name="connsiteY6" fmla="*/ 83050 h 506149"/>
                  <a:gd name="connsiteX7" fmla="*/ 506305 w 585874"/>
                  <a:gd name="connsiteY7" fmla="*/ 234861 h 506149"/>
                  <a:gd name="connsiteX8" fmla="*/ 333246 w 585874"/>
                  <a:gd name="connsiteY8" fmla="*/ 298616 h 5061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585874" h="506149">
                    <a:moveTo>
                      <a:pt x="84267" y="505986"/>
                    </a:moveTo>
                    <a:lnTo>
                      <a:pt x="-207" y="372459"/>
                    </a:lnTo>
                    <a:lnTo>
                      <a:pt x="264942" y="161092"/>
                    </a:lnTo>
                    <a:lnTo>
                      <a:pt x="374383" y="39844"/>
                    </a:lnTo>
                    <a:cubicBezTo>
                      <a:pt x="419252" y="-9865"/>
                      <a:pt x="495923" y="-13788"/>
                      <a:pt x="545632" y="31081"/>
                    </a:cubicBezTo>
                    <a:cubicBezTo>
                      <a:pt x="561243" y="45172"/>
                      <a:pt x="572921" y="63081"/>
                      <a:pt x="579518" y="83050"/>
                    </a:cubicBezTo>
                    <a:lnTo>
                      <a:pt x="579518" y="83050"/>
                    </a:lnTo>
                    <a:cubicBezTo>
                      <a:pt x="600023" y="145116"/>
                      <a:pt x="567640" y="212264"/>
                      <a:pt x="506305" y="234861"/>
                    </a:cubicBezTo>
                    <a:lnTo>
                      <a:pt x="333246" y="298616"/>
                    </a:lnTo>
                    <a:close/>
                  </a:path>
                </a:pathLst>
              </a:custGeom>
              <a:solidFill>
                <a:srgbClr val="FFB6B6"/>
              </a:solidFill>
              <a:ln w="6318" cap="flat">
                <a:noFill/>
                <a:prstDash val="solid"/>
                <a:miter/>
              </a:ln>
            </p:spPr>
            <p:txBody>
              <a:bodyPr rtlCol="0" anchor="ctr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127" name="任意多边形: 形状 126">
                <a:extLst>
                  <a:ext uri="{FF2B5EF4-FFF2-40B4-BE49-F238E27FC236}">
                    <a16:creationId xmlns:a16="http://schemas.microsoft.com/office/drawing/2014/main" id="{AB851E35-7269-0F70-ED1B-A3977801F434}"/>
                  </a:ext>
                </a:extLst>
              </p:cNvPr>
              <p:cNvSpPr/>
              <p:nvPr/>
            </p:nvSpPr>
            <p:spPr>
              <a:xfrm>
                <a:off x="5108907" y="4329901"/>
                <a:ext cx="431810" cy="637168"/>
              </a:xfrm>
              <a:custGeom>
                <a:avLst/>
                <a:gdLst>
                  <a:gd name="connsiteX0" fmla="*/ -207 w 454653"/>
                  <a:gd name="connsiteY0" fmla="*/ 21731 h 670875"/>
                  <a:gd name="connsiteX1" fmla="*/ -207 w 454653"/>
                  <a:gd name="connsiteY1" fmla="*/ 670712 h 670875"/>
                  <a:gd name="connsiteX2" fmla="*/ 454447 w 454653"/>
                  <a:gd name="connsiteY2" fmla="*/ 670712 h 670875"/>
                  <a:gd name="connsiteX3" fmla="*/ 454447 w 454653"/>
                  <a:gd name="connsiteY3" fmla="*/ 21731 h 670875"/>
                  <a:gd name="connsiteX4" fmla="*/ 439070 w 454653"/>
                  <a:gd name="connsiteY4" fmla="*/ 850 h 670875"/>
                  <a:gd name="connsiteX5" fmla="*/ 432553 w 454653"/>
                  <a:gd name="connsiteY5" fmla="*/ -163 h 670875"/>
                  <a:gd name="connsiteX6" fmla="*/ 21751 w 454653"/>
                  <a:gd name="connsiteY6" fmla="*/ -163 h 670875"/>
                  <a:gd name="connsiteX7" fmla="*/ -207 w 454653"/>
                  <a:gd name="connsiteY7" fmla="*/ 21710 h 670875"/>
                  <a:gd name="connsiteX8" fmla="*/ -207 w 454653"/>
                  <a:gd name="connsiteY8" fmla="*/ 21731 h 670875"/>
                  <a:gd name="connsiteX9" fmla="*/ 177225 w 454653"/>
                  <a:gd name="connsiteY9" fmla="*/ 244723 h 670875"/>
                  <a:gd name="connsiteX10" fmla="*/ 226210 w 454653"/>
                  <a:gd name="connsiteY10" fmla="*/ 196639 h 670875"/>
                  <a:gd name="connsiteX11" fmla="*/ 274294 w 454653"/>
                  <a:gd name="connsiteY11" fmla="*/ 244723 h 670875"/>
                  <a:gd name="connsiteX12" fmla="*/ 274294 w 454653"/>
                  <a:gd name="connsiteY12" fmla="*/ 320025 h 670875"/>
                  <a:gd name="connsiteX13" fmla="*/ 225512 w 454653"/>
                  <a:gd name="connsiteY13" fmla="*/ 368311 h 670875"/>
                  <a:gd name="connsiteX14" fmla="*/ 177225 w 454653"/>
                  <a:gd name="connsiteY14" fmla="*/ 320025 h 6708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454653" h="670875">
                    <a:moveTo>
                      <a:pt x="-207" y="21731"/>
                    </a:moveTo>
                    <a:lnTo>
                      <a:pt x="-207" y="670712"/>
                    </a:lnTo>
                    <a:lnTo>
                      <a:pt x="454447" y="670712"/>
                    </a:lnTo>
                    <a:lnTo>
                      <a:pt x="454447" y="21731"/>
                    </a:lnTo>
                    <a:cubicBezTo>
                      <a:pt x="454463" y="12150"/>
                      <a:pt x="448225" y="3679"/>
                      <a:pt x="439070" y="850"/>
                    </a:cubicBezTo>
                    <a:cubicBezTo>
                      <a:pt x="436968" y="156"/>
                      <a:pt x="434766" y="-187"/>
                      <a:pt x="432553" y="-163"/>
                    </a:cubicBezTo>
                    <a:lnTo>
                      <a:pt x="21751" y="-163"/>
                    </a:lnTo>
                    <a:cubicBezTo>
                      <a:pt x="9648" y="-186"/>
                      <a:pt x="-183" y="9607"/>
                      <a:pt x="-207" y="21710"/>
                    </a:cubicBezTo>
                    <a:cubicBezTo>
                      <a:pt x="-207" y="21717"/>
                      <a:pt x="-207" y="21724"/>
                      <a:pt x="-207" y="21731"/>
                    </a:cubicBezTo>
                    <a:close/>
                    <a:moveTo>
                      <a:pt x="177225" y="244723"/>
                    </a:moveTo>
                    <a:cubicBezTo>
                      <a:pt x="177474" y="217919"/>
                      <a:pt x="199405" y="196391"/>
                      <a:pt x="226210" y="196639"/>
                    </a:cubicBezTo>
                    <a:cubicBezTo>
                      <a:pt x="252664" y="196884"/>
                      <a:pt x="274048" y="218269"/>
                      <a:pt x="274294" y="244723"/>
                    </a:cubicBezTo>
                    <a:lnTo>
                      <a:pt x="274294" y="320025"/>
                    </a:lnTo>
                    <a:cubicBezTo>
                      <a:pt x="274157" y="346829"/>
                      <a:pt x="252317" y="368448"/>
                      <a:pt x="225512" y="368311"/>
                    </a:cubicBezTo>
                    <a:cubicBezTo>
                      <a:pt x="198900" y="368175"/>
                      <a:pt x="177361" y="346636"/>
                      <a:pt x="177225" y="320025"/>
                    </a:cubicBezTo>
                    <a:close/>
                  </a:path>
                </a:pathLst>
              </a:custGeom>
              <a:solidFill>
                <a:schemeClr val="tx1"/>
              </a:solidFill>
              <a:ln w="6318" cap="flat">
                <a:noFill/>
                <a:prstDash val="solid"/>
                <a:miter/>
              </a:ln>
            </p:spPr>
            <p:txBody>
              <a:bodyPr rtlCol="0" anchor="ctr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128" name="任意多边形: 形状 127">
                <a:extLst>
                  <a:ext uri="{FF2B5EF4-FFF2-40B4-BE49-F238E27FC236}">
                    <a16:creationId xmlns:a16="http://schemas.microsoft.com/office/drawing/2014/main" id="{78E4BF89-14A3-1CB6-D73F-F36B761453F3}"/>
                  </a:ext>
                </a:extLst>
              </p:cNvPr>
              <p:cNvSpPr/>
              <p:nvPr/>
            </p:nvSpPr>
            <p:spPr>
              <a:xfrm>
                <a:off x="5107585" y="4947359"/>
                <a:ext cx="434454" cy="71096"/>
              </a:xfrm>
              <a:custGeom>
                <a:avLst/>
                <a:gdLst>
                  <a:gd name="connsiteX0" fmla="*/ -207 w 457437"/>
                  <a:gd name="connsiteY0" fmla="*/ -164 h 74857"/>
                  <a:gd name="connsiteX1" fmla="*/ -207 w 457437"/>
                  <a:gd name="connsiteY1" fmla="*/ 62418 h 74857"/>
                  <a:gd name="connsiteX2" fmla="*/ 12006 w 457437"/>
                  <a:gd name="connsiteY2" fmla="*/ 74694 h 74857"/>
                  <a:gd name="connsiteX3" fmla="*/ 445018 w 457437"/>
                  <a:gd name="connsiteY3" fmla="*/ 74694 h 74857"/>
                  <a:gd name="connsiteX4" fmla="*/ 457231 w 457437"/>
                  <a:gd name="connsiteY4" fmla="*/ 62418 h 74857"/>
                  <a:gd name="connsiteX5" fmla="*/ 457231 w 457437"/>
                  <a:gd name="connsiteY5" fmla="*/ -164 h 748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457437" h="74857">
                    <a:moveTo>
                      <a:pt x="-207" y="-164"/>
                    </a:moveTo>
                    <a:lnTo>
                      <a:pt x="-207" y="62418"/>
                    </a:lnTo>
                    <a:cubicBezTo>
                      <a:pt x="-185" y="69164"/>
                      <a:pt x="5260" y="74637"/>
                      <a:pt x="12006" y="74694"/>
                    </a:cubicBezTo>
                    <a:lnTo>
                      <a:pt x="445018" y="74694"/>
                    </a:lnTo>
                    <a:cubicBezTo>
                      <a:pt x="451774" y="74660"/>
                      <a:pt x="457232" y="69174"/>
                      <a:pt x="457231" y="62418"/>
                    </a:cubicBezTo>
                    <a:lnTo>
                      <a:pt x="457231" y="-164"/>
                    </a:lnTo>
                    <a:close/>
                  </a:path>
                </a:pathLst>
              </a:custGeom>
              <a:solidFill>
                <a:srgbClr val="3F3D56"/>
              </a:solidFill>
              <a:ln w="6318" cap="flat">
                <a:noFill/>
                <a:prstDash val="solid"/>
                <a:miter/>
              </a:ln>
            </p:spPr>
            <p:txBody>
              <a:bodyPr rtlCol="0" anchor="ctr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129" name="任意多边形: 形状 128">
                <a:extLst>
                  <a:ext uri="{FF2B5EF4-FFF2-40B4-BE49-F238E27FC236}">
                    <a16:creationId xmlns:a16="http://schemas.microsoft.com/office/drawing/2014/main" id="{A41BC30E-7609-69F8-6E4D-95A2686750BD}"/>
                  </a:ext>
                </a:extLst>
              </p:cNvPr>
              <p:cNvSpPr/>
              <p:nvPr/>
            </p:nvSpPr>
            <p:spPr>
              <a:xfrm>
                <a:off x="4429609" y="3368021"/>
                <a:ext cx="1775920" cy="1233527"/>
              </a:xfrm>
              <a:custGeom>
                <a:avLst/>
                <a:gdLst>
                  <a:gd name="connsiteX0" fmla="*/ -207 w 1869868"/>
                  <a:gd name="connsiteY0" fmla="*/ 56723 h 1298782"/>
                  <a:gd name="connsiteX1" fmla="*/ -207 w 1869868"/>
                  <a:gd name="connsiteY1" fmla="*/ 1241669 h 1298782"/>
                  <a:gd name="connsiteX2" fmla="*/ 56744 w 1869868"/>
                  <a:gd name="connsiteY2" fmla="*/ 1298619 h 1298782"/>
                  <a:gd name="connsiteX3" fmla="*/ 1812712 w 1869868"/>
                  <a:gd name="connsiteY3" fmla="*/ 1298619 h 1298782"/>
                  <a:gd name="connsiteX4" fmla="*/ 1869662 w 1869868"/>
                  <a:gd name="connsiteY4" fmla="*/ 1241669 h 1298782"/>
                  <a:gd name="connsiteX5" fmla="*/ 1869662 w 1869868"/>
                  <a:gd name="connsiteY5" fmla="*/ 56723 h 1298782"/>
                  <a:gd name="connsiteX6" fmla="*/ 1812712 w 1869868"/>
                  <a:gd name="connsiteY6" fmla="*/ -164 h 1298782"/>
                  <a:gd name="connsiteX7" fmla="*/ 56744 w 1869868"/>
                  <a:gd name="connsiteY7" fmla="*/ -164 h 1298782"/>
                  <a:gd name="connsiteX8" fmla="*/ -207 w 1869868"/>
                  <a:gd name="connsiteY8" fmla="*/ 56723 h 12987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869868" h="1298782">
                    <a:moveTo>
                      <a:pt x="-207" y="56723"/>
                    </a:moveTo>
                    <a:lnTo>
                      <a:pt x="-207" y="1241669"/>
                    </a:lnTo>
                    <a:cubicBezTo>
                      <a:pt x="-182" y="1273111"/>
                      <a:pt x="25301" y="1298594"/>
                      <a:pt x="56744" y="1298619"/>
                    </a:cubicBezTo>
                    <a:lnTo>
                      <a:pt x="1812712" y="1298619"/>
                    </a:lnTo>
                    <a:cubicBezTo>
                      <a:pt x="1844154" y="1298594"/>
                      <a:pt x="1869637" y="1273111"/>
                      <a:pt x="1869662" y="1241669"/>
                    </a:cubicBezTo>
                    <a:lnTo>
                      <a:pt x="1869662" y="56723"/>
                    </a:lnTo>
                    <a:cubicBezTo>
                      <a:pt x="1869587" y="25312"/>
                      <a:pt x="1844123" y="-124"/>
                      <a:pt x="1812712" y="-164"/>
                    </a:cubicBezTo>
                    <a:lnTo>
                      <a:pt x="56744" y="-164"/>
                    </a:lnTo>
                    <a:cubicBezTo>
                      <a:pt x="25332" y="-124"/>
                      <a:pt x="-132" y="25312"/>
                      <a:pt x="-207" y="56723"/>
                    </a:cubicBezTo>
                    <a:close/>
                  </a:path>
                </a:pathLst>
              </a:custGeom>
              <a:solidFill>
                <a:schemeClr val="tx1"/>
              </a:solidFill>
              <a:ln w="6318" cap="flat">
                <a:noFill/>
                <a:prstDash val="solid"/>
                <a:miter/>
              </a:ln>
            </p:spPr>
            <p:txBody>
              <a:bodyPr rtlCol="0" anchor="ctr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130" name="任意多边形: 形状 129">
                <a:extLst>
                  <a:ext uri="{FF2B5EF4-FFF2-40B4-BE49-F238E27FC236}">
                    <a16:creationId xmlns:a16="http://schemas.microsoft.com/office/drawing/2014/main" id="{4C39D8F5-5BD7-73BF-1A95-BAA437B30D13}"/>
                  </a:ext>
                </a:extLst>
              </p:cNvPr>
              <p:cNvSpPr/>
              <p:nvPr/>
            </p:nvSpPr>
            <p:spPr>
              <a:xfrm>
                <a:off x="4468733" y="3407085"/>
                <a:ext cx="1697730" cy="1155399"/>
              </a:xfrm>
              <a:custGeom>
                <a:avLst/>
                <a:gdLst>
                  <a:gd name="connsiteX0" fmla="*/ -207 w 1787543"/>
                  <a:gd name="connsiteY0" fmla="*/ 30336 h 1216521"/>
                  <a:gd name="connsiteX1" fmla="*/ -207 w 1787543"/>
                  <a:gd name="connsiteY1" fmla="*/ 1185921 h 1216521"/>
                  <a:gd name="connsiteX2" fmla="*/ 30230 w 1787543"/>
                  <a:gd name="connsiteY2" fmla="*/ 1216358 h 1216521"/>
                  <a:gd name="connsiteX3" fmla="*/ 1756900 w 1787543"/>
                  <a:gd name="connsiteY3" fmla="*/ 1216358 h 1216521"/>
                  <a:gd name="connsiteX4" fmla="*/ 1787337 w 1787543"/>
                  <a:gd name="connsiteY4" fmla="*/ 1185921 h 1216521"/>
                  <a:gd name="connsiteX5" fmla="*/ 1787337 w 1787543"/>
                  <a:gd name="connsiteY5" fmla="*/ 30336 h 1216521"/>
                  <a:gd name="connsiteX6" fmla="*/ 1756900 w 1787543"/>
                  <a:gd name="connsiteY6" fmla="*/ -164 h 1216521"/>
                  <a:gd name="connsiteX7" fmla="*/ 30230 w 1787543"/>
                  <a:gd name="connsiteY7" fmla="*/ -164 h 1216521"/>
                  <a:gd name="connsiteX8" fmla="*/ -207 w 1787543"/>
                  <a:gd name="connsiteY8" fmla="*/ 30336 h 12165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787543" h="1216521">
                    <a:moveTo>
                      <a:pt x="-207" y="30336"/>
                    </a:moveTo>
                    <a:lnTo>
                      <a:pt x="-207" y="1185921"/>
                    </a:lnTo>
                    <a:cubicBezTo>
                      <a:pt x="-178" y="1202719"/>
                      <a:pt x="13433" y="1216329"/>
                      <a:pt x="30230" y="1216358"/>
                    </a:cubicBezTo>
                    <a:lnTo>
                      <a:pt x="1756900" y="1216358"/>
                    </a:lnTo>
                    <a:cubicBezTo>
                      <a:pt x="1773698" y="1216329"/>
                      <a:pt x="1787308" y="1202719"/>
                      <a:pt x="1787337" y="1185921"/>
                    </a:cubicBezTo>
                    <a:lnTo>
                      <a:pt x="1787337" y="30336"/>
                    </a:lnTo>
                    <a:cubicBezTo>
                      <a:pt x="1787335" y="13517"/>
                      <a:pt x="1773720" y="-127"/>
                      <a:pt x="1756900" y="-164"/>
                    </a:cubicBezTo>
                    <a:lnTo>
                      <a:pt x="30230" y="-164"/>
                    </a:lnTo>
                    <a:cubicBezTo>
                      <a:pt x="13411" y="-127"/>
                      <a:pt x="-205" y="13517"/>
                      <a:pt x="-207" y="30336"/>
                    </a:cubicBezTo>
                    <a:close/>
                  </a:path>
                </a:pathLst>
              </a:custGeom>
              <a:solidFill>
                <a:srgbClr val="FFFFFF"/>
              </a:solidFill>
              <a:ln w="6318" cap="flat">
                <a:noFill/>
                <a:prstDash val="solid"/>
                <a:miter/>
              </a:ln>
            </p:spPr>
            <p:txBody>
              <a:bodyPr rtlCol="0" anchor="ctr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131" name="任意多边形: 形状 130">
                <a:extLst>
                  <a:ext uri="{FF2B5EF4-FFF2-40B4-BE49-F238E27FC236}">
                    <a16:creationId xmlns:a16="http://schemas.microsoft.com/office/drawing/2014/main" id="{3EAB6F2A-CE38-9012-617A-5BA52F46318B}"/>
                  </a:ext>
                </a:extLst>
              </p:cNvPr>
              <p:cNvSpPr/>
              <p:nvPr/>
            </p:nvSpPr>
            <p:spPr>
              <a:xfrm>
                <a:off x="4769037" y="4913282"/>
                <a:ext cx="1011553" cy="107816"/>
              </a:xfrm>
              <a:custGeom>
                <a:avLst/>
                <a:gdLst>
                  <a:gd name="connsiteX0" fmla="*/ 4044 w 1065066"/>
                  <a:gd name="connsiteY0" fmla="*/ 106333 h 113520"/>
                  <a:gd name="connsiteX1" fmla="*/ 18724 w 1065066"/>
                  <a:gd name="connsiteY1" fmla="*/ 113357 h 113520"/>
                  <a:gd name="connsiteX2" fmla="*/ 1045981 w 1065066"/>
                  <a:gd name="connsiteY2" fmla="*/ 113357 h 113520"/>
                  <a:gd name="connsiteX3" fmla="*/ 1064860 w 1065066"/>
                  <a:gd name="connsiteY3" fmla="*/ 94430 h 113520"/>
                  <a:gd name="connsiteX4" fmla="*/ 1064458 w 1065066"/>
                  <a:gd name="connsiteY4" fmla="*/ 90577 h 113520"/>
                  <a:gd name="connsiteX5" fmla="*/ 1048512 w 1065066"/>
                  <a:gd name="connsiteY5" fmla="*/ 14833 h 113520"/>
                  <a:gd name="connsiteX6" fmla="*/ 1036743 w 1065066"/>
                  <a:gd name="connsiteY6" fmla="*/ 1101 h 113520"/>
                  <a:gd name="connsiteX7" fmla="*/ 1030035 w 1065066"/>
                  <a:gd name="connsiteY7" fmla="*/ -164 h 113520"/>
                  <a:gd name="connsiteX8" fmla="*/ 34607 w 1065066"/>
                  <a:gd name="connsiteY8" fmla="*/ -164 h 113520"/>
                  <a:gd name="connsiteX9" fmla="*/ 27900 w 1065066"/>
                  <a:gd name="connsiteY9" fmla="*/ 1101 h 113520"/>
                  <a:gd name="connsiteX10" fmla="*/ 16130 w 1065066"/>
                  <a:gd name="connsiteY10" fmla="*/ 14833 h 113520"/>
                  <a:gd name="connsiteX11" fmla="*/ 184 w 1065066"/>
                  <a:gd name="connsiteY11" fmla="*/ 90577 h 113520"/>
                  <a:gd name="connsiteX12" fmla="*/ 4044 w 1065066"/>
                  <a:gd name="connsiteY12" fmla="*/ 106333 h 1135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1065066" h="113520">
                    <a:moveTo>
                      <a:pt x="4044" y="106333"/>
                    </a:moveTo>
                    <a:cubicBezTo>
                      <a:pt x="7604" y="110798"/>
                      <a:pt x="13014" y="113386"/>
                      <a:pt x="18724" y="113357"/>
                    </a:cubicBezTo>
                    <a:lnTo>
                      <a:pt x="1045981" y="113357"/>
                    </a:lnTo>
                    <a:cubicBezTo>
                      <a:pt x="1056421" y="113344"/>
                      <a:pt x="1064873" y="104870"/>
                      <a:pt x="1064860" y="94430"/>
                    </a:cubicBezTo>
                    <a:cubicBezTo>
                      <a:pt x="1064859" y="93135"/>
                      <a:pt x="1064724" y="91844"/>
                      <a:pt x="1064458" y="90577"/>
                    </a:cubicBezTo>
                    <a:lnTo>
                      <a:pt x="1048512" y="14833"/>
                    </a:lnTo>
                    <a:cubicBezTo>
                      <a:pt x="1047169" y="8557"/>
                      <a:pt x="1042739" y="3388"/>
                      <a:pt x="1036743" y="1101"/>
                    </a:cubicBezTo>
                    <a:cubicBezTo>
                      <a:pt x="1034606" y="263"/>
                      <a:pt x="1032330" y="-166"/>
                      <a:pt x="1030035" y="-164"/>
                    </a:cubicBezTo>
                    <a:lnTo>
                      <a:pt x="34607" y="-164"/>
                    </a:lnTo>
                    <a:cubicBezTo>
                      <a:pt x="32312" y="-166"/>
                      <a:pt x="30036" y="263"/>
                      <a:pt x="27900" y="1101"/>
                    </a:cubicBezTo>
                    <a:cubicBezTo>
                      <a:pt x="21903" y="3388"/>
                      <a:pt x="17472" y="8557"/>
                      <a:pt x="16130" y="14833"/>
                    </a:cubicBezTo>
                    <a:lnTo>
                      <a:pt x="184" y="90577"/>
                    </a:lnTo>
                    <a:cubicBezTo>
                      <a:pt x="-965" y="96142"/>
                      <a:pt x="452" y="101929"/>
                      <a:pt x="4044" y="106333"/>
                    </a:cubicBezTo>
                    <a:close/>
                  </a:path>
                </a:pathLst>
              </a:custGeom>
              <a:solidFill>
                <a:schemeClr val="tx1"/>
              </a:solidFill>
              <a:ln w="6318" cap="flat">
                <a:noFill/>
                <a:prstDash val="solid"/>
                <a:miter/>
              </a:ln>
            </p:spPr>
            <p:txBody>
              <a:bodyPr rtlCol="0" anchor="ctr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132" name="任意多边形: 形状 131">
                <a:extLst>
                  <a:ext uri="{FF2B5EF4-FFF2-40B4-BE49-F238E27FC236}">
                    <a16:creationId xmlns:a16="http://schemas.microsoft.com/office/drawing/2014/main" id="{41660EC6-D8FD-379B-C06A-662570A865F4}"/>
                  </a:ext>
                </a:extLst>
              </p:cNvPr>
              <p:cNvSpPr/>
              <p:nvPr/>
            </p:nvSpPr>
            <p:spPr>
              <a:xfrm>
                <a:off x="4543905" y="3546069"/>
                <a:ext cx="1546399" cy="12204"/>
              </a:xfrm>
              <a:custGeom>
                <a:avLst/>
                <a:gdLst>
                  <a:gd name="connsiteX0" fmla="*/ 1621716 w 1628206"/>
                  <a:gd name="connsiteY0" fmla="*/ 12686 h 12849"/>
                  <a:gd name="connsiteX1" fmla="*/ 6077 w 1628206"/>
                  <a:gd name="connsiteY1" fmla="*/ 12686 h 12849"/>
                  <a:gd name="connsiteX2" fmla="*/ -205 w 1628206"/>
                  <a:gd name="connsiteY2" fmla="*/ 6119 h 12849"/>
                  <a:gd name="connsiteX3" fmla="*/ 6077 w 1628206"/>
                  <a:gd name="connsiteY3" fmla="*/ -164 h 12849"/>
                  <a:gd name="connsiteX4" fmla="*/ 1621716 w 1628206"/>
                  <a:gd name="connsiteY4" fmla="*/ -164 h 12849"/>
                  <a:gd name="connsiteX5" fmla="*/ 1627998 w 1628206"/>
                  <a:gd name="connsiteY5" fmla="*/ 6404 h 12849"/>
                  <a:gd name="connsiteX6" fmla="*/ 1621716 w 1628206"/>
                  <a:gd name="connsiteY6" fmla="*/ 12686 h 128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628206" h="12849">
                    <a:moveTo>
                      <a:pt x="1621716" y="12686"/>
                    </a:moveTo>
                    <a:lnTo>
                      <a:pt x="6077" y="12686"/>
                    </a:lnTo>
                    <a:cubicBezTo>
                      <a:pt x="2529" y="12607"/>
                      <a:pt x="-284" y="9667"/>
                      <a:pt x="-205" y="6119"/>
                    </a:cubicBezTo>
                    <a:cubicBezTo>
                      <a:pt x="-129" y="2681"/>
                      <a:pt x="2640" y="-88"/>
                      <a:pt x="6077" y="-164"/>
                    </a:cubicBezTo>
                    <a:lnTo>
                      <a:pt x="1621716" y="-164"/>
                    </a:lnTo>
                    <a:cubicBezTo>
                      <a:pt x="1625265" y="-85"/>
                      <a:pt x="1628077" y="2855"/>
                      <a:pt x="1627998" y="6404"/>
                    </a:cubicBezTo>
                    <a:cubicBezTo>
                      <a:pt x="1627922" y="9841"/>
                      <a:pt x="1625153" y="12610"/>
                      <a:pt x="1621716" y="12686"/>
                    </a:cubicBezTo>
                    <a:close/>
                  </a:path>
                </a:pathLst>
              </a:custGeom>
              <a:solidFill>
                <a:srgbClr val="3F3D56"/>
              </a:solidFill>
              <a:ln w="6318" cap="flat">
                <a:solidFill>
                  <a:schemeClr val="accent4"/>
                </a:solidFill>
                <a:prstDash val="solid"/>
                <a:miter/>
              </a:ln>
            </p:spPr>
            <p:txBody>
              <a:bodyPr rtlCol="0" anchor="ctr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133" name="任意多边形: 形状 132">
                <a:extLst>
                  <a:ext uri="{FF2B5EF4-FFF2-40B4-BE49-F238E27FC236}">
                    <a16:creationId xmlns:a16="http://schemas.microsoft.com/office/drawing/2014/main" id="{A4AAE912-10D6-FB12-D37E-3D5997BA6FC7}"/>
                  </a:ext>
                </a:extLst>
              </p:cNvPr>
              <p:cNvSpPr/>
              <p:nvPr/>
            </p:nvSpPr>
            <p:spPr>
              <a:xfrm>
                <a:off x="4618563" y="3441797"/>
                <a:ext cx="71522" cy="73116"/>
              </a:xfrm>
              <a:custGeom>
                <a:avLst/>
                <a:gdLst>
                  <a:gd name="connsiteX0" fmla="*/ 75306 w 75306"/>
                  <a:gd name="connsiteY0" fmla="*/ 38492 h 76984"/>
                  <a:gd name="connsiteX1" fmla="*/ 37653 w 75306"/>
                  <a:gd name="connsiteY1" fmla="*/ 76985 h 76984"/>
                  <a:gd name="connsiteX2" fmla="*/ 0 w 75306"/>
                  <a:gd name="connsiteY2" fmla="*/ 38492 h 76984"/>
                  <a:gd name="connsiteX3" fmla="*/ 37653 w 75306"/>
                  <a:gd name="connsiteY3" fmla="*/ 0 h 76984"/>
                  <a:gd name="connsiteX4" fmla="*/ 75306 w 75306"/>
                  <a:gd name="connsiteY4" fmla="*/ 38492 h 769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5306" h="76984">
                    <a:moveTo>
                      <a:pt x="75306" y="38492"/>
                    </a:moveTo>
                    <a:cubicBezTo>
                      <a:pt x="75306" y="59751"/>
                      <a:pt x="58448" y="76985"/>
                      <a:pt x="37653" y="76985"/>
                    </a:cubicBezTo>
                    <a:cubicBezTo>
                      <a:pt x="16858" y="76985"/>
                      <a:pt x="0" y="59751"/>
                      <a:pt x="0" y="38492"/>
                    </a:cubicBezTo>
                    <a:cubicBezTo>
                      <a:pt x="0" y="17234"/>
                      <a:pt x="16858" y="0"/>
                      <a:pt x="37653" y="0"/>
                    </a:cubicBezTo>
                    <a:cubicBezTo>
                      <a:pt x="58448" y="0"/>
                      <a:pt x="75306" y="17234"/>
                      <a:pt x="75306" y="38492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8405" cap="flat">
                <a:noFill/>
                <a:prstDash val="solid"/>
                <a:miter/>
              </a:ln>
            </p:spPr>
            <p:txBody>
              <a:bodyPr rtlCol="0" anchor="ctr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134" name="任意多边形: 形状 133">
                <a:extLst>
                  <a:ext uri="{FF2B5EF4-FFF2-40B4-BE49-F238E27FC236}">
                    <a16:creationId xmlns:a16="http://schemas.microsoft.com/office/drawing/2014/main" id="{608C0E38-74BE-124B-2531-626E39D08A93}"/>
                  </a:ext>
                </a:extLst>
              </p:cNvPr>
              <p:cNvSpPr/>
              <p:nvPr/>
            </p:nvSpPr>
            <p:spPr>
              <a:xfrm>
                <a:off x="4742102" y="3441797"/>
                <a:ext cx="71522" cy="73116"/>
              </a:xfrm>
              <a:custGeom>
                <a:avLst/>
                <a:gdLst>
                  <a:gd name="connsiteX0" fmla="*/ 75306 w 75306"/>
                  <a:gd name="connsiteY0" fmla="*/ 38492 h 76984"/>
                  <a:gd name="connsiteX1" fmla="*/ 37653 w 75306"/>
                  <a:gd name="connsiteY1" fmla="*/ 76985 h 76984"/>
                  <a:gd name="connsiteX2" fmla="*/ 0 w 75306"/>
                  <a:gd name="connsiteY2" fmla="*/ 38492 h 76984"/>
                  <a:gd name="connsiteX3" fmla="*/ 37653 w 75306"/>
                  <a:gd name="connsiteY3" fmla="*/ 0 h 76984"/>
                  <a:gd name="connsiteX4" fmla="*/ 75306 w 75306"/>
                  <a:gd name="connsiteY4" fmla="*/ 38492 h 769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5306" h="76984">
                    <a:moveTo>
                      <a:pt x="75306" y="38492"/>
                    </a:moveTo>
                    <a:cubicBezTo>
                      <a:pt x="75306" y="59751"/>
                      <a:pt x="58448" y="76985"/>
                      <a:pt x="37653" y="76985"/>
                    </a:cubicBezTo>
                    <a:cubicBezTo>
                      <a:pt x="16858" y="76985"/>
                      <a:pt x="0" y="59751"/>
                      <a:pt x="0" y="38492"/>
                    </a:cubicBezTo>
                    <a:cubicBezTo>
                      <a:pt x="0" y="17234"/>
                      <a:pt x="16858" y="0"/>
                      <a:pt x="37653" y="0"/>
                    </a:cubicBezTo>
                    <a:cubicBezTo>
                      <a:pt x="58448" y="0"/>
                      <a:pt x="75306" y="17234"/>
                      <a:pt x="75306" y="38492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8405" cap="flat">
                <a:noFill/>
                <a:prstDash val="solid"/>
                <a:miter/>
              </a:ln>
            </p:spPr>
            <p:txBody>
              <a:bodyPr rtlCol="0" anchor="ctr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135" name="任意多边形: 形状 134">
                <a:extLst>
                  <a:ext uri="{FF2B5EF4-FFF2-40B4-BE49-F238E27FC236}">
                    <a16:creationId xmlns:a16="http://schemas.microsoft.com/office/drawing/2014/main" id="{523D4F46-CC91-625C-81AA-EB6AC09803B6}"/>
                  </a:ext>
                </a:extLst>
              </p:cNvPr>
              <p:cNvSpPr/>
              <p:nvPr/>
            </p:nvSpPr>
            <p:spPr>
              <a:xfrm>
                <a:off x="4865641" y="3441798"/>
                <a:ext cx="71522" cy="73116"/>
              </a:xfrm>
              <a:custGeom>
                <a:avLst/>
                <a:gdLst>
                  <a:gd name="connsiteX0" fmla="*/ 75306 w 75306"/>
                  <a:gd name="connsiteY0" fmla="*/ 38492 h 76984"/>
                  <a:gd name="connsiteX1" fmla="*/ 37653 w 75306"/>
                  <a:gd name="connsiteY1" fmla="*/ 76985 h 76984"/>
                  <a:gd name="connsiteX2" fmla="*/ 0 w 75306"/>
                  <a:gd name="connsiteY2" fmla="*/ 38492 h 76984"/>
                  <a:gd name="connsiteX3" fmla="*/ 37653 w 75306"/>
                  <a:gd name="connsiteY3" fmla="*/ 0 h 76984"/>
                  <a:gd name="connsiteX4" fmla="*/ 75306 w 75306"/>
                  <a:gd name="connsiteY4" fmla="*/ 38492 h 769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5306" h="76984">
                    <a:moveTo>
                      <a:pt x="75306" y="38492"/>
                    </a:moveTo>
                    <a:cubicBezTo>
                      <a:pt x="75306" y="59751"/>
                      <a:pt x="58448" y="76985"/>
                      <a:pt x="37653" y="76985"/>
                    </a:cubicBezTo>
                    <a:cubicBezTo>
                      <a:pt x="16858" y="76985"/>
                      <a:pt x="0" y="59751"/>
                      <a:pt x="0" y="38492"/>
                    </a:cubicBezTo>
                    <a:cubicBezTo>
                      <a:pt x="0" y="17234"/>
                      <a:pt x="16858" y="0"/>
                      <a:pt x="37653" y="0"/>
                    </a:cubicBezTo>
                    <a:cubicBezTo>
                      <a:pt x="58448" y="0"/>
                      <a:pt x="75306" y="17234"/>
                      <a:pt x="75306" y="38492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8405" cap="flat">
                <a:noFill/>
                <a:prstDash val="solid"/>
                <a:miter/>
              </a:ln>
            </p:spPr>
            <p:txBody>
              <a:bodyPr rtlCol="0" anchor="ctr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136" name="任意多边形: 形状 135">
                <a:extLst>
                  <a:ext uri="{FF2B5EF4-FFF2-40B4-BE49-F238E27FC236}">
                    <a16:creationId xmlns:a16="http://schemas.microsoft.com/office/drawing/2014/main" id="{B2308A05-480F-A8E6-02F2-A9088CDDB4BA}"/>
                  </a:ext>
                </a:extLst>
              </p:cNvPr>
              <p:cNvSpPr/>
              <p:nvPr/>
            </p:nvSpPr>
            <p:spPr>
              <a:xfrm>
                <a:off x="5915710" y="3450838"/>
                <a:ext cx="100780" cy="13282"/>
              </a:xfrm>
              <a:custGeom>
                <a:avLst/>
                <a:gdLst>
                  <a:gd name="connsiteX0" fmla="*/ 99010 w 106111"/>
                  <a:gd name="connsiteY0" fmla="*/ -164 h 13984"/>
                  <a:gd name="connsiteX1" fmla="*/ 6624 w 106111"/>
                  <a:gd name="connsiteY1" fmla="*/ -164 h 13984"/>
                  <a:gd name="connsiteX2" fmla="*/ -205 w 106111"/>
                  <a:gd name="connsiteY2" fmla="*/ 6991 h 13984"/>
                  <a:gd name="connsiteX3" fmla="*/ 6624 w 106111"/>
                  <a:gd name="connsiteY3" fmla="*/ 13821 h 13984"/>
                  <a:gd name="connsiteX4" fmla="*/ 99010 w 106111"/>
                  <a:gd name="connsiteY4" fmla="*/ 13821 h 13984"/>
                  <a:gd name="connsiteX5" fmla="*/ 105904 w 106111"/>
                  <a:gd name="connsiteY5" fmla="*/ 6730 h 13984"/>
                  <a:gd name="connsiteX6" fmla="*/ 99010 w 106111"/>
                  <a:gd name="connsiteY6" fmla="*/ -164 h 139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06111" h="13984">
                    <a:moveTo>
                      <a:pt x="99010" y="-164"/>
                    </a:moveTo>
                    <a:lnTo>
                      <a:pt x="6624" y="-164"/>
                    </a:lnTo>
                    <a:cubicBezTo>
                      <a:pt x="2763" y="-74"/>
                      <a:pt x="-295" y="3130"/>
                      <a:pt x="-205" y="6991"/>
                    </a:cubicBezTo>
                    <a:cubicBezTo>
                      <a:pt x="-118" y="10727"/>
                      <a:pt x="2890" y="13734"/>
                      <a:pt x="6624" y="13821"/>
                    </a:cubicBezTo>
                    <a:lnTo>
                      <a:pt x="99010" y="13821"/>
                    </a:lnTo>
                    <a:cubicBezTo>
                      <a:pt x="102872" y="13766"/>
                      <a:pt x="105958" y="10592"/>
                      <a:pt x="105904" y="6730"/>
                    </a:cubicBezTo>
                    <a:cubicBezTo>
                      <a:pt x="105851" y="2945"/>
                      <a:pt x="102795" y="-110"/>
                      <a:pt x="99010" y="-164"/>
                    </a:cubicBezTo>
                    <a:close/>
                  </a:path>
                </a:pathLst>
              </a:custGeom>
              <a:solidFill>
                <a:srgbClr val="3F3D56"/>
              </a:solidFill>
              <a:ln w="6318" cap="flat">
                <a:solidFill>
                  <a:schemeClr val="accent4"/>
                </a:solidFill>
                <a:prstDash val="solid"/>
                <a:miter/>
              </a:ln>
            </p:spPr>
            <p:txBody>
              <a:bodyPr rtlCol="0" anchor="ctr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137" name="任意多边形: 形状 136">
                <a:extLst>
                  <a:ext uri="{FF2B5EF4-FFF2-40B4-BE49-F238E27FC236}">
                    <a16:creationId xmlns:a16="http://schemas.microsoft.com/office/drawing/2014/main" id="{270EE9C5-2624-7F37-019D-12589316343E}"/>
                  </a:ext>
                </a:extLst>
              </p:cNvPr>
              <p:cNvSpPr/>
              <p:nvPr/>
            </p:nvSpPr>
            <p:spPr>
              <a:xfrm>
                <a:off x="5915702" y="3475780"/>
                <a:ext cx="100801" cy="13282"/>
              </a:xfrm>
              <a:custGeom>
                <a:avLst/>
                <a:gdLst>
                  <a:gd name="connsiteX0" fmla="*/ 99019 w 106133"/>
                  <a:gd name="connsiteY0" fmla="*/ -164 h 13984"/>
                  <a:gd name="connsiteX1" fmla="*/ 6633 w 106133"/>
                  <a:gd name="connsiteY1" fmla="*/ -164 h 13984"/>
                  <a:gd name="connsiteX2" fmla="*/ -205 w 106133"/>
                  <a:gd name="connsiteY2" fmla="*/ 6983 h 13984"/>
                  <a:gd name="connsiteX3" fmla="*/ 6633 w 106133"/>
                  <a:gd name="connsiteY3" fmla="*/ 13821 h 13984"/>
                  <a:gd name="connsiteX4" fmla="*/ 99019 w 106133"/>
                  <a:gd name="connsiteY4" fmla="*/ 13821 h 13984"/>
                  <a:gd name="connsiteX5" fmla="*/ 105927 w 106133"/>
                  <a:gd name="connsiteY5" fmla="*/ 6744 h 13984"/>
                  <a:gd name="connsiteX6" fmla="*/ 99019 w 106133"/>
                  <a:gd name="connsiteY6" fmla="*/ -164 h 139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06133" h="13984">
                    <a:moveTo>
                      <a:pt x="99019" y="-164"/>
                    </a:moveTo>
                    <a:lnTo>
                      <a:pt x="6633" y="-164"/>
                    </a:lnTo>
                    <a:cubicBezTo>
                      <a:pt x="2771" y="-79"/>
                      <a:pt x="-290" y="3121"/>
                      <a:pt x="-205" y="6983"/>
                    </a:cubicBezTo>
                    <a:cubicBezTo>
                      <a:pt x="-122" y="10724"/>
                      <a:pt x="2891" y="13738"/>
                      <a:pt x="6633" y="13821"/>
                    </a:cubicBezTo>
                    <a:lnTo>
                      <a:pt x="99019" y="13821"/>
                    </a:lnTo>
                    <a:cubicBezTo>
                      <a:pt x="102880" y="13774"/>
                      <a:pt x="105973" y="10606"/>
                      <a:pt x="105927" y="6744"/>
                    </a:cubicBezTo>
                    <a:cubicBezTo>
                      <a:pt x="105881" y="2948"/>
                      <a:pt x="102815" y="-118"/>
                      <a:pt x="99019" y="-164"/>
                    </a:cubicBezTo>
                    <a:close/>
                  </a:path>
                </a:pathLst>
              </a:custGeom>
              <a:solidFill>
                <a:srgbClr val="3F3D56"/>
              </a:solidFill>
              <a:ln w="6318" cap="flat">
                <a:solidFill>
                  <a:schemeClr val="accent4"/>
                </a:solidFill>
                <a:prstDash val="solid"/>
                <a:miter/>
              </a:ln>
            </p:spPr>
            <p:txBody>
              <a:bodyPr rtlCol="0" anchor="ctr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138" name="任意多边形: 形状 137">
                <a:extLst>
                  <a:ext uri="{FF2B5EF4-FFF2-40B4-BE49-F238E27FC236}">
                    <a16:creationId xmlns:a16="http://schemas.microsoft.com/office/drawing/2014/main" id="{CDF4D4ED-BFD9-EFD5-7578-FCA7629D50A6}"/>
                  </a:ext>
                </a:extLst>
              </p:cNvPr>
              <p:cNvSpPr/>
              <p:nvPr/>
            </p:nvSpPr>
            <p:spPr>
              <a:xfrm>
                <a:off x="5915710" y="3500722"/>
                <a:ext cx="100780" cy="13282"/>
              </a:xfrm>
              <a:custGeom>
                <a:avLst/>
                <a:gdLst>
                  <a:gd name="connsiteX0" fmla="*/ 99010 w 106111"/>
                  <a:gd name="connsiteY0" fmla="*/ -164 h 13984"/>
                  <a:gd name="connsiteX1" fmla="*/ 6624 w 106111"/>
                  <a:gd name="connsiteY1" fmla="*/ -164 h 13984"/>
                  <a:gd name="connsiteX2" fmla="*/ -205 w 106111"/>
                  <a:gd name="connsiteY2" fmla="*/ 6991 h 13984"/>
                  <a:gd name="connsiteX3" fmla="*/ 6624 w 106111"/>
                  <a:gd name="connsiteY3" fmla="*/ 13821 h 13984"/>
                  <a:gd name="connsiteX4" fmla="*/ 99010 w 106111"/>
                  <a:gd name="connsiteY4" fmla="*/ 13821 h 13984"/>
                  <a:gd name="connsiteX5" fmla="*/ 105904 w 106111"/>
                  <a:gd name="connsiteY5" fmla="*/ 6730 h 13984"/>
                  <a:gd name="connsiteX6" fmla="*/ 99010 w 106111"/>
                  <a:gd name="connsiteY6" fmla="*/ -164 h 139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06111" h="13984">
                    <a:moveTo>
                      <a:pt x="99010" y="-164"/>
                    </a:moveTo>
                    <a:lnTo>
                      <a:pt x="6624" y="-164"/>
                    </a:lnTo>
                    <a:cubicBezTo>
                      <a:pt x="2763" y="-74"/>
                      <a:pt x="-295" y="3130"/>
                      <a:pt x="-205" y="6991"/>
                    </a:cubicBezTo>
                    <a:cubicBezTo>
                      <a:pt x="-118" y="10727"/>
                      <a:pt x="2890" y="13734"/>
                      <a:pt x="6624" y="13821"/>
                    </a:cubicBezTo>
                    <a:lnTo>
                      <a:pt x="99010" y="13821"/>
                    </a:lnTo>
                    <a:cubicBezTo>
                      <a:pt x="102872" y="13766"/>
                      <a:pt x="105958" y="10592"/>
                      <a:pt x="105904" y="6730"/>
                    </a:cubicBezTo>
                    <a:cubicBezTo>
                      <a:pt x="105851" y="2945"/>
                      <a:pt x="102795" y="-110"/>
                      <a:pt x="99010" y="-164"/>
                    </a:cubicBezTo>
                    <a:close/>
                  </a:path>
                </a:pathLst>
              </a:custGeom>
              <a:solidFill>
                <a:srgbClr val="3F3D56"/>
              </a:solidFill>
              <a:ln w="6318" cap="flat">
                <a:solidFill>
                  <a:schemeClr val="accent4"/>
                </a:solidFill>
                <a:prstDash val="solid"/>
                <a:miter/>
              </a:ln>
            </p:spPr>
            <p:txBody>
              <a:bodyPr rtlCol="0" anchor="ctr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144" name="任意多边形: 形状 143">
                <a:extLst>
                  <a:ext uri="{FF2B5EF4-FFF2-40B4-BE49-F238E27FC236}">
                    <a16:creationId xmlns:a16="http://schemas.microsoft.com/office/drawing/2014/main" id="{7E613454-EB32-45A8-5763-9899761F5542}"/>
                  </a:ext>
                </a:extLst>
              </p:cNvPr>
              <p:cNvSpPr/>
              <p:nvPr/>
            </p:nvSpPr>
            <p:spPr>
              <a:xfrm>
                <a:off x="5215245" y="3890020"/>
                <a:ext cx="304816" cy="65181"/>
              </a:xfrm>
              <a:custGeom>
                <a:avLst/>
                <a:gdLst>
                  <a:gd name="connsiteX0" fmla="*/ 300286 w 320941"/>
                  <a:gd name="connsiteY0" fmla="*/ 0 h 68629"/>
                  <a:gd name="connsiteX1" fmla="*/ 320941 w 320941"/>
                  <a:gd name="connsiteY1" fmla="*/ 0 h 68629"/>
                  <a:gd name="connsiteX2" fmla="*/ 320941 w 320941"/>
                  <a:gd name="connsiteY2" fmla="*/ 68629 h 68629"/>
                  <a:gd name="connsiteX3" fmla="*/ 300286 w 320941"/>
                  <a:gd name="connsiteY3" fmla="*/ 68629 h 68629"/>
                  <a:gd name="connsiteX4" fmla="*/ 20655 w 320941"/>
                  <a:gd name="connsiteY4" fmla="*/ 68629 h 68629"/>
                  <a:gd name="connsiteX5" fmla="*/ 0 w 320941"/>
                  <a:gd name="connsiteY5" fmla="*/ 68629 h 68629"/>
                  <a:gd name="connsiteX6" fmla="*/ 0 w 320941"/>
                  <a:gd name="connsiteY6" fmla="*/ 0 h 68629"/>
                  <a:gd name="connsiteX7" fmla="*/ 20655 w 320941"/>
                  <a:gd name="connsiteY7" fmla="*/ 0 h 686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320941" h="68629">
                    <a:moveTo>
                      <a:pt x="300286" y="0"/>
                    </a:moveTo>
                    <a:cubicBezTo>
                      <a:pt x="311694" y="0"/>
                      <a:pt x="320941" y="0"/>
                      <a:pt x="320941" y="0"/>
                    </a:cubicBezTo>
                    <a:lnTo>
                      <a:pt x="320941" y="68629"/>
                    </a:lnTo>
                    <a:cubicBezTo>
                      <a:pt x="320941" y="68629"/>
                      <a:pt x="311694" y="68629"/>
                      <a:pt x="300286" y="68629"/>
                    </a:cubicBezTo>
                    <a:lnTo>
                      <a:pt x="20655" y="68629"/>
                    </a:lnTo>
                    <a:cubicBezTo>
                      <a:pt x="9248" y="68629"/>
                      <a:pt x="0" y="68629"/>
                      <a:pt x="0" y="68629"/>
                    </a:cubicBezTo>
                    <a:lnTo>
                      <a:pt x="0" y="0"/>
                    </a:lnTo>
                    <a:cubicBezTo>
                      <a:pt x="0" y="0"/>
                      <a:pt x="9248" y="0"/>
                      <a:pt x="20655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6318" cap="flat">
                <a:noFill/>
                <a:prstDash val="solid"/>
                <a:miter/>
              </a:ln>
            </p:spPr>
            <p:txBody>
              <a:bodyPr rtlCol="0" anchor="ctr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145" name="任意多边形: 形状 144">
                <a:extLst>
                  <a:ext uri="{FF2B5EF4-FFF2-40B4-BE49-F238E27FC236}">
                    <a16:creationId xmlns:a16="http://schemas.microsoft.com/office/drawing/2014/main" id="{A7AF14B2-086E-36EE-F43B-DBCBAA9F7203}"/>
                  </a:ext>
                </a:extLst>
              </p:cNvPr>
              <p:cNvSpPr/>
              <p:nvPr/>
            </p:nvSpPr>
            <p:spPr>
              <a:xfrm>
                <a:off x="5060440" y="4020383"/>
                <a:ext cx="614427" cy="65181"/>
              </a:xfrm>
              <a:custGeom>
                <a:avLst/>
                <a:gdLst>
                  <a:gd name="connsiteX0" fmla="*/ 626277 w 646931"/>
                  <a:gd name="connsiteY0" fmla="*/ 0 h 68629"/>
                  <a:gd name="connsiteX1" fmla="*/ 646931 w 646931"/>
                  <a:gd name="connsiteY1" fmla="*/ 0 h 68629"/>
                  <a:gd name="connsiteX2" fmla="*/ 646931 w 646931"/>
                  <a:gd name="connsiteY2" fmla="*/ 68630 h 68629"/>
                  <a:gd name="connsiteX3" fmla="*/ 626277 w 646931"/>
                  <a:gd name="connsiteY3" fmla="*/ 68630 h 68629"/>
                  <a:gd name="connsiteX4" fmla="*/ 20655 w 646931"/>
                  <a:gd name="connsiteY4" fmla="*/ 68630 h 68629"/>
                  <a:gd name="connsiteX5" fmla="*/ 0 w 646931"/>
                  <a:gd name="connsiteY5" fmla="*/ 68630 h 68629"/>
                  <a:gd name="connsiteX6" fmla="*/ 0 w 646931"/>
                  <a:gd name="connsiteY6" fmla="*/ 0 h 68629"/>
                  <a:gd name="connsiteX7" fmla="*/ 20655 w 646931"/>
                  <a:gd name="connsiteY7" fmla="*/ 0 h 686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646931" h="68629">
                    <a:moveTo>
                      <a:pt x="626277" y="0"/>
                    </a:moveTo>
                    <a:cubicBezTo>
                      <a:pt x="637684" y="0"/>
                      <a:pt x="646931" y="0"/>
                      <a:pt x="646931" y="0"/>
                    </a:cubicBezTo>
                    <a:lnTo>
                      <a:pt x="646931" y="68630"/>
                    </a:lnTo>
                    <a:cubicBezTo>
                      <a:pt x="646931" y="68630"/>
                      <a:pt x="637684" y="68630"/>
                      <a:pt x="626277" y="68630"/>
                    </a:cubicBezTo>
                    <a:lnTo>
                      <a:pt x="20655" y="68630"/>
                    </a:lnTo>
                    <a:cubicBezTo>
                      <a:pt x="9248" y="68630"/>
                      <a:pt x="0" y="68630"/>
                      <a:pt x="0" y="68630"/>
                    </a:cubicBezTo>
                    <a:lnTo>
                      <a:pt x="0" y="0"/>
                    </a:lnTo>
                    <a:cubicBezTo>
                      <a:pt x="0" y="0"/>
                      <a:pt x="9248" y="0"/>
                      <a:pt x="20655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8405" cap="flat">
                <a:noFill/>
                <a:prstDash val="solid"/>
                <a:miter/>
              </a:ln>
            </p:spPr>
            <p:txBody>
              <a:bodyPr rtlCol="0" anchor="ctr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146" name="任意多边形: 形状 145">
                <a:extLst>
                  <a:ext uri="{FF2B5EF4-FFF2-40B4-BE49-F238E27FC236}">
                    <a16:creationId xmlns:a16="http://schemas.microsoft.com/office/drawing/2014/main" id="{FCF608B0-A96C-E1CF-E5A9-DB95E60B9DD4}"/>
                  </a:ext>
                </a:extLst>
              </p:cNvPr>
              <p:cNvSpPr/>
              <p:nvPr/>
            </p:nvSpPr>
            <p:spPr>
              <a:xfrm>
                <a:off x="5060441" y="4150745"/>
                <a:ext cx="614427" cy="65181"/>
              </a:xfrm>
              <a:custGeom>
                <a:avLst/>
                <a:gdLst>
                  <a:gd name="connsiteX0" fmla="*/ 626277 w 646931"/>
                  <a:gd name="connsiteY0" fmla="*/ 0 h 68629"/>
                  <a:gd name="connsiteX1" fmla="*/ 646931 w 646931"/>
                  <a:gd name="connsiteY1" fmla="*/ 0 h 68629"/>
                  <a:gd name="connsiteX2" fmla="*/ 646931 w 646931"/>
                  <a:gd name="connsiteY2" fmla="*/ 68630 h 68629"/>
                  <a:gd name="connsiteX3" fmla="*/ 626277 w 646931"/>
                  <a:gd name="connsiteY3" fmla="*/ 68630 h 68629"/>
                  <a:gd name="connsiteX4" fmla="*/ 20655 w 646931"/>
                  <a:gd name="connsiteY4" fmla="*/ 68630 h 68629"/>
                  <a:gd name="connsiteX5" fmla="*/ 0 w 646931"/>
                  <a:gd name="connsiteY5" fmla="*/ 68630 h 68629"/>
                  <a:gd name="connsiteX6" fmla="*/ 0 w 646931"/>
                  <a:gd name="connsiteY6" fmla="*/ 0 h 68629"/>
                  <a:gd name="connsiteX7" fmla="*/ 20655 w 646931"/>
                  <a:gd name="connsiteY7" fmla="*/ 0 h 686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646931" h="68629">
                    <a:moveTo>
                      <a:pt x="626277" y="0"/>
                    </a:moveTo>
                    <a:cubicBezTo>
                      <a:pt x="637684" y="0"/>
                      <a:pt x="646931" y="0"/>
                      <a:pt x="646931" y="0"/>
                    </a:cubicBezTo>
                    <a:lnTo>
                      <a:pt x="646931" y="68630"/>
                    </a:lnTo>
                    <a:cubicBezTo>
                      <a:pt x="646931" y="68630"/>
                      <a:pt x="637684" y="68630"/>
                      <a:pt x="626277" y="68630"/>
                    </a:cubicBezTo>
                    <a:lnTo>
                      <a:pt x="20655" y="68630"/>
                    </a:lnTo>
                    <a:cubicBezTo>
                      <a:pt x="9248" y="68630"/>
                      <a:pt x="0" y="68630"/>
                      <a:pt x="0" y="68630"/>
                    </a:cubicBezTo>
                    <a:lnTo>
                      <a:pt x="0" y="0"/>
                    </a:lnTo>
                    <a:cubicBezTo>
                      <a:pt x="0" y="0"/>
                      <a:pt x="9248" y="0"/>
                      <a:pt x="20655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8405" cap="flat">
                <a:noFill/>
                <a:prstDash val="solid"/>
                <a:miter/>
              </a:ln>
            </p:spPr>
            <p:txBody>
              <a:bodyPr rtlCol="0" anchor="ctr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148" name="任意多边形: 形状 147">
                <a:extLst>
                  <a:ext uri="{FF2B5EF4-FFF2-40B4-BE49-F238E27FC236}">
                    <a16:creationId xmlns:a16="http://schemas.microsoft.com/office/drawing/2014/main" id="{5ED84350-9FC6-EFA1-4293-56B0CBB4D80F}"/>
                  </a:ext>
                </a:extLst>
              </p:cNvPr>
              <p:cNvSpPr/>
              <p:nvPr/>
            </p:nvSpPr>
            <p:spPr>
              <a:xfrm>
                <a:off x="5493604" y="4487320"/>
                <a:ext cx="427395" cy="1034552"/>
              </a:xfrm>
              <a:custGeom>
                <a:avLst/>
                <a:gdLst>
                  <a:gd name="connsiteX0" fmla="*/ 449799 w 450005"/>
                  <a:gd name="connsiteY0" fmla="*/ 591108 h 1089280"/>
                  <a:gd name="connsiteX1" fmla="*/ 401795 w 450005"/>
                  <a:gd name="connsiteY1" fmla="*/ 693829 h 1089280"/>
                  <a:gd name="connsiteX2" fmla="*/ 369023 w 450005"/>
                  <a:gd name="connsiteY2" fmla="*/ 763993 h 1089280"/>
                  <a:gd name="connsiteX3" fmla="*/ 312646 w 450005"/>
                  <a:gd name="connsiteY3" fmla="*/ 1059160 h 1089280"/>
                  <a:gd name="connsiteX4" fmla="*/ 284421 w 450005"/>
                  <a:gd name="connsiteY4" fmla="*/ 1089117 h 1089280"/>
                  <a:gd name="connsiteX5" fmla="*/ 260239 w 450005"/>
                  <a:gd name="connsiteY5" fmla="*/ 983067 h 1089280"/>
                  <a:gd name="connsiteX6" fmla="*/ 7141 w 450005"/>
                  <a:gd name="connsiteY6" fmla="*/ 1039264 h 1089280"/>
                  <a:gd name="connsiteX7" fmla="*/ -207 w 450005"/>
                  <a:gd name="connsiteY7" fmla="*/ 990222 h 1089280"/>
                  <a:gd name="connsiteX8" fmla="*/ 4269 w 450005"/>
                  <a:gd name="connsiteY8" fmla="*/ 985891 h 1089280"/>
                  <a:gd name="connsiteX9" fmla="*/ 11632 w 450005"/>
                  <a:gd name="connsiteY9" fmla="*/ 975208 h 1089280"/>
                  <a:gd name="connsiteX10" fmla="*/ 89737 w 450005"/>
                  <a:gd name="connsiteY10" fmla="*/ 323661 h 1089280"/>
                  <a:gd name="connsiteX11" fmla="*/ 134203 w 450005"/>
                  <a:gd name="connsiteY11" fmla="*/ 240719 h 1089280"/>
                  <a:gd name="connsiteX12" fmla="*/ 138390 w 450005"/>
                  <a:gd name="connsiteY12" fmla="*/ 234872 h 1089280"/>
                  <a:gd name="connsiteX13" fmla="*/ 222703 w 450005"/>
                  <a:gd name="connsiteY13" fmla="*/ 109486 h 1089280"/>
                  <a:gd name="connsiteX14" fmla="*/ 222703 w 450005"/>
                  <a:gd name="connsiteY14" fmla="*/ 109414 h 1089280"/>
                  <a:gd name="connsiteX15" fmla="*/ 223208 w 450005"/>
                  <a:gd name="connsiteY15" fmla="*/ 108909 h 1089280"/>
                  <a:gd name="connsiteX16" fmla="*/ 223497 w 450005"/>
                  <a:gd name="connsiteY16" fmla="*/ 108692 h 1089280"/>
                  <a:gd name="connsiteX17" fmla="*/ 428792 w 450005"/>
                  <a:gd name="connsiteY17" fmla="*/ -164 h 1089280"/>
                  <a:gd name="connsiteX18" fmla="*/ 437599 w 450005"/>
                  <a:gd name="connsiteY18" fmla="*/ 247288 h 1089280"/>
                  <a:gd name="connsiteX19" fmla="*/ 443879 w 450005"/>
                  <a:gd name="connsiteY19" fmla="*/ 425154 h 10892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450005" h="1089280">
                    <a:moveTo>
                      <a:pt x="449799" y="591108"/>
                    </a:moveTo>
                    <a:lnTo>
                      <a:pt x="401795" y="693829"/>
                    </a:lnTo>
                    <a:lnTo>
                      <a:pt x="369023" y="763993"/>
                    </a:lnTo>
                    <a:lnTo>
                      <a:pt x="312646" y="1059160"/>
                    </a:lnTo>
                    <a:lnTo>
                      <a:pt x="284421" y="1089117"/>
                    </a:lnTo>
                    <a:lnTo>
                      <a:pt x="260239" y="983067"/>
                    </a:lnTo>
                    <a:lnTo>
                      <a:pt x="7141" y="1039264"/>
                    </a:lnTo>
                    <a:cubicBezTo>
                      <a:pt x="-1160" y="993137"/>
                      <a:pt x="4919" y="1040824"/>
                      <a:pt x="-207" y="990222"/>
                    </a:cubicBezTo>
                    <a:cubicBezTo>
                      <a:pt x="1237" y="988779"/>
                      <a:pt x="2753" y="987335"/>
                      <a:pt x="4269" y="985891"/>
                    </a:cubicBezTo>
                    <a:cubicBezTo>
                      <a:pt x="8311" y="982137"/>
                      <a:pt x="11704" y="978600"/>
                      <a:pt x="11632" y="975208"/>
                    </a:cubicBezTo>
                    <a:cubicBezTo>
                      <a:pt x="8744" y="800663"/>
                      <a:pt x="17407" y="503619"/>
                      <a:pt x="89737" y="323661"/>
                    </a:cubicBezTo>
                    <a:cubicBezTo>
                      <a:pt x="101065" y="294278"/>
                      <a:pt x="116001" y="266417"/>
                      <a:pt x="134203" y="240719"/>
                    </a:cubicBezTo>
                    <a:cubicBezTo>
                      <a:pt x="135647" y="238770"/>
                      <a:pt x="137018" y="236821"/>
                      <a:pt x="138390" y="234872"/>
                    </a:cubicBezTo>
                    <a:cubicBezTo>
                      <a:pt x="171740" y="188168"/>
                      <a:pt x="192818" y="142186"/>
                      <a:pt x="222703" y="109486"/>
                    </a:cubicBezTo>
                    <a:lnTo>
                      <a:pt x="222703" y="109414"/>
                    </a:lnTo>
                    <a:cubicBezTo>
                      <a:pt x="222889" y="109264"/>
                      <a:pt x="223058" y="109095"/>
                      <a:pt x="223208" y="108909"/>
                    </a:cubicBezTo>
                    <a:cubicBezTo>
                      <a:pt x="223317" y="108855"/>
                      <a:pt x="223414" y="108781"/>
                      <a:pt x="223497" y="108692"/>
                    </a:cubicBezTo>
                    <a:lnTo>
                      <a:pt x="428792" y="-164"/>
                    </a:lnTo>
                    <a:lnTo>
                      <a:pt x="437599" y="247288"/>
                    </a:lnTo>
                    <a:lnTo>
                      <a:pt x="443879" y="425154"/>
                    </a:lnTo>
                    <a:close/>
                  </a:path>
                </a:pathLst>
              </a:custGeom>
              <a:solidFill>
                <a:schemeClr val="accent4"/>
              </a:solidFill>
              <a:ln w="6318" cap="flat">
                <a:noFill/>
                <a:prstDash val="solid"/>
                <a:miter/>
              </a:ln>
            </p:spPr>
            <p:txBody>
              <a:bodyPr rtlCol="0" anchor="ctr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153" name="任意多边形: 形状 152">
                <a:extLst>
                  <a:ext uri="{FF2B5EF4-FFF2-40B4-BE49-F238E27FC236}">
                    <a16:creationId xmlns:a16="http://schemas.microsoft.com/office/drawing/2014/main" id="{ACDC8D2E-F990-E2D0-DBCB-E29246DF883E}"/>
                  </a:ext>
                </a:extLst>
              </p:cNvPr>
              <p:cNvSpPr/>
              <p:nvPr/>
            </p:nvSpPr>
            <p:spPr>
              <a:xfrm>
                <a:off x="5462779" y="4709418"/>
                <a:ext cx="1763417" cy="785539"/>
              </a:xfrm>
              <a:custGeom>
                <a:avLst/>
                <a:gdLst>
                  <a:gd name="connsiteX0" fmla="*/ 1856500 w 1856706"/>
                  <a:gd name="connsiteY0" fmla="*/ 406511 h 827095"/>
                  <a:gd name="connsiteX1" fmla="*/ 1855804 w 1856706"/>
                  <a:gd name="connsiteY1" fmla="*/ 452261 h 827095"/>
                  <a:gd name="connsiteX2" fmla="*/ 1855551 w 1856706"/>
                  <a:gd name="connsiteY2" fmla="*/ 460424 h 827095"/>
                  <a:gd name="connsiteX3" fmla="*/ 1852640 w 1856706"/>
                  <a:gd name="connsiteY3" fmla="*/ 558062 h 827095"/>
                  <a:gd name="connsiteX4" fmla="*/ 1852387 w 1856706"/>
                  <a:gd name="connsiteY4" fmla="*/ 564832 h 827095"/>
                  <a:gd name="connsiteX5" fmla="*/ 1843022 w 1856706"/>
                  <a:gd name="connsiteY5" fmla="*/ 748466 h 827095"/>
                  <a:gd name="connsiteX6" fmla="*/ 1802903 w 1856706"/>
                  <a:gd name="connsiteY6" fmla="*/ 824652 h 827095"/>
                  <a:gd name="connsiteX7" fmla="*/ 1661034 w 1856706"/>
                  <a:gd name="connsiteY7" fmla="*/ 741252 h 827095"/>
                  <a:gd name="connsiteX8" fmla="*/ 1633255 w 1856706"/>
                  <a:gd name="connsiteY8" fmla="*/ 725622 h 827095"/>
                  <a:gd name="connsiteX9" fmla="*/ 1299210 w 1856706"/>
                  <a:gd name="connsiteY9" fmla="*/ 550469 h 827095"/>
                  <a:gd name="connsiteX10" fmla="*/ 1285099 w 1856706"/>
                  <a:gd name="connsiteY10" fmla="*/ 543508 h 827095"/>
                  <a:gd name="connsiteX11" fmla="*/ 476341 w 1856706"/>
                  <a:gd name="connsiteY11" fmla="*/ 191302 h 827095"/>
                  <a:gd name="connsiteX12" fmla="*/ 344026 w 1856706"/>
                  <a:gd name="connsiteY12" fmla="*/ 145931 h 827095"/>
                  <a:gd name="connsiteX13" fmla="*/ 122173 w 1856706"/>
                  <a:gd name="connsiteY13" fmla="*/ 89804 h 827095"/>
                  <a:gd name="connsiteX14" fmla="*/ 2515 w 1856706"/>
                  <a:gd name="connsiteY14" fmla="*/ 102396 h 827095"/>
                  <a:gd name="connsiteX15" fmla="*/ 553 w 1856706"/>
                  <a:gd name="connsiteY15" fmla="*/ 65315 h 827095"/>
                  <a:gd name="connsiteX16" fmla="*/ -207 w 1856706"/>
                  <a:gd name="connsiteY16" fmla="*/ 53735 h 827095"/>
                  <a:gd name="connsiteX17" fmla="*/ 1183 w 1856706"/>
                  <a:gd name="connsiteY17" fmla="*/ 50697 h 827095"/>
                  <a:gd name="connsiteX18" fmla="*/ 1375 w 1856706"/>
                  <a:gd name="connsiteY18" fmla="*/ 50255 h 827095"/>
                  <a:gd name="connsiteX19" fmla="*/ 1818 w 1856706"/>
                  <a:gd name="connsiteY19" fmla="*/ 49305 h 827095"/>
                  <a:gd name="connsiteX20" fmla="*/ 2451 w 1856706"/>
                  <a:gd name="connsiteY20" fmla="*/ 48166 h 827095"/>
                  <a:gd name="connsiteX21" fmla="*/ 3210 w 1856706"/>
                  <a:gd name="connsiteY21" fmla="*/ 46901 h 827095"/>
                  <a:gd name="connsiteX22" fmla="*/ 5109 w 1856706"/>
                  <a:gd name="connsiteY22" fmla="*/ 44180 h 827095"/>
                  <a:gd name="connsiteX23" fmla="*/ 6754 w 1856706"/>
                  <a:gd name="connsiteY23" fmla="*/ 42281 h 827095"/>
                  <a:gd name="connsiteX24" fmla="*/ 7450 w 1856706"/>
                  <a:gd name="connsiteY24" fmla="*/ 41459 h 827095"/>
                  <a:gd name="connsiteX25" fmla="*/ 8273 w 1856706"/>
                  <a:gd name="connsiteY25" fmla="*/ 40573 h 827095"/>
                  <a:gd name="connsiteX26" fmla="*/ 8779 w 1856706"/>
                  <a:gd name="connsiteY26" fmla="*/ 40067 h 827095"/>
                  <a:gd name="connsiteX27" fmla="*/ 10424 w 1856706"/>
                  <a:gd name="connsiteY27" fmla="*/ 38485 h 827095"/>
                  <a:gd name="connsiteX28" fmla="*/ 17638 w 1856706"/>
                  <a:gd name="connsiteY28" fmla="*/ 32790 h 827095"/>
                  <a:gd name="connsiteX29" fmla="*/ 20359 w 1856706"/>
                  <a:gd name="connsiteY29" fmla="*/ 31018 h 827095"/>
                  <a:gd name="connsiteX30" fmla="*/ 40418 w 1856706"/>
                  <a:gd name="connsiteY30" fmla="*/ 21400 h 827095"/>
                  <a:gd name="connsiteX31" fmla="*/ 47821 w 1856706"/>
                  <a:gd name="connsiteY31" fmla="*/ 18805 h 827095"/>
                  <a:gd name="connsiteX32" fmla="*/ 50606 w 1856706"/>
                  <a:gd name="connsiteY32" fmla="*/ 17920 h 827095"/>
                  <a:gd name="connsiteX33" fmla="*/ 54845 w 1856706"/>
                  <a:gd name="connsiteY33" fmla="*/ 16717 h 827095"/>
                  <a:gd name="connsiteX34" fmla="*/ 78258 w 1856706"/>
                  <a:gd name="connsiteY34" fmla="*/ 11022 h 827095"/>
                  <a:gd name="connsiteX35" fmla="*/ 86105 w 1856706"/>
                  <a:gd name="connsiteY35" fmla="*/ 9567 h 827095"/>
                  <a:gd name="connsiteX36" fmla="*/ 92686 w 1856706"/>
                  <a:gd name="connsiteY36" fmla="*/ 8428 h 827095"/>
                  <a:gd name="connsiteX37" fmla="*/ 156344 w 1856706"/>
                  <a:gd name="connsiteY37" fmla="*/ 1783 h 827095"/>
                  <a:gd name="connsiteX38" fmla="*/ 162988 w 1856706"/>
                  <a:gd name="connsiteY38" fmla="*/ 1404 h 827095"/>
                  <a:gd name="connsiteX39" fmla="*/ 170834 w 1856706"/>
                  <a:gd name="connsiteY39" fmla="*/ 1024 h 827095"/>
                  <a:gd name="connsiteX40" fmla="*/ 177605 w 1856706"/>
                  <a:gd name="connsiteY40" fmla="*/ 771 h 827095"/>
                  <a:gd name="connsiteX41" fmla="*/ 184439 w 1856706"/>
                  <a:gd name="connsiteY41" fmla="*/ 518 h 827095"/>
                  <a:gd name="connsiteX42" fmla="*/ 204119 w 1856706"/>
                  <a:gd name="connsiteY42" fmla="*/ 12 h 827095"/>
                  <a:gd name="connsiteX43" fmla="*/ 264486 w 1856706"/>
                  <a:gd name="connsiteY43" fmla="*/ 265 h 827095"/>
                  <a:gd name="connsiteX44" fmla="*/ 294543 w 1856706"/>
                  <a:gd name="connsiteY44" fmla="*/ 1214 h 827095"/>
                  <a:gd name="connsiteX45" fmla="*/ 296505 w 1856706"/>
                  <a:gd name="connsiteY45" fmla="*/ 1278 h 827095"/>
                  <a:gd name="connsiteX46" fmla="*/ 323651 w 1856706"/>
                  <a:gd name="connsiteY46" fmla="*/ 2417 h 827095"/>
                  <a:gd name="connsiteX47" fmla="*/ 343140 w 1856706"/>
                  <a:gd name="connsiteY47" fmla="*/ 3429 h 827095"/>
                  <a:gd name="connsiteX48" fmla="*/ 361744 w 1856706"/>
                  <a:gd name="connsiteY48" fmla="*/ 4631 h 827095"/>
                  <a:gd name="connsiteX49" fmla="*/ 376424 w 1856706"/>
                  <a:gd name="connsiteY49" fmla="*/ 5580 h 827095"/>
                  <a:gd name="connsiteX50" fmla="*/ 388954 w 1856706"/>
                  <a:gd name="connsiteY50" fmla="*/ 6466 h 827095"/>
                  <a:gd name="connsiteX51" fmla="*/ 404014 w 1856706"/>
                  <a:gd name="connsiteY51" fmla="*/ 7605 h 827095"/>
                  <a:gd name="connsiteX52" fmla="*/ 425022 w 1856706"/>
                  <a:gd name="connsiteY52" fmla="*/ 9314 h 827095"/>
                  <a:gd name="connsiteX53" fmla="*/ 446347 w 1856706"/>
                  <a:gd name="connsiteY53" fmla="*/ 11212 h 827095"/>
                  <a:gd name="connsiteX54" fmla="*/ 467925 w 1856706"/>
                  <a:gd name="connsiteY54" fmla="*/ 13237 h 827095"/>
                  <a:gd name="connsiteX55" fmla="*/ 470076 w 1856706"/>
                  <a:gd name="connsiteY55" fmla="*/ 13427 h 827095"/>
                  <a:gd name="connsiteX56" fmla="*/ 489882 w 1856706"/>
                  <a:gd name="connsiteY56" fmla="*/ 15452 h 827095"/>
                  <a:gd name="connsiteX57" fmla="*/ 603593 w 1856706"/>
                  <a:gd name="connsiteY57" fmla="*/ 28550 h 827095"/>
                  <a:gd name="connsiteX58" fmla="*/ 674338 w 1856706"/>
                  <a:gd name="connsiteY58" fmla="*/ 38105 h 827095"/>
                  <a:gd name="connsiteX59" fmla="*/ 784505 w 1856706"/>
                  <a:gd name="connsiteY59" fmla="*/ 54747 h 827095"/>
                  <a:gd name="connsiteX60" fmla="*/ 896571 w 1856706"/>
                  <a:gd name="connsiteY60" fmla="*/ 73794 h 827095"/>
                  <a:gd name="connsiteX61" fmla="*/ 925109 w 1856706"/>
                  <a:gd name="connsiteY61" fmla="*/ 78983 h 827095"/>
                  <a:gd name="connsiteX62" fmla="*/ 960039 w 1856706"/>
                  <a:gd name="connsiteY62" fmla="*/ 85564 h 827095"/>
                  <a:gd name="connsiteX63" fmla="*/ 982059 w 1856706"/>
                  <a:gd name="connsiteY63" fmla="*/ 89804 h 827095"/>
                  <a:gd name="connsiteX64" fmla="*/ 1008320 w 1856706"/>
                  <a:gd name="connsiteY64" fmla="*/ 94929 h 827095"/>
                  <a:gd name="connsiteX65" fmla="*/ 1178855 w 1856706"/>
                  <a:gd name="connsiteY65" fmla="*/ 131187 h 827095"/>
                  <a:gd name="connsiteX66" fmla="*/ 1206317 w 1856706"/>
                  <a:gd name="connsiteY66" fmla="*/ 137515 h 827095"/>
                  <a:gd name="connsiteX67" fmla="*/ 1260483 w 1856706"/>
                  <a:gd name="connsiteY67" fmla="*/ 150424 h 827095"/>
                  <a:gd name="connsiteX68" fmla="*/ 1275164 w 1856706"/>
                  <a:gd name="connsiteY68" fmla="*/ 154031 h 827095"/>
                  <a:gd name="connsiteX69" fmla="*/ 1311422 w 1856706"/>
                  <a:gd name="connsiteY69" fmla="*/ 163143 h 827095"/>
                  <a:gd name="connsiteX70" fmla="*/ 1311422 w 1856706"/>
                  <a:gd name="connsiteY70" fmla="*/ 163206 h 827095"/>
                  <a:gd name="connsiteX71" fmla="*/ 1313510 w 1856706"/>
                  <a:gd name="connsiteY71" fmla="*/ 163712 h 827095"/>
                  <a:gd name="connsiteX72" fmla="*/ 1339517 w 1856706"/>
                  <a:gd name="connsiteY72" fmla="*/ 170420 h 827095"/>
                  <a:gd name="connsiteX73" fmla="*/ 1399442 w 1856706"/>
                  <a:gd name="connsiteY73" fmla="*/ 186492 h 827095"/>
                  <a:gd name="connsiteX74" fmla="*/ 1438105 w 1856706"/>
                  <a:gd name="connsiteY74" fmla="*/ 197440 h 827095"/>
                  <a:gd name="connsiteX75" fmla="*/ 1493980 w 1856706"/>
                  <a:gd name="connsiteY75" fmla="*/ 214145 h 827095"/>
                  <a:gd name="connsiteX76" fmla="*/ 1507394 w 1856706"/>
                  <a:gd name="connsiteY76" fmla="*/ 218258 h 827095"/>
                  <a:gd name="connsiteX77" fmla="*/ 1546500 w 1856706"/>
                  <a:gd name="connsiteY77" fmla="*/ 230724 h 827095"/>
                  <a:gd name="connsiteX78" fmla="*/ 1576241 w 1856706"/>
                  <a:gd name="connsiteY78" fmla="*/ 240722 h 827095"/>
                  <a:gd name="connsiteX79" fmla="*/ 1604906 w 1856706"/>
                  <a:gd name="connsiteY79" fmla="*/ 250783 h 827095"/>
                  <a:gd name="connsiteX80" fmla="*/ 1622814 w 1856706"/>
                  <a:gd name="connsiteY80" fmla="*/ 257301 h 827095"/>
                  <a:gd name="connsiteX81" fmla="*/ 1647998 w 1856706"/>
                  <a:gd name="connsiteY81" fmla="*/ 266856 h 827095"/>
                  <a:gd name="connsiteX82" fmla="*/ 1655465 w 1856706"/>
                  <a:gd name="connsiteY82" fmla="*/ 269767 h 827095"/>
                  <a:gd name="connsiteX83" fmla="*/ 1669007 w 1856706"/>
                  <a:gd name="connsiteY83" fmla="*/ 275208 h 827095"/>
                  <a:gd name="connsiteX84" fmla="*/ 1677802 w 1856706"/>
                  <a:gd name="connsiteY84" fmla="*/ 278815 h 827095"/>
                  <a:gd name="connsiteX85" fmla="*/ 1686345 w 1856706"/>
                  <a:gd name="connsiteY85" fmla="*/ 282359 h 827095"/>
                  <a:gd name="connsiteX86" fmla="*/ 1694761 w 1856706"/>
                  <a:gd name="connsiteY86" fmla="*/ 285966 h 827095"/>
                  <a:gd name="connsiteX87" fmla="*/ 1701595 w 1856706"/>
                  <a:gd name="connsiteY87" fmla="*/ 288940 h 827095"/>
                  <a:gd name="connsiteX88" fmla="*/ 1714947 w 1856706"/>
                  <a:gd name="connsiteY88" fmla="*/ 294888 h 827095"/>
                  <a:gd name="connsiteX89" fmla="*/ 1721401 w 1856706"/>
                  <a:gd name="connsiteY89" fmla="*/ 297862 h 827095"/>
                  <a:gd name="connsiteX90" fmla="*/ 1726337 w 1856706"/>
                  <a:gd name="connsiteY90" fmla="*/ 300140 h 827095"/>
                  <a:gd name="connsiteX91" fmla="*/ 1728425 w 1856706"/>
                  <a:gd name="connsiteY91" fmla="*/ 301152 h 827095"/>
                  <a:gd name="connsiteX92" fmla="*/ 1744054 w 1856706"/>
                  <a:gd name="connsiteY92" fmla="*/ 308746 h 827095"/>
                  <a:gd name="connsiteX93" fmla="*/ 1757849 w 1856706"/>
                  <a:gd name="connsiteY93" fmla="*/ 315896 h 827095"/>
                  <a:gd name="connsiteX94" fmla="*/ 1772909 w 1856706"/>
                  <a:gd name="connsiteY94" fmla="*/ 324186 h 827095"/>
                  <a:gd name="connsiteX95" fmla="*/ 1775757 w 1856706"/>
                  <a:gd name="connsiteY95" fmla="*/ 325768 h 827095"/>
                  <a:gd name="connsiteX96" fmla="*/ 1785185 w 1856706"/>
                  <a:gd name="connsiteY96" fmla="*/ 331336 h 827095"/>
                  <a:gd name="connsiteX97" fmla="*/ 1802397 w 1856706"/>
                  <a:gd name="connsiteY97" fmla="*/ 342409 h 827095"/>
                  <a:gd name="connsiteX98" fmla="*/ 1817267 w 1856706"/>
                  <a:gd name="connsiteY98" fmla="*/ 353293 h 827095"/>
                  <a:gd name="connsiteX99" fmla="*/ 1817331 w 1856706"/>
                  <a:gd name="connsiteY99" fmla="*/ 353356 h 827095"/>
                  <a:gd name="connsiteX100" fmla="*/ 1823722 w 1856706"/>
                  <a:gd name="connsiteY100" fmla="*/ 358608 h 827095"/>
                  <a:gd name="connsiteX101" fmla="*/ 1832834 w 1856706"/>
                  <a:gd name="connsiteY101" fmla="*/ 366961 h 827095"/>
                  <a:gd name="connsiteX102" fmla="*/ 1835491 w 1856706"/>
                  <a:gd name="connsiteY102" fmla="*/ 369682 h 827095"/>
                  <a:gd name="connsiteX103" fmla="*/ 1836504 w 1856706"/>
                  <a:gd name="connsiteY103" fmla="*/ 370694 h 827095"/>
                  <a:gd name="connsiteX104" fmla="*/ 1840428 w 1856706"/>
                  <a:gd name="connsiteY104" fmla="*/ 375061 h 827095"/>
                  <a:gd name="connsiteX105" fmla="*/ 1844667 w 1856706"/>
                  <a:gd name="connsiteY105" fmla="*/ 380376 h 827095"/>
                  <a:gd name="connsiteX106" fmla="*/ 1846565 w 1856706"/>
                  <a:gd name="connsiteY106" fmla="*/ 383034 h 827095"/>
                  <a:gd name="connsiteX107" fmla="*/ 1848717 w 1856706"/>
                  <a:gd name="connsiteY107" fmla="*/ 386324 h 827095"/>
                  <a:gd name="connsiteX108" fmla="*/ 1850299 w 1856706"/>
                  <a:gd name="connsiteY108" fmla="*/ 389046 h 827095"/>
                  <a:gd name="connsiteX109" fmla="*/ 1853716 w 1856706"/>
                  <a:gd name="connsiteY109" fmla="*/ 396196 h 827095"/>
                  <a:gd name="connsiteX110" fmla="*/ 1855425 w 1856706"/>
                  <a:gd name="connsiteY110" fmla="*/ 401385 h 827095"/>
                  <a:gd name="connsiteX111" fmla="*/ 1856500 w 1856706"/>
                  <a:gd name="connsiteY111" fmla="*/ 406511 h 8270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</a:cxnLst>
                <a:rect l="l" t="t" r="r" b="b"/>
                <a:pathLst>
                  <a:path w="1856706" h="827095">
                    <a:moveTo>
                      <a:pt x="1856500" y="406511"/>
                    </a:moveTo>
                    <a:cubicBezTo>
                      <a:pt x="1856437" y="417585"/>
                      <a:pt x="1856310" y="433087"/>
                      <a:pt x="1855804" y="452261"/>
                    </a:cubicBezTo>
                    <a:cubicBezTo>
                      <a:pt x="1855741" y="454918"/>
                      <a:pt x="1855614" y="457639"/>
                      <a:pt x="1855551" y="460424"/>
                    </a:cubicBezTo>
                    <a:cubicBezTo>
                      <a:pt x="1854918" y="487317"/>
                      <a:pt x="1853969" y="520538"/>
                      <a:pt x="1852640" y="558062"/>
                    </a:cubicBezTo>
                    <a:cubicBezTo>
                      <a:pt x="1852577" y="560340"/>
                      <a:pt x="1852514" y="562555"/>
                      <a:pt x="1852387" y="564832"/>
                    </a:cubicBezTo>
                    <a:cubicBezTo>
                      <a:pt x="1850615" y="610646"/>
                      <a:pt x="1847831" y="663990"/>
                      <a:pt x="1843022" y="748466"/>
                    </a:cubicBezTo>
                    <a:cubicBezTo>
                      <a:pt x="1834100" y="904509"/>
                      <a:pt x="1818533" y="769917"/>
                      <a:pt x="1802903" y="824652"/>
                    </a:cubicBezTo>
                    <a:cubicBezTo>
                      <a:pt x="1759495" y="797949"/>
                      <a:pt x="1711910" y="769980"/>
                      <a:pt x="1661034" y="741252"/>
                    </a:cubicBezTo>
                    <a:cubicBezTo>
                      <a:pt x="1651859" y="736063"/>
                      <a:pt x="1642599" y="730853"/>
                      <a:pt x="1633255" y="725622"/>
                    </a:cubicBezTo>
                    <a:cubicBezTo>
                      <a:pt x="1531504" y="668862"/>
                      <a:pt x="1417856" y="609380"/>
                      <a:pt x="1299210" y="550469"/>
                    </a:cubicBezTo>
                    <a:cubicBezTo>
                      <a:pt x="1294527" y="548127"/>
                      <a:pt x="1289781" y="545786"/>
                      <a:pt x="1285099" y="543508"/>
                    </a:cubicBezTo>
                    <a:cubicBezTo>
                      <a:pt x="1013319" y="409168"/>
                      <a:pt x="716671" y="278499"/>
                      <a:pt x="476341" y="191302"/>
                    </a:cubicBezTo>
                    <a:cubicBezTo>
                      <a:pt x="429958" y="174470"/>
                      <a:pt x="385663" y="159283"/>
                      <a:pt x="344026" y="145931"/>
                    </a:cubicBezTo>
                    <a:cubicBezTo>
                      <a:pt x="256323" y="117899"/>
                      <a:pt x="180516" y="98283"/>
                      <a:pt x="122173" y="89804"/>
                    </a:cubicBezTo>
                    <a:cubicBezTo>
                      <a:pt x="61426" y="80944"/>
                      <a:pt x="19473" y="84108"/>
                      <a:pt x="2515" y="102396"/>
                    </a:cubicBezTo>
                    <a:cubicBezTo>
                      <a:pt x="1882" y="89487"/>
                      <a:pt x="1227" y="77127"/>
                      <a:pt x="553" y="65315"/>
                    </a:cubicBezTo>
                    <a:cubicBezTo>
                      <a:pt x="299" y="61392"/>
                      <a:pt x="46" y="57531"/>
                      <a:pt x="-207" y="53735"/>
                    </a:cubicBezTo>
                    <a:cubicBezTo>
                      <a:pt x="184" y="52693"/>
                      <a:pt x="691" y="51699"/>
                      <a:pt x="1183" y="50697"/>
                    </a:cubicBezTo>
                    <a:cubicBezTo>
                      <a:pt x="1253" y="50550"/>
                      <a:pt x="1303" y="50399"/>
                      <a:pt x="1375" y="50255"/>
                    </a:cubicBezTo>
                    <a:cubicBezTo>
                      <a:pt x="1497" y="49927"/>
                      <a:pt x="1645" y="49609"/>
                      <a:pt x="1818" y="49305"/>
                    </a:cubicBezTo>
                    <a:cubicBezTo>
                      <a:pt x="2005" y="48913"/>
                      <a:pt x="2216" y="48532"/>
                      <a:pt x="2451" y="48166"/>
                    </a:cubicBezTo>
                    <a:cubicBezTo>
                      <a:pt x="2657" y="47718"/>
                      <a:pt x="2912" y="47294"/>
                      <a:pt x="3210" y="46901"/>
                    </a:cubicBezTo>
                    <a:cubicBezTo>
                      <a:pt x="3780" y="46015"/>
                      <a:pt x="4413" y="45066"/>
                      <a:pt x="5109" y="44180"/>
                    </a:cubicBezTo>
                    <a:cubicBezTo>
                      <a:pt x="5621" y="43516"/>
                      <a:pt x="6170" y="42882"/>
                      <a:pt x="6754" y="42281"/>
                    </a:cubicBezTo>
                    <a:cubicBezTo>
                      <a:pt x="6948" y="41977"/>
                      <a:pt x="7182" y="41700"/>
                      <a:pt x="7450" y="41459"/>
                    </a:cubicBezTo>
                    <a:cubicBezTo>
                      <a:pt x="7703" y="41206"/>
                      <a:pt x="7956" y="40889"/>
                      <a:pt x="8273" y="40573"/>
                    </a:cubicBezTo>
                    <a:cubicBezTo>
                      <a:pt x="8408" y="40374"/>
                      <a:pt x="8580" y="40202"/>
                      <a:pt x="8779" y="40067"/>
                    </a:cubicBezTo>
                    <a:cubicBezTo>
                      <a:pt x="9279" y="39492"/>
                      <a:pt x="9830" y="38962"/>
                      <a:pt x="10424" y="38485"/>
                    </a:cubicBezTo>
                    <a:cubicBezTo>
                      <a:pt x="12682" y="36407"/>
                      <a:pt x="15093" y="34504"/>
                      <a:pt x="17638" y="32790"/>
                    </a:cubicBezTo>
                    <a:cubicBezTo>
                      <a:pt x="18523" y="32220"/>
                      <a:pt x="19473" y="31651"/>
                      <a:pt x="20359" y="31018"/>
                    </a:cubicBezTo>
                    <a:cubicBezTo>
                      <a:pt x="26736" y="27203"/>
                      <a:pt x="33451" y="23983"/>
                      <a:pt x="40418" y="21400"/>
                    </a:cubicBezTo>
                    <a:cubicBezTo>
                      <a:pt x="42823" y="20514"/>
                      <a:pt x="45227" y="19691"/>
                      <a:pt x="47821" y="18805"/>
                    </a:cubicBezTo>
                    <a:cubicBezTo>
                      <a:pt x="48771" y="18552"/>
                      <a:pt x="49657" y="18236"/>
                      <a:pt x="50606" y="17920"/>
                    </a:cubicBezTo>
                    <a:cubicBezTo>
                      <a:pt x="51998" y="17477"/>
                      <a:pt x="53390" y="17034"/>
                      <a:pt x="54845" y="16717"/>
                    </a:cubicBezTo>
                    <a:cubicBezTo>
                      <a:pt x="62059" y="14566"/>
                      <a:pt x="69842" y="12731"/>
                      <a:pt x="78258" y="11022"/>
                    </a:cubicBezTo>
                    <a:cubicBezTo>
                      <a:pt x="80790" y="10516"/>
                      <a:pt x="83447" y="10010"/>
                      <a:pt x="86105" y="9567"/>
                    </a:cubicBezTo>
                    <a:cubicBezTo>
                      <a:pt x="88256" y="9187"/>
                      <a:pt x="90471" y="8808"/>
                      <a:pt x="92686" y="8428"/>
                    </a:cubicBezTo>
                    <a:cubicBezTo>
                      <a:pt x="111479" y="5454"/>
                      <a:pt x="132804" y="3239"/>
                      <a:pt x="156344" y="1783"/>
                    </a:cubicBezTo>
                    <a:cubicBezTo>
                      <a:pt x="158558" y="1657"/>
                      <a:pt x="160773" y="1531"/>
                      <a:pt x="162988" y="1404"/>
                    </a:cubicBezTo>
                    <a:cubicBezTo>
                      <a:pt x="165582" y="1278"/>
                      <a:pt x="168177" y="1151"/>
                      <a:pt x="170834" y="1024"/>
                    </a:cubicBezTo>
                    <a:cubicBezTo>
                      <a:pt x="173049" y="898"/>
                      <a:pt x="175327" y="835"/>
                      <a:pt x="177605" y="771"/>
                    </a:cubicBezTo>
                    <a:cubicBezTo>
                      <a:pt x="179820" y="645"/>
                      <a:pt x="182098" y="581"/>
                      <a:pt x="184439" y="518"/>
                    </a:cubicBezTo>
                    <a:cubicBezTo>
                      <a:pt x="190830" y="328"/>
                      <a:pt x="197411" y="138"/>
                      <a:pt x="204119" y="12"/>
                    </a:cubicBezTo>
                    <a:cubicBezTo>
                      <a:pt x="223228" y="-304"/>
                      <a:pt x="243351" y="-178"/>
                      <a:pt x="264486" y="265"/>
                    </a:cubicBezTo>
                    <a:cubicBezTo>
                      <a:pt x="274294" y="455"/>
                      <a:pt x="284292" y="771"/>
                      <a:pt x="294543" y="1214"/>
                    </a:cubicBezTo>
                    <a:cubicBezTo>
                      <a:pt x="295176" y="1214"/>
                      <a:pt x="295872" y="1278"/>
                      <a:pt x="296505" y="1278"/>
                    </a:cubicBezTo>
                    <a:cubicBezTo>
                      <a:pt x="305427" y="1531"/>
                      <a:pt x="314476" y="1974"/>
                      <a:pt x="323651" y="2417"/>
                    </a:cubicBezTo>
                    <a:cubicBezTo>
                      <a:pt x="330105" y="2733"/>
                      <a:pt x="336623" y="3049"/>
                      <a:pt x="343140" y="3429"/>
                    </a:cubicBezTo>
                    <a:cubicBezTo>
                      <a:pt x="349278" y="3808"/>
                      <a:pt x="355479" y="4188"/>
                      <a:pt x="361744" y="4631"/>
                    </a:cubicBezTo>
                    <a:cubicBezTo>
                      <a:pt x="366616" y="4884"/>
                      <a:pt x="371489" y="5264"/>
                      <a:pt x="376424" y="5580"/>
                    </a:cubicBezTo>
                    <a:cubicBezTo>
                      <a:pt x="380601" y="5897"/>
                      <a:pt x="384777" y="6213"/>
                      <a:pt x="388954" y="6466"/>
                    </a:cubicBezTo>
                    <a:cubicBezTo>
                      <a:pt x="393952" y="6846"/>
                      <a:pt x="398952" y="7226"/>
                      <a:pt x="404014" y="7605"/>
                    </a:cubicBezTo>
                    <a:cubicBezTo>
                      <a:pt x="410974" y="8175"/>
                      <a:pt x="417935" y="8744"/>
                      <a:pt x="425022" y="9314"/>
                    </a:cubicBezTo>
                    <a:cubicBezTo>
                      <a:pt x="432046" y="9947"/>
                      <a:pt x="439197" y="10579"/>
                      <a:pt x="446347" y="11212"/>
                    </a:cubicBezTo>
                    <a:cubicBezTo>
                      <a:pt x="453497" y="11845"/>
                      <a:pt x="460711" y="12541"/>
                      <a:pt x="467925" y="13237"/>
                    </a:cubicBezTo>
                    <a:cubicBezTo>
                      <a:pt x="468684" y="13300"/>
                      <a:pt x="469380" y="13363"/>
                      <a:pt x="470076" y="13427"/>
                    </a:cubicBezTo>
                    <a:cubicBezTo>
                      <a:pt x="476657" y="14123"/>
                      <a:pt x="483238" y="14756"/>
                      <a:pt x="489882" y="15452"/>
                    </a:cubicBezTo>
                    <a:cubicBezTo>
                      <a:pt x="526710" y="19185"/>
                      <a:pt x="564614" y="23551"/>
                      <a:pt x="603593" y="28550"/>
                    </a:cubicBezTo>
                    <a:cubicBezTo>
                      <a:pt x="626879" y="31524"/>
                      <a:pt x="650461" y="34709"/>
                      <a:pt x="674338" y="38105"/>
                    </a:cubicBezTo>
                    <a:cubicBezTo>
                      <a:pt x="710596" y="43231"/>
                      <a:pt x="747424" y="48799"/>
                      <a:pt x="784505" y="54747"/>
                    </a:cubicBezTo>
                    <a:cubicBezTo>
                      <a:pt x="821650" y="60759"/>
                      <a:pt x="859005" y="67108"/>
                      <a:pt x="896571" y="73794"/>
                    </a:cubicBezTo>
                    <a:cubicBezTo>
                      <a:pt x="906062" y="75503"/>
                      <a:pt x="915554" y="77211"/>
                      <a:pt x="925109" y="78983"/>
                    </a:cubicBezTo>
                    <a:cubicBezTo>
                      <a:pt x="936752" y="81134"/>
                      <a:pt x="948395" y="83328"/>
                      <a:pt x="960039" y="85564"/>
                    </a:cubicBezTo>
                    <a:cubicBezTo>
                      <a:pt x="967379" y="86956"/>
                      <a:pt x="974719" y="88348"/>
                      <a:pt x="982059" y="89804"/>
                    </a:cubicBezTo>
                    <a:cubicBezTo>
                      <a:pt x="990792" y="91512"/>
                      <a:pt x="999588" y="93220"/>
                      <a:pt x="1008320" y="94929"/>
                    </a:cubicBezTo>
                    <a:cubicBezTo>
                      <a:pt x="1065840" y="106319"/>
                      <a:pt x="1123043" y="118468"/>
                      <a:pt x="1178855" y="131187"/>
                    </a:cubicBezTo>
                    <a:cubicBezTo>
                      <a:pt x="1188030" y="133275"/>
                      <a:pt x="1197205" y="135427"/>
                      <a:pt x="1206317" y="137515"/>
                    </a:cubicBezTo>
                    <a:cubicBezTo>
                      <a:pt x="1224541" y="141755"/>
                      <a:pt x="1242597" y="146058"/>
                      <a:pt x="1260483" y="150424"/>
                    </a:cubicBezTo>
                    <a:cubicBezTo>
                      <a:pt x="1265419" y="151626"/>
                      <a:pt x="1270291" y="152828"/>
                      <a:pt x="1275164" y="154031"/>
                    </a:cubicBezTo>
                    <a:cubicBezTo>
                      <a:pt x="1287376" y="157068"/>
                      <a:pt x="1299463" y="160105"/>
                      <a:pt x="1311422" y="163143"/>
                    </a:cubicBezTo>
                    <a:lnTo>
                      <a:pt x="1311422" y="163206"/>
                    </a:lnTo>
                    <a:cubicBezTo>
                      <a:pt x="1312118" y="163333"/>
                      <a:pt x="1312814" y="163522"/>
                      <a:pt x="1313510" y="163712"/>
                    </a:cubicBezTo>
                    <a:cubicBezTo>
                      <a:pt x="1322243" y="165927"/>
                      <a:pt x="1330912" y="168142"/>
                      <a:pt x="1339517" y="170420"/>
                    </a:cubicBezTo>
                    <a:cubicBezTo>
                      <a:pt x="1359830" y="175735"/>
                      <a:pt x="1379805" y="181093"/>
                      <a:pt x="1399442" y="186492"/>
                    </a:cubicBezTo>
                    <a:cubicBezTo>
                      <a:pt x="1412477" y="190162"/>
                      <a:pt x="1425386" y="193769"/>
                      <a:pt x="1438105" y="197440"/>
                    </a:cubicBezTo>
                    <a:cubicBezTo>
                      <a:pt x="1457152" y="203008"/>
                      <a:pt x="1475819" y="208576"/>
                      <a:pt x="1493980" y="214145"/>
                    </a:cubicBezTo>
                    <a:cubicBezTo>
                      <a:pt x="1498472" y="215537"/>
                      <a:pt x="1502965" y="216929"/>
                      <a:pt x="1507394" y="218258"/>
                    </a:cubicBezTo>
                    <a:cubicBezTo>
                      <a:pt x="1520683" y="222434"/>
                      <a:pt x="1533718" y="226590"/>
                      <a:pt x="1546500" y="230724"/>
                    </a:cubicBezTo>
                    <a:cubicBezTo>
                      <a:pt x="1556625" y="234014"/>
                      <a:pt x="1566496" y="237368"/>
                      <a:pt x="1576241" y="240722"/>
                    </a:cubicBezTo>
                    <a:cubicBezTo>
                      <a:pt x="1585986" y="244076"/>
                      <a:pt x="1595541" y="247429"/>
                      <a:pt x="1604906" y="250783"/>
                    </a:cubicBezTo>
                    <a:cubicBezTo>
                      <a:pt x="1610981" y="252934"/>
                      <a:pt x="1616929" y="255149"/>
                      <a:pt x="1622814" y="257301"/>
                    </a:cubicBezTo>
                    <a:cubicBezTo>
                      <a:pt x="1631419" y="260464"/>
                      <a:pt x="1639772" y="263628"/>
                      <a:pt x="1647998" y="266856"/>
                    </a:cubicBezTo>
                    <a:cubicBezTo>
                      <a:pt x="1650530" y="267805"/>
                      <a:pt x="1652997" y="268817"/>
                      <a:pt x="1655465" y="269767"/>
                    </a:cubicBezTo>
                    <a:cubicBezTo>
                      <a:pt x="1660085" y="271538"/>
                      <a:pt x="1664577" y="273373"/>
                      <a:pt x="1669007" y="275208"/>
                    </a:cubicBezTo>
                    <a:cubicBezTo>
                      <a:pt x="1671981" y="276347"/>
                      <a:pt x="1674891" y="277550"/>
                      <a:pt x="1677802" y="278815"/>
                    </a:cubicBezTo>
                    <a:cubicBezTo>
                      <a:pt x="1680650" y="279954"/>
                      <a:pt x="1683561" y="281157"/>
                      <a:pt x="1686345" y="282359"/>
                    </a:cubicBezTo>
                    <a:cubicBezTo>
                      <a:pt x="1689192" y="283498"/>
                      <a:pt x="1691977" y="284700"/>
                      <a:pt x="1694761" y="285966"/>
                    </a:cubicBezTo>
                    <a:cubicBezTo>
                      <a:pt x="1697102" y="286915"/>
                      <a:pt x="1699380" y="287927"/>
                      <a:pt x="1701595" y="288940"/>
                    </a:cubicBezTo>
                    <a:cubicBezTo>
                      <a:pt x="1706088" y="290901"/>
                      <a:pt x="1710580" y="292863"/>
                      <a:pt x="1714947" y="294888"/>
                    </a:cubicBezTo>
                    <a:cubicBezTo>
                      <a:pt x="1717098" y="295900"/>
                      <a:pt x="1719249" y="296849"/>
                      <a:pt x="1721401" y="297862"/>
                    </a:cubicBezTo>
                    <a:lnTo>
                      <a:pt x="1726337" y="300140"/>
                    </a:lnTo>
                    <a:cubicBezTo>
                      <a:pt x="1727033" y="300520"/>
                      <a:pt x="1727729" y="300836"/>
                      <a:pt x="1728425" y="301152"/>
                    </a:cubicBezTo>
                    <a:cubicBezTo>
                      <a:pt x="1733803" y="303684"/>
                      <a:pt x="1738992" y="306215"/>
                      <a:pt x="1744054" y="308746"/>
                    </a:cubicBezTo>
                    <a:cubicBezTo>
                      <a:pt x="1748800" y="311150"/>
                      <a:pt x="1753420" y="313555"/>
                      <a:pt x="1757849" y="315896"/>
                    </a:cubicBezTo>
                    <a:cubicBezTo>
                      <a:pt x="1763101" y="318680"/>
                      <a:pt x="1768100" y="321401"/>
                      <a:pt x="1772909" y="324186"/>
                    </a:cubicBezTo>
                    <a:cubicBezTo>
                      <a:pt x="1773859" y="324692"/>
                      <a:pt x="1774808" y="325261"/>
                      <a:pt x="1775757" y="325768"/>
                    </a:cubicBezTo>
                    <a:cubicBezTo>
                      <a:pt x="1778984" y="327602"/>
                      <a:pt x="1782085" y="329501"/>
                      <a:pt x="1785185" y="331336"/>
                    </a:cubicBezTo>
                    <a:cubicBezTo>
                      <a:pt x="1791260" y="335069"/>
                      <a:pt x="1797018" y="338739"/>
                      <a:pt x="1802397" y="342409"/>
                    </a:cubicBezTo>
                    <a:cubicBezTo>
                      <a:pt x="1807712" y="346080"/>
                      <a:pt x="1812648" y="349686"/>
                      <a:pt x="1817267" y="353293"/>
                    </a:cubicBezTo>
                    <a:cubicBezTo>
                      <a:pt x="1817267" y="353356"/>
                      <a:pt x="1817267" y="353356"/>
                      <a:pt x="1817331" y="353356"/>
                    </a:cubicBezTo>
                    <a:cubicBezTo>
                      <a:pt x="1819546" y="355128"/>
                      <a:pt x="1821697" y="356900"/>
                      <a:pt x="1823722" y="358608"/>
                    </a:cubicBezTo>
                    <a:cubicBezTo>
                      <a:pt x="1827012" y="361456"/>
                      <a:pt x="1830050" y="364177"/>
                      <a:pt x="1832834" y="366961"/>
                    </a:cubicBezTo>
                    <a:cubicBezTo>
                      <a:pt x="1833767" y="367821"/>
                      <a:pt x="1834654" y="368729"/>
                      <a:pt x="1835491" y="369682"/>
                    </a:cubicBezTo>
                    <a:cubicBezTo>
                      <a:pt x="1835860" y="369987"/>
                      <a:pt x="1836199" y="370326"/>
                      <a:pt x="1836504" y="370694"/>
                    </a:cubicBezTo>
                    <a:cubicBezTo>
                      <a:pt x="1837833" y="372150"/>
                      <a:pt x="1839162" y="373605"/>
                      <a:pt x="1840428" y="375061"/>
                    </a:cubicBezTo>
                    <a:cubicBezTo>
                      <a:pt x="1841946" y="376833"/>
                      <a:pt x="1843338" y="378605"/>
                      <a:pt x="1844667" y="380376"/>
                    </a:cubicBezTo>
                    <a:cubicBezTo>
                      <a:pt x="1845300" y="381262"/>
                      <a:pt x="1845996" y="382148"/>
                      <a:pt x="1846565" y="383034"/>
                    </a:cubicBezTo>
                    <a:cubicBezTo>
                      <a:pt x="1847325" y="384110"/>
                      <a:pt x="1848084" y="385249"/>
                      <a:pt x="1848717" y="386324"/>
                    </a:cubicBezTo>
                    <a:cubicBezTo>
                      <a:pt x="1849286" y="387210"/>
                      <a:pt x="1849793" y="388159"/>
                      <a:pt x="1850299" y="389046"/>
                    </a:cubicBezTo>
                    <a:cubicBezTo>
                      <a:pt x="1851642" y="391326"/>
                      <a:pt x="1852785" y="393718"/>
                      <a:pt x="1853716" y="396196"/>
                    </a:cubicBezTo>
                    <a:cubicBezTo>
                      <a:pt x="1854408" y="397882"/>
                      <a:pt x="1854979" y="399616"/>
                      <a:pt x="1855425" y="401385"/>
                    </a:cubicBezTo>
                    <a:cubicBezTo>
                      <a:pt x="1855904" y="403066"/>
                      <a:pt x="1856263" y="404779"/>
                      <a:pt x="1856500" y="406511"/>
                    </a:cubicBezTo>
                    <a:close/>
                  </a:path>
                </a:pathLst>
              </a:custGeom>
              <a:solidFill>
                <a:srgbClr val="000000">
                  <a:alpha val="20000"/>
                </a:srgbClr>
              </a:solidFill>
              <a:ln w="6318" cap="flat">
                <a:noFill/>
                <a:prstDash val="solid"/>
                <a:miter/>
              </a:ln>
            </p:spPr>
            <p:txBody>
              <a:bodyPr rtlCol="0" anchor="ctr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147" name="任意多边形: 形状 146">
                <a:extLst>
                  <a:ext uri="{FF2B5EF4-FFF2-40B4-BE49-F238E27FC236}">
                    <a16:creationId xmlns:a16="http://schemas.microsoft.com/office/drawing/2014/main" id="{150BFB7C-0811-597A-EBB4-00753A33849F}"/>
                  </a:ext>
                </a:extLst>
              </p:cNvPr>
              <p:cNvSpPr/>
              <p:nvPr/>
            </p:nvSpPr>
            <p:spPr>
              <a:xfrm>
                <a:off x="5704008" y="4253398"/>
                <a:ext cx="1062453" cy="1508284"/>
              </a:xfrm>
              <a:custGeom>
                <a:avLst/>
                <a:gdLst>
                  <a:gd name="connsiteX0" fmla="*/ -207 w 1118659"/>
                  <a:gd name="connsiteY0" fmla="*/ 351380 h 1588073"/>
                  <a:gd name="connsiteX1" fmla="*/ 1165 w 1118659"/>
                  <a:gd name="connsiteY1" fmla="*/ 355711 h 1588073"/>
                  <a:gd name="connsiteX2" fmla="*/ 1237 w 1118659"/>
                  <a:gd name="connsiteY2" fmla="*/ 355856 h 1588073"/>
                  <a:gd name="connsiteX3" fmla="*/ 42527 w 1118659"/>
                  <a:gd name="connsiteY3" fmla="*/ 481387 h 1588073"/>
                  <a:gd name="connsiteX4" fmla="*/ 90025 w 1118659"/>
                  <a:gd name="connsiteY4" fmla="*/ 626047 h 1588073"/>
                  <a:gd name="connsiteX5" fmla="*/ 179391 w 1118659"/>
                  <a:gd name="connsiteY5" fmla="*/ 897898 h 1588073"/>
                  <a:gd name="connsiteX6" fmla="*/ 180257 w 1118659"/>
                  <a:gd name="connsiteY6" fmla="*/ 940126 h 1588073"/>
                  <a:gd name="connsiteX7" fmla="*/ 180257 w 1118659"/>
                  <a:gd name="connsiteY7" fmla="*/ 940271 h 1588073"/>
                  <a:gd name="connsiteX8" fmla="*/ 186898 w 1118659"/>
                  <a:gd name="connsiteY8" fmla="*/ 1279976 h 1588073"/>
                  <a:gd name="connsiteX9" fmla="*/ 168491 w 1118659"/>
                  <a:gd name="connsiteY9" fmla="*/ 1326030 h 1588073"/>
                  <a:gd name="connsiteX10" fmla="*/ 189208 w 1118659"/>
                  <a:gd name="connsiteY10" fmla="*/ 1401536 h 1588073"/>
                  <a:gd name="connsiteX11" fmla="*/ 128573 w 1118659"/>
                  <a:gd name="connsiteY11" fmla="*/ 1352946 h 1588073"/>
                  <a:gd name="connsiteX12" fmla="*/ 37979 w 1118659"/>
                  <a:gd name="connsiteY12" fmla="*/ 1464040 h 1588073"/>
                  <a:gd name="connsiteX13" fmla="*/ 161417 w 1118659"/>
                  <a:gd name="connsiteY13" fmla="*/ 1508506 h 1588073"/>
                  <a:gd name="connsiteX14" fmla="*/ 188631 w 1118659"/>
                  <a:gd name="connsiteY14" fmla="*/ 1516880 h 1588073"/>
                  <a:gd name="connsiteX15" fmla="*/ 194478 w 1118659"/>
                  <a:gd name="connsiteY15" fmla="*/ 1518612 h 1588073"/>
                  <a:gd name="connsiteX16" fmla="*/ 620662 w 1118659"/>
                  <a:gd name="connsiteY16" fmla="*/ 1587116 h 1588073"/>
                  <a:gd name="connsiteX17" fmla="*/ 642678 w 1118659"/>
                  <a:gd name="connsiteY17" fmla="*/ 1587622 h 1588073"/>
                  <a:gd name="connsiteX18" fmla="*/ 650113 w 1118659"/>
                  <a:gd name="connsiteY18" fmla="*/ 1587766 h 1588073"/>
                  <a:gd name="connsiteX19" fmla="*/ 674295 w 1118659"/>
                  <a:gd name="connsiteY19" fmla="*/ 1587910 h 1588073"/>
                  <a:gd name="connsiteX20" fmla="*/ 723021 w 1118659"/>
                  <a:gd name="connsiteY20" fmla="*/ 1587189 h 1588073"/>
                  <a:gd name="connsiteX21" fmla="*/ 1077957 w 1118659"/>
                  <a:gd name="connsiteY21" fmla="*/ 1539185 h 1588073"/>
                  <a:gd name="connsiteX22" fmla="*/ 1071894 w 1118659"/>
                  <a:gd name="connsiteY22" fmla="*/ 1375180 h 1588073"/>
                  <a:gd name="connsiteX23" fmla="*/ 1036089 w 1118659"/>
                  <a:gd name="connsiteY23" fmla="*/ 1283215 h 1588073"/>
                  <a:gd name="connsiteX24" fmla="*/ 1062293 w 1118659"/>
                  <a:gd name="connsiteY24" fmla="*/ 1214927 h 1588073"/>
                  <a:gd name="connsiteX25" fmla="*/ 1031109 w 1118659"/>
                  <a:gd name="connsiteY25" fmla="*/ 1023645 h 1588073"/>
                  <a:gd name="connsiteX26" fmla="*/ 1028510 w 1118659"/>
                  <a:gd name="connsiteY26" fmla="*/ 994843 h 1588073"/>
                  <a:gd name="connsiteX27" fmla="*/ 1018621 w 1118659"/>
                  <a:gd name="connsiteY27" fmla="*/ 888080 h 1588073"/>
                  <a:gd name="connsiteX28" fmla="*/ 1057457 w 1118659"/>
                  <a:gd name="connsiteY28" fmla="*/ 643299 h 1588073"/>
                  <a:gd name="connsiteX29" fmla="*/ 1118453 w 1118659"/>
                  <a:gd name="connsiteY29" fmla="*/ 258983 h 1588073"/>
                  <a:gd name="connsiteX30" fmla="*/ 1113761 w 1118659"/>
                  <a:gd name="connsiteY30" fmla="*/ 251259 h 1588073"/>
                  <a:gd name="connsiteX31" fmla="*/ 1108492 w 1118659"/>
                  <a:gd name="connsiteY31" fmla="*/ 248661 h 1588073"/>
                  <a:gd name="connsiteX32" fmla="*/ 786760 w 1118659"/>
                  <a:gd name="connsiteY32" fmla="*/ 89419 h 1588073"/>
                  <a:gd name="connsiteX33" fmla="*/ 769292 w 1118659"/>
                  <a:gd name="connsiteY33" fmla="*/ 44664 h 1588073"/>
                  <a:gd name="connsiteX34" fmla="*/ 705119 w 1118659"/>
                  <a:gd name="connsiteY34" fmla="*/ 703 h 1588073"/>
                  <a:gd name="connsiteX35" fmla="*/ 493182 w 1118659"/>
                  <a:gd name="connsiteY35" fmla="*/ -163 h 1588073"/>
                  <a:gd name="connsiteX36" fmla="*/ 436804 w 1118659"/>
                  <a:gd name="connsiteY36" fmla="*/ 28495 h 1588073"/>
                  <a:gd name="connsiteX37" fmla="*/ 379418 w 1118659"/>
                  <a:gd name="connsiteY37" fmla="*/ 107971 h 158807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118659" h="1588073">
                    <a:moveTo>
                      <a:pt x="-207" y="351380"/>
                    </a:moveTo>
                    <a:lnTo>
                      <a:pt x="1165" y="355711"/>
                    </a:lnTo>
                    <a:lnTo>
                      <a:pt x="1237" y="355856"/>
                    </a:lnTo>
                    <a:lnTo>
                      <a:pt x="42527" y="481387"/>
                    </a:lnTo>
                    <a:lnTo>
                      <a:pt x="90025" y="626047"/>
                    </a:lnTo>
                    <a:lnTo>
                      <a:pt x="179391" y="897898"/>
                    </a:lnTo>
                    <a:lnTo>
                      <a:pt x="180257" y="940126"/>
                    </a:lnTo>
                    <a:lnTo>
                      <a:pt x="180257" y="940271"/>
                    </a:lnTo>
                    <a:lnTo>
                      <a:pt x="186898" y="1279976"/>
                    </a:lnTo>
                    <a:lnTo>
                      <a:pt x="168491" y="1326030"/>
                    </a:lnTo>
                    <a:lnTo>
                      <a:pt x="189208" y="1401536"/>
                    </a:lnTo>
                    <a:cubicBezTo>
                      <a:pt x="189208" y="1401536"/>
                      <a:pt x="179680" y="1287402"/>
                      <a:pt x="128573" y="1352946"/>
                    </a:cubicBezTo>
                    <a:cubicBezTo>
                      <a:pt x="99626" y="1390194"/>
                      <a:pt x="65771" y="1428308"/>
                      <a:pt x="37979" y="1464040"/>
                    </a:cubicBezTo>
                    <a:cubicBezTo>
                      <a:pt x="78476" y="1480426"/>
                      <a:pt x="119622" y="1495248"/>
                      <a:pt x="161417" y="1508506"/>
                    </a:cubicBezTo>
                    <a:cubicBezTo>
                      <a:pt x="170441" y="1511394"/>
                      <a:pt x="179536" y="1514137"/>
                      <a:pt x="188631" y="1516880"/>
                    </a:cubicBezTo>
                    <a:cubicBezTo>
                      <a:pt x="190580" y="1517458"/>
                      <a:pt x="192529" y="1518035"/>
                      <a:pt x="194478" y="1518612"/>
                    </a:cubicBezTo>
                    <a:cubicBezTo>
                      <a:pt x="333024" y="1559584"/>
                      <a:pt x="476255" y="1582607"/>
                      <a:pt x="620662" y="1587116"/>
                    </a:cubicBezTo>
                    <a:cubicBezTo>
                      <a:pt x="628169" y="1587333"/>
                      <a:pt x="635532" y="1587477"/>
                      <a:pt x="642678" y="1587622"/>
                    </a:cubicBezTo>
                    <a:cubicBezTo>
                      <a:pt x="645205" y="1587694"/>
                      <a:pt x="647659" y="1587766"/>
                      <a:pt x="650113" y="1587766"/>
                    </a:cubicBezTo>
                    <a:cubicBezTo>
                      <a:pt x="658198" y="1587838"/>
                      <a:pt x="666211" y="1587910"/>
                      <a:pt x="674295" y="1587910"/>
                    </a:cubicBezTo>
                    <a:cubicBezTo>
                      <a:pt x="690609" y="1587910"/>
                      <a:pt x="706851" y="1587669"/>
                      <a:pt x="723021" y="1587189"/>
                    </a:cubicBezTo>
                    <a:cubicBezTo>
                      <a:pt x="842700" y="1583816"/>
                      <a:pt x="961681" y="1567724"/>
                      <a:pt x="1077957" y="1539185"/>
                    </a:cubicBezTo>
                    <a:cubicBezTo>
                      <a:pt x="1077163" y="1491182"/>
                      <a:pt x="1074998" y="1435093"/>
                      <a:pt x="1071894" y="1375180"/>
                    </a:cubicBezTo>
                    <a:cubicBezTo>
                      <a:pt x="1070450" y="1345800"/>
                      <a:pt x="1038039" y="1313966"/>
                      <a:pt x="1036089" y="1283215"/>
                    </a:cubicBezTo>
                    <a:cubicBezTo>
                      <a:pt x="1034718" y="1260116"/>
                      <a:pt x="1063809" y="1238388"/>
                      <a:pt x="1062293" y="1214927"/>
                    </a:cubicBezTo>
                    <a:cubicBezTo>
                      <a:pt x="1052476" y="1070484"/>
                      <a:pt x="1040204" y="1125932"/>
                      <a:pt x="1031109" y="1023645"/>
                    </a:cubicBezTo>
                    <a:cubicBezTo>
                      <a:pt x="1030170" y="1013611"/>
                      <a:pt x="1029304" y="1004010"/>
                      <a:pt x="1028510" y="994843"/>
                    </a:cubicBezTo>
                    <a:cubicBezTo>
                      <a:pt x="1022663" y="929154"/>
                      <a:pt x="1018621" y="888080"/>
                      <a:pt x="1018621" y="888080"/>
                    </a:cubicBezTo>
                    <a:lnTo>
                      <a:pt x="1057457" y="643299"/>
                    </a:lnTo>
                    <a:lnTo>
                      <a:pt x="1118453" y="258983"/>
                    </a:lnTo>
                    <a:lnTo>
                      <a:pt x="1113761" y="251259"/>
                    </a:lnTo>
                    <a:lnTo>
                      <a:pt x="1108492" y="248661"/>
                    </a:lnTo>
                    <a:lnTo>
                      <a:pt x="786760" y="89419"/>
                    </a:lnTo>
                    <a:lnTo>
                      <a:pt x="769292" y="44664"/>
                    </a:lnTo>
                    <a:cubicBezTo>
                      <a:pt x="758878" y="18286"/>
                      <a:pt x="733477" y="885"/>
                      <a:pt x="705119" y="703"/>
                    </a:cubicBezTo>
                    <a:lnTo>
                      <a:pt x="493182" y="-163"/>
                    </a:lnTo>
                    <a:cubicBezTo>
                      <a:pt x="470867" y="-264"/>
                      <a:pt x="449874" y="10407"/>
                      <a:pt x="436804" y="28495"/>
                    </a:cubicBezTo>
                    <a:lnTo>
                      <a:pt x="379418" y="107971"/>
                    </a:lnTo>
                    <a:close/>
                  </a:path>
                </a:pathLst>
              </a:custGeom>
              <a:solidFill>
                <a:schemeClr val="accent4"/>
              </a:solidFill>
              <a:ln w="6318" cap="flat">
                <a:noFill/>
                <a:prstDash val="solid"/>
                <a:miter/>
              </a:ln>
            </p:spPr>
            <p:txBody>
              <a:bodyPr rtlCol="0" anchor="ctr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149" name="任意多边形: 形状 148">
                <a:extLst>
                  <a:ext uri="{FF2B5EF4-FFF2-40B4-BE49-F238E27FC236}">
                    <a16:creationId xmlns:a16="http://schemas.microsoft.com/office/drawing/2014/main" id="{3E7D86EF-9CB5-CD8B-557A-274FAAAD733D}"/>
                  </a:ext>
                </a:extLst>
              </p:cNvPr>
              <p:cNvSpPr/>
              <p:nvPr/>
            </p:nvSpPr>
            <p:spPr>
              <a:xfrm>
                <a:off x="6624063" y="4489717"/>
                <a:ext cx="458252" cy="1097115"/>
              </a:xfrm>
              <a:custGeom>
                <a:avLst/>
                <a:gdLst>
                  <a:gd name="connsiteX0" fmla="*/ -207 w 482494"/>
                  <a:gd name="connsiteY0" fmla="*/ 617761 h 1155153"/>
                  <a:gd name="connsiteX1" fmla="*/ 59755 w 482494"/>
                  <a:gd name="connsiteY1" fmla="*/ 746057 h 1155153"/>
                  <a:gd name="connsiteX2" fmla="*/ 80684 w 482494"/>
                  <a:gd name="connsiteY2" fmla="*/ 790737 h 1155153"/>
                  <a:gd name="connsiteX3" fmla="*/ 137045 w 482494"/>
                  <a:gd name="connsiteY3" fmla="*/ 1085877 h 1155153"/>
                  <a:gd name="connsiteX4" fmla="*/ 165177 w 482494"/>
                  <a:gd name="connsiteY4" fmla="*/ 1115761 h 1155153"/>
                  <a:gd name="connsiteX5" fmla="*/ 189415 w 482494"/>
                  <a:gd name="connsiteY5" fmla="*/ 1009737 h 1155153"/>
                  <a:gd name="connsiteX6" fmla="*/ 200804 w 482494"/>
                  <a:gd name="connsiteY6" fmla="*/ 1007401 h 1155153"/>
                  <a:gd name="connsiteX7" fmla="*/ 406195 w 482494"/>
                  <a:gd name="connsiteY7" fmla="*/ 964863 h 1155153"/>
                  <a:gd name="connsiteX8" fmla="*/ 466060 w 482494"/>
                  <a:gd name="connsiteY8" fmla="*/ 1154990 h 1155153"/>
                  <a:gd name="connsiteX9" fmla="*/ 445423 w 482494"/>
                  <a:gd name="connsiteY9" fmla="*/ 1012579 h 1155153"/>
                  <a:gd name="connsiteX10" fmla="*/ 438025 w 482494"/>
                  <a:gd name="connsiteY10" fmla="*/ 1001872 h 1155153"/>
                  <a:gd name="connsiteX11" fmla="*/ 315473 w 482494"/>
                  <a:gd name="connsiteY11" fmla="*/ 267428 h 1155153"/>
                  <a:gd name="connsiteX12" fmla="*/ 226405 w 482494"/>
                  <a:gd name="connsiteY12" fmla="*/ 135628 h 1155153"/>
                  <a:gd name="connsiteX13" fmla="*/ 226210 w 482494"/>
                  <a:gd name="connsiteY13" fmla="*/ 135433 h 1155153"/>
                  <a:gd name="connsiteX14" fmla="*/ 149699 w 482494"/>
                  <a:gd name="connsiteY14" fmla="*/ 10154 h 1155153"/>
                  <a:gd name="connsiteX15" fmla="*/ 145027 w 482494"/>
                  <a:gd name="connsiteY15" fmla="*/ 2464 h 1155153"/>
                  <a:gd name="connsiteX16" fmla="*/ 139771 w 482494"/>
                  <a:gd name="connsiteY16" fmla="*/ -164 h 11551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482494" h="1155153">
                    <a:moveTo>
                      <a:pt x="-207" y="617761"/>
                    </a:moveTo>
                    <a:lnTo>
                      <a:pt x="59755" y="746057"/>
                    </a:lnTo>
                    <a:lnTo>
                      <a:pt x="80684" y="790737"/>
                    </a:lnTo>
                    <a:lnTo>
                      <a:pt x="137045" y="1085877"/>
                    </a:lnTo>
                    <a:lnTo>
                      <a:pt x="165177" y="1115761"/>
                    </a:lnTo>
                    <a:lnTo>
                      <a:pt x="189415" y="1009737"/>
                    </a:lnTo>
                    <a:lnTo>
                      <a:pt x="200804" y="1007401"/>
                    </a:lnTo>
                    <a:lnTo>
                      <a:pt x="406195" y="964863"/>
                    </a:lnTo>
                    <a:lnTo>
                      <a:pt x="466060" y="1154990"/>
                    </a:lnTo>
                    <a:cubicBezTo>
                      <a:pt x="493876" y="1108643"/>
                      <a:pt x="485251" y="1049124"/>
                      <a:pt x="445423" y="1012579"/>
                    </a:cubicBezTo>
                    <a:cubicBezTo>
                      <a:pt x="441335" y="1008880"/>
                      <a:pt x="437928" y="1005278"/>
                      <a:pt x="438025" y="1001872"/>
                    </a:cubicBezTo>
                    <a:cubicBezTo>
                      <a:pt x="441433" y="796578"/>
                      <a:pt x="428875" y="421715"/>
                      <a:pt x="315473" y="267428"/>
                    </a:cubicBezTo>
                    <a:cubicBezTo>
                      <a:pt x="279456" y="218465"/>
                      <a:pt x="257846" y="169697"/>
                      <a:pt x="226405" y="135628"/>
                    </a:cubicBezTo>
                    <a:cubicBezTo>
                      <a:pt x="226307" y="135531"/>
                      <a:pt x="226307" y="135433"/>
                      <a:pt x="226210" y="135433"/>
                    </a:cubicBezTo>
                    <a:lnTo>
                      <a:pt x="149699" y="10154"/>
                    </a:lnTo>
                    <a:lnTo>
                      <a:pt x="145027" y="2464"/>
                    </a:lnTo>
                    <a:lnTo>
                      <a:pt x="139771" y="-164"/>
                    </a:lnTo>
                    <a:close/>
                  </a:path>
                </a:pathLst>
              </a:custGeom>
              <a:solidFill>
                <a:schemeClr val="accent4"/>
              </a:solidFill>
              <a:ln w="6318" cap="flat">
                <a:noFill/>
                <a:prstDash val="solid"/>
                <a:miter/>
              </a:ln>
            </p:spPr>
            <p:txBody>
              <a:bodyPr rtlCol="0" anchor="ctr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150" name="任意多边形: 形状 149">
                <a:extLst>
                  <a:ext uri="{FF2B5EF4-FFF2-40B4-BE49-F238E27FC236}">
                    <a16:creationId xmlns:a16="http://schemas.microsoft.com/office/drawing/2014/main" id="{AC0FF624-86BE-BD37-D593-528F5CF2919F}"/>
                  </a:ext>
                </a:extLst>
              </p:cNvPr>
              <p:cNvSpPr/>
              <p:nvPr/>
            </p:nvSpPr>
            <p:spPr>
              <a:xfrm>
                <a:off x="6011278" y="3660533"/>
                <a:ext cx="535579" cy="535580"/>
              </a:xfrm>
              <a:custGeom>
                <a:avLst/>
                <a:gdLst>
                  <a:gd name="connsiteX0" fmla="*/ 563913 w 563912"/>
                  <a:gd name="connsiteY0" fmla="*/ 281956 h 563912"/>
                  <a:gd name="connsiteX1" fmla="*/ 281956 w 563912"/>
                  <a:gd name="connsiteY1" fmla="*/ 563913 h 563912"/>
                  <a:gd name="connsiteX2" fmla="*/ 0 w 563912"/>
                  <a:gd name="connsiteY2" fmla="*/ 281956 h 563912"/>
                  <a:gd name="connsiteX3" fmla="*/ 281956 w 563912"/>
                  <a:gd name="connsiteY3" fmla="*/ 0 h 563912"/>
                  <a:gd name="connsiteX4" fmla="*/ 563913 w 563912"/>
                  <a:gd name="connsiteY4" fmla="*/ 281956 h 5639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63912" h="563912">
                    <a:moveTo>
                      <a:pt x="563913" y="281956"/>
                    </a:moveTo>
                    <a:cubicBezTo>
                      <a:pt x="563913" y="437677"/>
                      <a:pt x="437677" y="563913"/>
                      <a:pt x="281956" y="563913"/>
                    </a:cubicBezTo>
                    <a:cubicBezTo>
                      <a:pt x="126236" y="563913"/>
                      <a:pt x="0" y="437677"/>
                      <a:pt x="0" y="281956"/>
                    </a:cubicBezTo>
                    <a:cubicBezTo>
                      <a:pt x="0" y="126236"/>
                      <a:pt x="126236" y="0"/>
                      <a:pt x="281956" y="0"/>
                    </a:cubicBezTo>
                    <a:cubicBezTo>
                      <a:pt x="437677" y="0"/>
                      <a:pt x="563913" y="126236"/>
                      <a:pt x="563913" y="281956"/>
                    </a:cubicBezTo>
                    <a:close/>
                  </a:path>
                </a:pathLst>
              </a:custGeom>
              <a:solidFill>
                <a:srgbClr val="FFB6B6"/>
              </a:solidFill>
              <a:ln w="6318" cap="flat">
                <a:noFill/>
                <a:prstDash val="solid"/>
                <a:miter/>
              </a:ln>
            </p:spPr>
            <p:txBody>
              <a:bodyPr rtlCol="0" anchor="ctr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151" name="任意多边形: 形状 150">
                <a:extLst>
                  <a:ext uri="{FF2B5EF4-FFF2-40B4-BE49-F238E27FC236}">
                    <a16:creationId xmlns:a16="http://schemas.microsoft.com/office/drawing/2014/main" id="{9BD1A55D-4C62-A8FE-DA3A-2560CFD4AE61}"/>
                  </a:ext>
                </a:extLst>
              </p:cNvPr>
              <p:cNvSpPr/>
              <p:nvPr/>
            </p:nvSpPr>
            <p:spPr>
              <a:xfrm>
                <a:off x="5977908" y="3533333"/>
                <a:ext cx="668555" cy="665298"/>
              </a:xfrm>
              <a:custGeom>
                <a:avLst/>
                <a:gdLst>
                  <a:gd name="connsiteX0" fmla="*/ 697982 w 703923"/>
                  <a:gd name="connsiteY0" fmla="*/ 218776 h 700492"/>
                  <a:gd name="connsiteX1" fmla="*/ 680960 w 703923"/>
                  <a:gd name="connsiteY1" fmla="*/ 211245 h 700492"/>
                  <a:gd name="connsiteX2" fmla="*/ 685200 w 703923"/>
                  <a:gd name="connsiteY2" fmla="*/ 199476 h 700492"/>
                  <a:gd name="connsiteX3" fmla="*/ 672093 w 703923"/>
                  <a:gd name="connsiteY3" fmla="*/ 170756 h 700492"/>
                  <a:gd name="connsiteX4" fmla="*/ 660141 w 703923"/>
                  <a:gd name="connsiteY4" fmla="*/ 169735 h 700492"/>
                  <a:gd name="connsiteX5" fmla="*/ 644702 w 703923"/>
                  <a:gd name="connsiteY5" fmla="*/ 172709 h 700492"/>
                  <a:gd name="connsiteX6" fmla="*/ 646157 w 703923"/>
                  <a:gd name="connsiteY6" fmla="*/ 162395 h 700492"/>
                  <a:gd name="connsiteX7" fmla="*/ 627243 w 703923"/>
                  <a:gd name="connsiteY7" fmla="*/ 137050 h 700492"/>
                  <a:gd name="connsiteX8" fmla="*/ 616226 w 703923"/>
                  <a:gd name="connsiteY8" fmla="*/ 138222 h 700492"/>
                  <a:gd name="connsiteX9" fmla="*/ 595724 w 703923"/>
                  <a:gd name="connsiteY9" fmla="*/ 136767 h 700492"/>
                  <a:gd name="connsiteX10" fmla="*/ 583575 w 703923"/>
                  <a:gd name="connsiteY10" fmla="*/ 120251 h 700492"/>
                  <a:gd name="connsiteX11" fmla="*/ 578197 w 703923"/>
                  <a:gd name="connsiteY11" fmla="*/ 94307 h 700492"/>
                  <a:gd name="connsiteX12" fmla="*/ 577627 w 703923"/>
                  <a:gd name="connsiteY12" fmla="*/ 92915 h 700492"/>
                  <a:gd name="connsiteX13" fmla="*/ 439428 w 703923"/>
                  <a:gd name="connsiteY13" fmla="*/ 5844 h 700492"/>
                  <a:gd name="connsiteX14" fmla="*/ 274082 w 703923"/>
                  <a:gd name="connsiteY14" fmla="*/ 5718 h 700492"/>
                  <a:gd name="connsiteX15" fmla="*/ 208020 w 703923"/>
                  <a:gd name="connsiteY15" fmla="*/ 22423 h 700492"/>
                  <a:gd name="connsiteX16" fmla="*/ 179228 w 703923"/>
                  <a:gd name="connsiteY16" fmla="*/ 75767 h 700492"/>
                  <a:gd name="connsiteX17" fmla="*/ 40016 w 703923"/>
                  <a:gd name="connsiteY17" fmla="*/ 133350 h 700492"/>
                  <a:gd name="connsiteX18" fmla="*/ -39 w 703923"/>
                  <a:gd name="connsiteY18" fmla="*/ 292051 h 700492"/>
                  <a:gd name="connsiteX19" fmla="*/ 69567 w 703923"/>
                  <a:gd name="connsiteY19" fmla="*/ 568767 h 700492"/>
                  <a:gd name="connsiteX20" fmla="*/ 81020 w 703923"/>
                  <a:gd name="connsiteY20" fmla="*/ 587940 h 700492"/>
                  <a:gd name="connsiteX21" fmla="*/ 79565 w 703923"/>
                  <a:gd name="connsiteY21" fmla="*/ 585598 h 700492"/>
                  <a:gd name="connsiteX22" fmla="*/ 92410 w 703923"/>
                  <a:gd name="connsiteY22" fmla="*/ 602620 h 700492"/>
                  <a:gd name="connsiteX23" fmla="*/ 180620 w 703923"/>
                  <a:gd name="connsiteY23" fmla="*/ 679440 h 700492"/>
                  <a:gd name="connsiteX24" fmla="*/ 418799 w 703923"/>
                  <a:gd name="connsiteY24" fmla="*/ 693867 h 700492"/>
                  <a:gd name="connsiteX25" fmla="*/ 421204 w 703923"/>
                  <a:gd name="connsiteY25" fmla="*/ 677732 h 700492"/>
                  <a:gd name="connsiteX26" fmla="*/ 468029 w 703923"/>
                  <a:gd name="connsiteY26" fmla="*/ 657989 h 700492"/>
                  <a:gd name="connsiteX27" fmla="*/ 490366 w 703923"/>
                  <a:gd name="connsiteY27" fmla="*/ 637993 h 700492"/>
                  <a:gd name="connsiteX28" fmla="*/ 490430 w 703923"/>
                  <a:gd name="connsiteY28" fmla="*/ 637930 h 700492"/>
                  <a:gd name="connsiteX29" fmla="*/ 490936 w 703923"/>
                  <a:gd name="connsiteY29" fmla="*/ 637487 h 700492"/>
                  <a:gd name="connsiteX30" fmla="*/ 532130 w 703923"/>
                  <a:gd name="connsiteY30" fmla="*/ 565476 h 700492"/>
                  <a:gd name="connsiteX31" fmla="*/ 524094 w 703923"/>
                  <a:gd name="connsiteY31" fmla="*/ 491884 h 700492"/>
                  <a:gd name="connsiteX32" fmla="*/ 587878 w 703923"/>
                  <a:gd name="connsiteY32" fmla="*/ 337612 h 700492"/>
                  <a:gd name="connsiteX33" fmla="*/ 591738 w 703923"/>
                  <a:gd name="connsiteY33" fmla="*/ 336663 h 700492"/>
                  <a:gd name="connsiteX34" fmla="*/ 601293 w 703923"/>
                  <a:gd name="connsiteY34" fmla="*/ 334258 h 700492"/>
                  <a:gd name="connsiteX35" fmla="*/ 643816 w 703923"/>
                  <a:gd name="connsiteY35" fmla="*/ 316097 h 700492"/>
                  <a:gd name="connsiteX36" fmla="*/ 700830 w 703923"/>
                  <a:gd name="connsiteY36" fmla="*/ 244277 h 700492"/>
                  <a:gd name="connsiteX37" fmla="*/ 697982 w 703923"/>
                  <a:gd name="connsiteY37" fmla="*/ 218776 h 7004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703923" h="700492">
                    <a:moveTo>
                      <a:pt x="697982" y="218776"/>
                    </a:moveTo>
                    <a:cubicBezTo>
                      <a:pt x="693566" y="214058"/>
                      <a:pt x="687421" y="211339"/>
                      <a:pt x="680960" y="211245"/>
                    </a:cubicBezTo>
                    <a:lnTo>
                      <a:pt x="685200" y="199476"/>
                    </a:lnTo>
                    <a:cubicBezTo>
                      <a:pt x="689511" y="187926"/>
                      <a:pt x="683643" y="175068"/>
                      <a:pt x="672093" y="170756"/>
                    </a:cubicBezTo>
                    <a:cubicBezTo>
                      <a:pt x="668277" y="169332"/>
                      <a:pt x="664144" y="168979"/>
                      <a:pt x="660141" y="169735"/>
                    </a:cubicBezTo>
                    <a:lnTo>
                      <a:pt x="644702" y="172709"/>
                    </a:lnTo>
                    <a:lnTo>
                      <a:pt x="646157" y="162395"/>
                    </a:lnTo>
                    <a:cubicBezTo>
                      <a:pt x="647933" y="150173"/>
                      <a:pt x="639465" y="138826"/>
                      <a:pt x="627243" y="137050"/>
                    </a:cubicBezTo>
                    <a:cubicBezTo>
                      <a:pt x="623531" y="136511"/>
                      <a:pt x="619742" y="136914"/>
                      <a:pt x="616226" y="138222"/>
                    </a:cubicBezTo>
                    <a:cubicBezTo>
                      <a:pt x="609524" y="140861"/>
                      <a:pt x="601987" y="140326"/>
                      <a:pt x="595724" y="136767"/>
                    </a:cubicBezTo>
                    <a:cubicBezTo>
                      <a:pt x="589440" y="133319"/>
                      <a:pt x="584995" y="127277"/>
                      <a:pt x="583575" y="120251"/>
                    </a:cubicBezTo>
                    <a:lnTo>
                      <a:pt x="578197" y="94307"/>
                    </a:lnTo>
                    <a:lnTo>
                      <a:pt x="577627" y="92915"/>
                    </a:lnTo>
                    <a:cubicBezTo>
                      <a:pt x="551430" y="49253"/>
                      <a:pt x="501061" y="17487"/>
                      <a:pt x="439428" y="5844"/>
                    </a:cubicBezTo>
                    <a:cubicBezTo>
                      <a:pt x="384565" y="-4597"/>
                      <a:pt x="328311" y="719"/>
                      <a:pt x="274082" y="5718"/>
                    </a:cubicBezTo>
                    <a:cubicBezTo>
                      <a:pt x="252567" y="7743"/>
                      <a:pt x="228269" y="10021"/>
                      <a:pt x="208020" y="22423"/>
                    </a:cubicBezTo>
                    <a:cubicBezTo>
                      <a:pt x="190808" y="33054"/>
                      <a:pt x="176254" y="54315"/>
                      <a:pt x="179228" y="75767"/>
                    </a:cubicBezTo>
                    <a:cubicBezTo>
                      <a:pt x="125758" y="59378"/>
                      <a:pt x="68428" y="92092"/>
                      <a:pt x="40016" y="133350"/>
                    </a:cubicBezTo>
                    <a:cubicBezTo>
                      <a:pt x="6352" y="182454"/>
                      <a:pt x="847" y="243960"/>
                      <a:pt x="-39" y="292051"/>
                    </a:cubicBezTo>
                    <a:cubicBezTo>
                      <a:pt x="-2444" y="405825"/>
                      <a:pt x="21033" y="498907"/>
                      <a:pt x="69567" y="568767"/>
                    </a:cubicBezTo>
                    <a:cubicBezTo>
                      <a:pt x="73111" y="573829"/>
                      <a:pt x="73997" y="584396"/>
                      <a:pt x="81020" y="587940"/>
                    </a:cubicBezTo>
                    <a:lnTo>
                      <a:pt x="79565" y="585598"/>
                    </a:lnTo>
                    <a:cubicBezTo>
                      <a:pt x="87411" y="589522"/>
                      <a:pt x="95385" y="595850"/>
                      <a:pt x="92410" y="602620"/>
                    </a:cubicBezTo>
                    <a:cubicBezTo>
                      <a:pt x="83868" y="622110"/>
                      <a:pt x="140628" y="665202"/>
                      <a:pt x="180620" y="679440"/>
                    </a:cubicBezTo>
                    <a:cubicBezTo>
                      <a:pt x="253580" y="705447"/>
                      <a:pt x="350585" y="703233"/>
                      <a:pt x="418799" y="693867"/>
                    </a:cubicBezTo>
                    <a:lnTo>
                      <a:pt x="421204" y="677732"/>
                    </a:lnTo>
                    <a:cubicBezTo>
                      <a:pt x="445818" y="674378"/>
                      <a:pt x="463157" y="667987"/>
                      <a:pt x="468029" y="657989"/>
                    </a:cubicBezTo>
                    <a:cubicBezTo>
                      <a:pt x="476635" y="650648"/>
                      <a:pt x="483975" y="644068"/>
                      <a:pt x="490366" y="637993"/>
                    </a:cubicBezTo>
                    <a:lnTo>
                      <a:pt x="490430" y="637930"/>
                    </a:lnTo>
                    <a:cubicBezTo>
                      <a:pt x="490556" y="637803"/>
                      <a:pt x="490809" y="637613"/>
                      <a:pt x="490936" y="637487"/>
                    </a:cubicBezTo>
                    <a:cubicBezTo>
                      <a:pt x="521752" y="607936"/>
                      <a:pt x="528903" y="591104"/>
                      <a:pt x="532130" y="565476"/>
                    </a:cubicBezTo>
                    <a:cubicBezTo>
                      <a:pt x="535230" y="540355"/>
                      <a:pt x="529725" y="514854"/>
                      <a:pt x="524094" y="491884"/>
                    </a:cubicBezTo>
                    <a:cubicBezTo>
                      <a:pt x="642677" y="510235"/>
                      <a:pt x="477395" y="365581"/>
                      <a:pt x="587878" y="337612"/>
                    </a:cubicBezTo>
                    <a:cubicBezTo>
                      <a:pt x="589145" y="337221"/>
                      <a:pt x="590434" y="336904"/>
                      <a:pt x="591738" y="336663"/>
                    </a:cubicBezTo>
                    <a:cubicBezTo>
                      <a:pt x="594965" y="335903"/>
                      <a:pt x="598192" y="335144"/>
                      <a:pt x="601293" y="334258"/>
                    </a:cubicBezTo>
                    <a:cubicBezTo>
                      <a:pt x="616239" y="330201"/>
                      <a:pt x="630550" y="324089"/>
                      <a:pt x="643816" y="316097"/>
                    </a:cubicBezTo>
                    <a:cubicBezTo>
                      <a:pt x="674696" y="297304"/>
                      <a:pt x="684883" y="272372"/>
                      <a:pt x="700830" y="244277"/>
                    </a:cubicBezTo>
                    <a:cubicBezTo>
                      <a:pt x="705552" y="236067"/>
                      <a:pt x="704399" y="225742"/>
                      <a:pt x="697982" y="218776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6318" cap="flat">
                <a:noFill/>
                <a:prstDash val="solid"/>
                <a:miter/>
              </a:ln>
            </p:spPr>
            <p:txBody>
              <a:bodyPr rtlCol="0" anchor="ctr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152" name="任意多边形: 形状 151">
                <a:extLst>
                  <a:ext uri="{FF2B5EF4-FFF2-40B4-BE49-F238E27FC236}">
                    <a16:creationId xmlns:a16="http://schemas.microsoft.com/office/drawing/2014/main" id="{DE0036BD-AD5B-BBA3-FC9A-56C035042C21}"/>
                  </a:ext>
                </a:extLst>
              </p:cNvPr>
              <p:cNvSpPr/>
              <p:nvPr/>
            </p:nvSpPr>
            <p:spPr>
              <a:xfrm>
                <a:off x="5462839" y="4709374"/>
                <a:ext cx="1763356" cy="1052305"/>
              </a:xfrm>
              <a:custGeom>
                <a:avLst/>
                <a:gdLst>
                  <a:gd name="connsiteX0" fmla="*/ 1856436 w 1856642"/>
                  <a:gd name="connsiteY0" fmla="*/ 406559 h 1107971"/>
                  <a:gd name="connsiteX1" fmla="*/ 1855740 w 1856642"/>
                  <a:gd name="connsiteY1" fmla="*/ 452309 h 1107971"/>
                  <a:gd name="connsiteX2" fmla="*/ 1855550 w 1856642"/>
                  <a:gd name="connsiteY2" fmla="*/ 460472 h 1107971"/>
                  <a:gd name="connsiteX3" fmla="*/ 1852577 w 1856642"/>
                  <a:gd name="connsiteY3" fmla="*/ 558110 h 1107971"/>
                  <a:gd name="connsiteX4" fmla="*/ 1852323 w 1856642"/>
                  <a:gd name="connsiteY4" fmla="*/ 564881 h 1107971"/>
                  <a:gd name="connsiteX5" fmla="*/ 1842958 w 1856642"/>
                  <a:gd name="connsiteY5" fmla="*/ 748514 h 1107971"/>
                  <a:gd name="connsiteX6" fmla="*/ 1802840 w 1856642"/>
                  <a:gd name="connsiteY6" fmla="*/ 824701 h 1107971"/>
                  <a:gd name="connsiteX7" fmla="*/ 1800498 w 1856642"/>
                  <a:gd name="connsiteY7" fmla="*/ 834446 h 1107971"/>
                  <a:gd name="connsiteX8" fmla="*/ 1788602 w 1856642"/>
                  <a:gd name="connsiteY8" fmla="*/ 874501 h 1107971"/>
                  <a:gd name="connsiteX9" fmla="*/ 1763354 w 1856642"/>
                  <a:gd name="connsiteY9" fmla="*/ 888928 h 1107971"/>
                  <a:gd name="connsiteX10" fmla="*/ 1690458 w 1856642"/>
                  <a:gd name="connsiteY10" fmla="*/ 927338 h 1107971"/>
                  <a:gd name="connsiteX11" fmla="*/ 1648885 w 1856642"/>
                  <a:gd name="connsiteY11" fmla="*/ 947334 h 1107971"/>
                  <a:gd name="connsiteX12" fmla="*/ 1642367 w 1856642"/>
                  <a:gd name="connsiteY12" fmla="*/ 950308 h 1107971"/>
                  <a:gd name="connsiteX13" fmla="*/ 1422475 w 1856642"/>
                  <a:gd name="connsiteY13" fmla="*/ 1034215 h 1107971"/>
                  <a:gd name="connsiteX14" fmla="*/ 1378371 w 1856642"/>
                  <a:gd name="connsiteY14" fmla="*/ 1046934 h 1107971"/>
                  <a:gd name="connsiteX15" fmla="*/ 1331861 w 1856642"/>
                  <a:gd name="connsiteY15" fmla="*/ 1059083 h 1107971"/>
                  <a:gd name="connsiteX16" fmla="*/ 976934 w 1856642"/>
                  <a:gd name="connsiteY16" fmla="*/ 1107112 h 1107971"/>
                  <a:gd name="connsiteX17" fmla="*/ 928210 w 1856642"/>
                  <a:gd name="connsiteY17" fmla="*/ 1107808 h 1107971"/>
                  <a:gd name="connsiteX18" fmla="*/ 904038 w 1856642"/>
                  <a:gd name="connsiteY18" fmla="*/ 1107681 h 1107971"/>
                  <a:gd name="connsiteX19" fmla="*/ 896634 w 1856642"/>
                  <a:gd name="connsiteY19" fmla="*/ 1107554 h 1107971"/>
                  <a:gd name="connsiteX20" fmla="*/ 874613 w 1856642"/>
                  <a:gd name="connsiteY20" fmla="*/ 1107048 h 1107971"/>
                  <a:gd name="connsiteX21" fmla="*/ 448435 w 1856642"/>
                  <a:gd name="connsiteY21" fmla="*/ 1038518 h 1107971"/>
                  <a:gd name="connsiteX22" fmla="*/ 442550 w 1856642"/>
                  <a:gd name="connsiteY22" fmla="*/ 1036809 h 1107971"/>
                  <a:gd name="connsiteX23" fmla="*/ 415341 w 1856642"/>
                  <a:gd name="connsiteY23" fmla="*/ 1028393 h 1107971"/>
                  <a:gd name="connsiteX24" fmla="*/ 291885 w 1856642"/>
                  <a:gd name="connsiteY24" fmla="*/ 983972 h 1107971"/>
                  <a:gd name="connsiteX25" fmla="*/ 200132 w 1856642"/>
                  <a:gd name="connsiteY25" fmla="*/ 943854 h 1107971"/>
                  <a:gd name="connsiteX26" fmla="*/ 199372 w 1856642"/>
                  <a:gd name="connsiteY26" fmla="*/ 943474 h 1107971"/>
                  <a:gd name="connsiteX27" fmla="*/ 180326 w 1856642"/>
                  <a:gd name="connsiteY27" fmla="*/ 934425 h 1107971"/>
                  <a:gd name="connsiteX28" fmla="*/ 177731 w 1856642"/>
                  <a:gd name="connsiteY28" fmla="*/ 933096 h 1107971"/>
                  <a:gd name="connsiteX29" fmla="*/ 107683 w 1856642"/>
                  <a:gd name="connsiteY29" fmla="*/ 896901 h 1107971"/>
                  <a:gd name="connsiteX30" fmla="*/ 43961 w 1856642"/>
                  <a:gd name="connsiteY30" fmla="*/ 804515 h 1107971"/>
                  <a:gd name="connsiteX31" fmla="*/ 33331 w 1856642"/>
                  <a:gd name="connsiteY31" fmla="*/ 768194 h 1107971"/>
                  <a:gd name="connsiteX32" fmla="*/ 33267 w 1856642"/>
                  <a:gd name="connsiteY32" fmla="*/ 767751 h 1107971"/>
                  <a:gd name="connsiteX33" fmla="*/ 33204 w 1856642"/>
                  <a:gd name="connsiteY33" fmla="*/ 767498 h 1107971"/>
                  <a:gd name="connsiteX34" fmla="*/ 33014 w 1856642"/>
                  <a:gd name="connsiteY34" fmla="*/ 764966 h 1107971"/>
                  <a:gd name="connsiteX35" fmla="*/ 32192 w 1856642"/>
                  <a:gd name="connsiteY35" fmla="*/ 756424 h 1107971"/>
                  <a:gd name="connsiteX36" fmla="*/ 2451 w 1856642"/>
                  <a:gd name="connsiteY36" fmla="*/ 102445 h 1107971"/>
                  <a:gd name="connsiteX37" fmla="*/ 490 w 1856642"/>
                  <a:gd name="connsiteY37" fmla="*/ 65364 h 1107971"/>
                  <a:gd name="connsiteX38" fmla="*/ -207 w 1856642"/>
                  <a:gd name="connsiteY38" fmla="*/ 53784 h 1107971"/>
                  <a:gd name="connsiteX39" fmla="*/ 1312 w 1856642"/>
                  <a:gd name="connsiteY39" fmla="*/ 50303 h 1107971"/>
                  <a:gd name="connsiteX40" fmla="*/ 1755 w 1856642"/>
                  <a:gd name="connsiteY40" fmla="*/ 49354 h 1107971"/>
                  <a:gd name="connsiteX41" fmla="*/ 2388 w 1856642"/>
                  <a:gd name="connsiteY41" fmla="*/ 48215 h 1107971"/>
                  <a:gd name="connsiteX42" fmla="*/ 2831 w 1856642"/>
                  <a:gd name="connsiteY42" fmla="*/ 47582 h 1107971"/>
                  <a:gd name="connsiteX43" fmla="*/ 3147 w 1856642"/>
                  <a:gd name="connsiteY43" fmla="*/ 46950 h 1107971"/>
                  <a:gd name="connsiteX44" fmla="*/ 5045 w 1856642"/>
                  <a:gd name="connsiteY44" fmla="*/ 44229 h 1107971"/>
                  <a:gd name="connsiteX45" fmla="*/ 5931 w 1856642"/>
                  <a:gd name="connsiteY45" fmla="*/ 43216 h 1107971"/>
                  <a:gd name="connsiteX46" fmla="*/ 6691 w 1856642"/>
                  <a:gd name="connsiteY46" fmla="*/ 42330 h 1107971"/>
                  <a:gd name="connsiteX47" fmla="*/ 7387 w 1856642"/>
                  <a:gd name="connsiteY47" fmla="*/ 41508 h 1107971"/>
                  <a:gd name="connsiteX48" fmla="*/ 8209 w 1856642"/>
                  <a:gd name="connsiteY48" fmla="*/ 40622 h 1107971"/>
                  <a:gd name="connsiteX49" fmla="*/ 8715 w 1856642"/>
                  <a:gd name="connsiteY49" fmla="*/ 40116 h 1107971"/>
                  <a:gd name="connsiteX50" fmla="*/ 10361 w 1856642"/>
                  <a:gd name="connsiteY50" fmla="*/ 38534 h 1107971"/>
                  <a:gd name="connsiteX51" fmla="*/ 17575 w 1856642"/>
                  <a:gd name="connsiteY51" fmla="*/ 32839 h 1107971"/>
                  <a:gd name="connsiteX52" fmla="*/ 20295 w 1856642"/>
                  <a:gd name="connsiteY52" fmla="*/ 31067 h 1107971"/>
                  <a:gd name="connsiteX53" fmla="*/ 40355 w 1856642"/>
                  <a:gd name="connsiteY53" fmla="*/ 21449 h 1107971"/>
                  <a:gd name="connsiteX54" fmla="*/ 47758 w 1856642"/>
                  <a:gd name="connsiteY54" fmla="*/ 18855 h 1107971"/>
                  <a:gd name="connsiteX55" fmla="*/ 50542 w 1856642"/>
                  <a:gd name="connsiteY55" fmla="*/ 17969 h 1107971"/>
                  <a:gd name="connsiteX56" fmla="*/ 54782 w 1856642"/>
                  <a:gd name="connsiteY56" fmla="*/ 16766 h 1107971"/>
                  <a:gd name="connsiteX57" fmla="*/ 78195 w 1856642"/>
                  <a:gd name="connsiteY57" fmla="*/ 11071 h 1107971"/>
                  <a:gd name="connsiteX58" fmla="*/ 81359 w 1856642"/>
                  <a:gd name="connsiteY58" fmla="*/ 10439 h 1107971"/>
                  <a:gd name="connsiteX59" fmla="*/ 86042 w 1856642"/>
                  <a:gd name="connsiteY59" fmla="*/ 9616 h 1107971"/>
                  <a:gd name="connsiteX60" fmla="*/ 92622 w 1856642"/>
                  <a:gd name="connsiteY60" fmla="*/ 8477 h 1107971"/>
                  <a:gd name="connsiteX61" fmla="*/ 156280 w 1856642"/>
                  <a:gd name="connsiteY61" fmla="*/ 1833 h 1107971"/>
                  <a:gd name="connsiteX62" fmla="*/ 162924 w 1856642"/>
                  <a:gd name="connsiteY62" fmla="*/ 1453 h 1107971"/>
                  <a:gd name="connsiteX63" fmla="*/ 170771 w 1856642"/>
                  <a:gd name="connsiteY63" fmla="*/ 1074 h 1107971"/>
                  <a:gd name="connsiteX64" fmla="*/ 177542 w 1856642"/>
                  <a:gd name="connsiteY64" fmla="*/ 820 h 1107971"/>
                  <a:gd name="connsiteX65" fmla="*/ 184376 w 1856642"/>
                  <a:gd name="connsiteY65" fmla="*/ 567 h 1107971"/>
                  <a:gd name="connsiteX66" fmla="*/ 204055 w 1856642"/>
                  <a:gd name="connsiteY66" fmla="*/ 61 h 1107971"/>
                  <a:gd name="connsiteX67" fmla="*/ 264423 w 1856642"/>
                  <a:gd name="connsiteY67" fmla="*/ 251 h 1107971"/>
                  <a:gd name="connsiteX68" fmla="*/ 294480 w 1856642"/>
                  <a:gd name="connsiteY68" fmla="*/ 1200 h 1107971"/>
                  <a:gd name="connsiteX69" fmla="*/ 296441 w 1856642"/>
                  <a:gd name="connsiteY69" fmla="*/ 1263 h 1107971"/>
                  <a:gd name="connsiteX70" fmla="*/ 323587 w 1856642"/>
                  <a:gd name="connsiteY70" fmla="*/ 2465 h 1107971"/>
                  <a:gd name="connsiteX71" fmla="*/ 343077 w 1856642"/>
                  <a:gd name="connsiteY71" fmla="*/ 3478 h 1107971"/>
                  <a:gd name="connsiteX72" fmla="*/ 361681 w 1856642"/>
                  <a:gd name="connsiteY72" fmla="*/ 4680 h 1107971"/>
                  <a:gd name="connsiteX73" fmla="*/ 376361 w 1856642"/>
                  <a:gd name="connsiteY73" fmla="*/ 5629 h 1107971"/>
                  <a:gd name="connsiteX74" fmla="*/ 388890 w 1856642"/>
                  <a:gd name="connsiteY74" fmla="*/ 6515 h 1107971"/>
                  <a:gd name="connsiteX75" fmla="*/ 394585 w 1856642"/>
                  <a:gd name="connsiteY75" fmla="*/ 6895 h 1107971"/>
                  <a:gd name="connsiteX76" fmla="*/ 403951 w 1856642"/>
                  <a:gd name="connsiteY76" fmla="*/ 7654 h 1107971"/>
                  <a:gd name="connsiteX77" fmla="*/ 424959 w 1856642"/>
                  <a:gd name="connsiteY77" fmla="*/ 9363 h 1107971"/>
                  <a:gd name="connsiteX78" fmla="*/ 446284 w 1856642"/>
                  <a:gd name="connsiteY78" fmla="*/ 11261 h 1107971"/>
                  <a:gd name="connsiteX79" fmla="*/ 467861 w 1856642"/>
                  <a:gd name="connsiteY79" fmla="*/ 13286 h 1107971"/>
                  <a:gd name="connsiteX80" fmla="*/ 470013 w 1856642"/>
                  <a:gd name="connsiteY80" fmla="*/ 13476 h 1107971"/>
                  <a:gd name="connsiteX81" fmla="*/ 489819 w 1856642"/>
                  <a:gd name="connsiteY81" fmla="*/ 15501 h 1107971"/>
                  <a:gd name="connsiteX82" fmla="*/ 494438 w 1856642"/>
                  <a:gd name="connsiteY82" fmla="*/ 15944 h 1107971"/>
                  <a:gd name="connsiteX83" fmla="*/ 513624 w 1856642"/>
                  <a:gd name="connsiteY83" fmla="*/ 18005 h 1107971"/>
                  <a:gd name="connsiteX84" fmla="*/ 519505 w 1856642"/>
                  <a:gd name="connsiteY84" fmla="*/ 18636 h 1107971"/>
                  <a:gd name="connsiteX85" fmla="*/ 534493 w 1856642"/>
                  <a:gd name="connsiteY85" fmla="*/ 20247 h 1107971"/>
                  <a:gd name="connsiteX86" fmla="*/ 554489 w 1856642"/>
                  <a:gd name="connsiteY86" fmla="*/ 22588 h 1107971"/>
                  <a:gd name="connsiteX87" fmla="*/ 569865 w 1856642"/>
                  <a:gd name="connsiteY87" fmla="*/ 24360 h 1107971"/>
                  <a:gd name="connsiteX88" fmla="*/ 594227 w 1856642"/>
                  <a:gd name="connsiteY88" fmla="*/ 27397 h 1107971"/>
                  <a:gd name="connsiteX89" fmla="*/ 603529 w 1856642"/>
                  <a:gd name="connsiteY89" fmla="*/ 28599 h 1107971"/>
                  <a:gd name="connsiteX90" fmla="*/ 674274 w 1856642"/>
                  <a:gd name="connsiteY90" fmla="*/ 38091 h 1107971"/>
                  <a:gd name="connsiteX91" fmla="*/ 784441 w 1856642"/>
                  <a:gd name="connsiteY91" fmla="*/ 54797 h 1107971"/>
                  <a:gd name="connsiteX92" fmla="*/ 896507 w 1856642"/>
                  <a:gd name="connsiteY92" fmla="*/ 73843 h 1107971"/>
                  <a:gd name="connsiteX93" fmla="*/ 925045 w 1856642"/>
                  <a:gd name="connsiteY93" fmla="*/ 79032 h 1107971"/>
                  <a:gd name="connsiteX94" fmla="*/ 937954 w 1856642"/>
                  <a:gd name="connsiteY94" fmla="*/ 81499 h 1107971"/>
                  <a:gd name="connsiteX95" fmla="*/ 959975 w 1856642"/>
                  <a:gd name="connsiteY95" fmla="*/ 85613 h 1107971"/>
                  <a:gd name="connsiteX96" fmla="*/ 981996 w 1856642"/>
                  <a:gd name="connsiteY96" fmla="*/ 89852 h 1107971"/>
                  <a:gd name="connsiteX97" fmla="*/ 1008256 w 1856642"/>
                  <a:gd name="connsiteY97" fmla="*/ 94978 h 1107971"/>
                  <a:gd name="connsiteX98" fmla="*/ 1178790 w 1856642"/>
                  <a:gd name="connsiteY98" fmla="*/ 131236 h 1107971"/>
                  <a:gd name="connsiteX99" fmla="*/ 1206253 w 1856642"/>
                  <a:gd name="connsiteY99" fmla="*/ 137564 h 1107971"/>
                  <a:gd name="connsiteX100" fmla="*/ 1260419 w 1856642"/>
                  <a:gd name="connsiteY100" fmla="*/ 150473 h 1107971"/>
                  <a:gd name="connsiteX101" fmla="*/ 1275100 w 1856642"/>
                  <a:gd name="connsiteY101" fmla="*/ 154016 h 1107971"/>
                  <a:gd name="connsiteX102" fmla="*/ 1311358 w 1856642"/>
                  <a:gd name="connsiteY102" fmla="*/ 163192 h 1107971"/>
                  <a:gd name="connsiteX103" fmla="*/ 1313446 w 1856642"/>
                  <a:gd name="connsiteY103" fmla="*/ 163761 h 1107971"/>
                  <a:gd name="connsiteX104" fmla="*/ 1339454 w 1856642"/>
                  <a:gd name="connsiteY104" fmla="*/ 170405 h 1107971"/>
                  <a:gd name="connsiteX105" fmla="*/ 1399378 w 1856642"/>
                  <a:gd name="connsiteY105" fmla="*/ 186541 h 1107971"/>
                  <a:gd name="connsiteX106" fmla="*/ 1438041 w 1856642"/>
                  <a:gd name="connsiteY106" fmla="*/ 197488 h 1107971"/>
                  <a:gd name="connsiteX107" fmla="*/ 1493915 w 1856642"/>
                  <a:gd name="connsiteY107" fmla="*/ 214194 h 1107971"/>
                  <a:gd name="connsiteX108" fmla="*/ 1507330 w 1856642"/>
                  <a:gd name="connsiteY108" fmla="*/ 218307 h 1107971"/>
                  <a:gd name="connsiteX109" fmla="*/ 1546436 w 1856642"/>
                  <a:gd name="connsiteY109" fmla="*/ 230773 h 1107971"/>
                  <a:gd name="connsiteX110" fmla="*/ 1576177 w 1856642"/>
                  <a:gd name="connsiteY110" fmla="*/ 240771 h 1107971"/>
                  <a:gd name="connsiteX111" fmla="*/ 1604842 w 1856642"/>
                  <a:gd name="connsiteY111" fmla="*/ 250832 h 1107971"/>
                  <a:gd name="connsiteX112" fmla="*/ 1622750 w 1856642"/>
                  <a:gd name="connsiteY112" fmla="*/ 257413 h 1107971"/>
                  <a:gd name="connsiteX113" fmla="*/ 1647935 w 1856642"/>
                  <a:gd name="connsiteY113" fmla="*/ 266905 h 1107971"/>
                  <a:gd name="connsiteX114" fmla="*/ 1655401 w 1856642"/>
                  <a:gd name="connsiteY114" fmla="*/ 269815 h 1107971"/>
                  <a:gd name="connsiteX115" fmla="*/ 1660020 w 1856642"/>
                  <a:gd name="connsiteY115" fmla="*/ 271713 h 1107971"/>
                  <a:gd name="connsiteX116" fmla="*/ 1668943 w 1856642"/>
                  <a:gd name="connsiteY116" fmla="*/ 275257 h 1107971"/>
                  <a:gd name="connsiteX117" fmla="*/ 1677738 w 1856642"/>
                  <a:gd name="connsiteY117" fmla="*/ 278864 h 1107971"/>
                  <a:gd name="connsiteX118" fmla="*/ 1686281 w 1856642"/>
                  <a:gd name="connsiteY118" fmla="*/ 282407 h 1107971"/>
                  <a:gd name="connsiteX119" fmla="*/ 1694697 w 1856642"/>
                  <a:gd name="connsiteY119" fmla="*/ 286014 h 1107971"/>
                  <a:gd name="connsiteX120" fmla="*/ 1701531 w 1856642"/>
                  <a:gd name="connsiteY120" fmla="*/ 288989 h 1107971"/>
                  <a:gd name="connsiteX121" fmla="*/ 1714883 w 1856642"/>
                  <a:gd name="connsiteY121" fmla="*/ 294937 h 1107971"/>
                  <a:gd name="connsiteX122" fmla="*/ 1721337 w 1856642"/>
                  <a:gd name="connsiteY122" fmla="*/ 297911 h 1107971"/>
                  <a:gd name="connsiteX123" fmla="*/ 1726273 w 1856642"/>
                  <a:gd name="connsiteY123" fmla="*/ 300189 h 1107971"/>
                  <a:gd name="connsiteX124" fmla="*/ 1728361 w 1856642"/>
                  <a:gd name="connsiteY124" fmla="*/ 301201 h 1107971"/>
                  <a:gd name="connsiteX125" fmla="*/ 1733170 w 1856642"/>
                  <a:gd name="connsiteY125" fmla="*/ 303542 h 1107971"/>
                  <a:gd name="connsiteX126" fmla="*/ 1743991 w 1856642"/>
                  <a:gd name="connsiteY126" fmla="*/ 308795 h 1107971"/>
                  <a:gd name="connsiteX127" fmla="*/ 1757785 w 1856642"/>
                  <a:gd name="connsiteY127" fmla="*/ 315945 h 1107971"/>
                  <a:gd name="connsiteX128" fmla="*/ 1770821 w 1856642"/>
                  <a:gd name="connsiteY128" fmla="*/ 323095 h 1107971"/>
                  <a:gd name="connsiteX129" fmla="*/ 1772845 w 1856642"/>
                  <a:gd name="connsiteY129" fmla="*/ 324235 h 1107971"/>
                  <a:gd name="connsiteX130" fmla="*/ 1775693 w 1856642"/>
                  <a:gd name="connsiteY130" fmla="*/ 325816 h 1107971"/>
                  <a:gd name="connsiteX131" fmla="*/ 1785121 w 1856642"/>
                  <a:gd name="connsiteY131" fmla="*/ 331385 h 1107971"/>
                  <a:gd name="connsiteX132" fmla="*/ 1802333 w 1856642"/>
                  <a:gd name="connsiteY132" fmla="*/ 342458 h 1107971"/>
                  <a:gd name="connsiteX133" fmla="*/ 1805876 w 1856642"/>
                  <a:gd name="connsiteY133" fmla="*/ 344862 h 1107971"/>
                  <a:gd name="connsiteX134" fmla="*/ 1817204 w 1856642"/>
                  <a:gd name="connsiteY134" fmla="*/ 353342 h 1107971"/>
                  <a:gd name="connsiteX135" fmla="*/ 1817267 w 1856642"/>
                  <a:gd name="connsiteY135" fmla="*/ 353405 h 1107971"/>
                  <a:gd name="connsiteX136" fmla="*/ 1820747 w 1856642"/>
                  <a:gd name="connsiteY136" fmla="*/ 356126 h 1107971"/>
                  <a:gd name="connsiteX137" fmla="*/ 1823658 w 1856642"/>
                  <a:gd name="connsiteY137" fmla="*/ 358657 h 1107971"/>
                  <a:gd name="connsiteX138" fmla="*/ 1832770 w 1856642"/>
                  <a:gd name="connsiteY138" fmla="*/ 367010 h 1107971"/>
                  <a:gd name="connsiteX139" fmla="*/ 1835427 w 1856642"/>
                  <a:gd name="connsiteY139" fmla="*/ 369731 h 1107971"/>
                  <a:gd name="connsiteX140" fmla="*/ 1836440 w 1856642"/>
                  <a:gd name="connsiteY140" fmla="*/ 370743 h 1107971"/>
                  <a:gd name="connsiteX141" fmla="*/ 1839920 w 1856642"/>
                  <a:gd name="connsiteY141" fmla="*/ 374540 h 1107971"/>
                  <a:gd name="connsiteX142" fmla="*/ 1840363 w 1856642"/>
                  <a:gd name="connsiteY142" fmla="*/ 375110 h 1107971"/>
                  <a:gd name="connsiteX143" fmla="*/ 1844603 w 1856642"/>
                  <a:gd name="connsiteY143" fmla="*/ 380425 h 1107971"/>
                  <a:gd name="connsiteX144" fmla="*/ 1846501 w 1856642"/>
                  <a:gd name="connsiteY144" fmla="*/ 383083 h 1107971"/>
                  <a:gd name="connsiteX145" fmla="*/ 1848653 w 1856642"/>
                  <a:gd name="connsiteY145" fmla="*/ 386373 h 1107971"/>
                  <a:gd name="connsiteX146" fmla="*/ 1850235 w 1856642"/>
                  <a:gd name="connsiteY146" fmla="*/ 389095 h 1107971"/>
                  <a:gd name="connsiteX147" fmla="*/ 1853651 w 1856642"/>
                  <a:gd name="connsiteY147" fmla="*/ 396245 h 1107971"/>
                  <a:gd name="connsiteX148" fmla="*/ 1855360 w 1856642"/>
                  <a:gd name="connsiteY148" fmla="*/ 401434 h 1107971"/>
                  <a:gd name="connsiteX149" fmla="*/ 1856436 w 1856642"/>
                  <a:gd name="connsiteY149" fmla="*/ 406559 h 11079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</a:cxnLst>
                <a:rect l="l" t="t" r="r" b="b"/>
                <a:pathLst>
                  <a:path w="1856642" h="1107971">
                    <a:moveTo>
                      <a:pt x="1856436" y="406559"/>
                    </a:moveTo>
                    <a:cubicBezTo>
                      <a:pt x="1856373" y="417633"/>
                      <a:pt x="1856246" y="433136"/>
                      <a:pt x="1855740" y="452309"/>
                    </a:cubicBezTo>
                    <a:cubicBezTo>
                      <a:pt x="1855677" y="454967"/>
                      <a:pt x="1855614" y="457688"/>
                      <a:pt x="1855550" y="460472"/>
                    </a:cubicBezTo>
                    <a:cubicBezTo>
                      <a:pt x="1854728" y="495718"/>
                      <a:pt x="1853905" y="525269"/>
                      <a:pt x="1852577" y="558110"/>
                    </a:cubicBezTo>
                    <a:cubicBezTo>
                      <a:pt x="1852513" y="560389"/>
                      <a:pt x="1852450" y="562603"/>
                      <a:pt x="1852323" y="564881"/>
                    </a:cubicBezTo>
                    <a:cubicBezTo>
                      <a:pt x="1850552" y="610694"/>
                      <a:pt x="1847767" y="664038"/>
                      <a:pt x="1842958" y="748514"/>
                    </a:cubicBezTo>
                    <a:cubicBezTo>
                      <a:pt x="1834036" y="904558"/>
                      <a:pt x="1818470" y="769966"/>
                      <a:pt x="1802840" y="824701"/>
                    </a:cubicBezTo>
                    <a:cubicBezTo>
                      <a:pt x="1802080" y="827422"/>
                      <a:pt x="1801258" y="830649"/>
                      <a:pt x="1800498" y="834446"/>
                    </a:cubicBezTo>
                    <a:cubicBezTo>
                      <a:pt x="1798132" y="848221"/>
                      <a:pt x="1794138" y="861667"/>
                      <a:pt x="1788602" y="874501"/>
                    </a:cubicBezTo>
                    <a:cubicBezTo>
                      <a:pt x="1780313" y="879437"/>
                      <a:pt x="1771770" y="884183"/>
                      <a:pt x="1763354" y="888928"/>
                    </a:cubicBezTo>
                    <a:cubicBezTo>
                      <a:pt x="1739372" y="902280"/>
                      <a:pt x="1715010" y="915125"/>
                      <a:pt x="1690458" y="927338"/>
                    </a:cubicBezTo>
                    <a:cubicBezTo>
                      <a:pt x="1676663" y="934172"/>
                      <a:pt x="1662806" y="940880"/>
                      <a:pt x="1648885" y="947334"/>
                    </a:cubicBezTo>
                    <a:cubicBezTo>
                      <a:pt x="1646670" y="948347"/>
                      <a:pt x="1644518" y="949359"/>
                      <a:pt x="1642367" y="950308"/>
                    </a:cubicBezTo>
                    <a:cubicBezTo>
                      <a:pt x="1571079" y="983282"/>
                      <a:pt x="1497608" y="1011317"/>
                      <a:pt x="1422475" y="1034215"/>
                    </a:cubicBezTo>
                    <a:cubicBezTo>
                      <a:pt x="1407795" y="1038644"/>
                      <a:pt x="1393178" y="1042947"/>
                      <a:pt x="1378371" y="1046934"/>
                    </a:cubicBezTo>
                    <a:cubicBezTo>
                      <a:pt x="1362931" y="1051237"/>
                      <a:pt x="1347491" y="1055286"/>
                      <a:pt x="1331861" y="1059083"/>
                    </a:cubicBezTo>
                    <a:cubicBezTo>
                      <a:pt x="1215589" y="1087628"/>
                      <a:pt x="1096611" y="1103728"/>
                      <a:pt x="976934" y="1107112"/>
                    </a:cubicBezTo>
                    <a:cubicBezTo>
                      <a:pt x="960798" y="1107618"/>
                      <a:pt x="944535" y="1107808"/>
                      <a:pt x="928210" y="1107808"/>
                    </a:cubicBezTo>
                    <a:cubicBezTo>
                      <a:pt x="920110" y="1107808"/>
                      <a:pt x="912137" y="1107744"/>
                      <a:pt x="904038" y="1107681"/>
                    </a:cubicBezTo>
                    <a:cubicBezTo>
                      <a:pt x="901570" y="1107681"/>
                      <a:pt x="899102" y="1107618"/>
                      <a:pt x="896634" y="1107554"/>
                    </a:cubicBezTo>
                    <a:cubicBezTo>
                      <a:pt x="889484" y="1107365"/>
                      <a:pt x="882080" y="1107238"/>
                      <a:pt x="874613" y="1107048"/>
                    </a:cubicBezTo>
                    <a:cubicBezTo>
                      <a:pt x="730206" y="1102544"/>
                      <a:pt x="586975" y="1079512"/>
                      <a:pt x="448435" y="1038518"/>
                    </a:cubicBezTo>
                    <a:lnTo>
                      <a:pt x="442550" y="1036809"/>
                    </a:lnTo>
                    <a:cubicBezTo>
                      <a:pt x="433438" y="1034025"/>
                      <a:pt x="424390" y="1031304"/>
                      <a:pt x="415341" y="1028393"/>
                    </a:cubicBezTo>
                    <a:cubicBezTo>
                      <a:pt x="373577" y="1015168"/>
                      <a:pt x="332425" y="1000361"/>
                      <a:pt x="291885" y="983972"/>
                    </a:cubicBezTo>
                    <a:cubicBezTo>
                      <a:pt x="260942" y="971506"/>
                      <a:pt x="230358" y="958133"/>
                      <a:pt x="200132" y="943854"/>
                    </a:cubicBezTo>
                    <a:cubicBezTo>
                      <a:pt x="199856" y="943779"/>
                      <a:pt x="199598" y="943650"/>
                      <a:pt x="199372" y="943474"/>
                    </a:cubicBezTo>
                    <a:cubicBezTo>
                      <a:pt x="193045" y="940563"/>
                      <a:pt x="186654" y="937526"/>
                      <a:pt x="180326" y="934425"/>
                    </a:cubicBezTo>
                    <a:cubicBezTo>
                      <a:pt x="179503" y="933982"/>
                      <a:pt x="178617" y="933539"/>
                      <a:pt x="177731" y="933096"/>
                    </a:cubicBezTo>
                    <a:cubicBezTo>
                      <a:pt x="154128" y="921580"/>
                      <a:pt x="130779" y="909515"/>
                      <a:pt x="107683" y="896901"/>
                    </a:cubicBezTo>
                    <a:cubicBezTo>
                      <a:pt x="88256" y="852290"/>
                      <a:pt x="60920" y="843748"/>
                      <a:pt x="43961" y="804515"/>
                    </a:cubicBezTo>
                    <a:cubicBezTo>
                      <a:pt x="39026" y="792859"/>
                      <a:pt x="35458" y="780671"/>
                      <a:pt x="33331" y="768194"/>
                    </a:cubicBezTo>
                    <a:cubicBezTo>
                      <a:pt x="33331" y="768067"/>
                      <a:pt x="33267" y="767941"/>
                      <a:pt x="33267" y="767751"/>
                    </a:cubicBezTo>
                    <a:cubicBezTo>
                      <a:pt x="35039" y="791290"/>
                      <a:pt x="25737" y="725987"/>
                      <a:pt x="33204" y="767498"/>
                    </a:cubicBezTo>
                    <a:cubicBezTo>
                      <a:pt x="33141" y="766738"/>
                      <a:pt x="33078" y="765916"/>
                      <a:pt x="33014" y="764966"/>
                    </a:cubicBezTo>
                    <a:cubicBezTo>
                      <a:pt x="32825" y="762688"/>
                      <a:pt x="32572" y="759904"/>
                      <a:pt x="32192" y="756424"/>
                    </a:cubicBezTo>
                    <a:cubicBezTo>
                      <a:pt x="10488" y="544506"/>
                      <a:pt x="11880" y="302151"/>
                      <a:pt x="2451" y="102445"/>
                    </a:cubicBezTo>
                    <a:cubicBezTo>
                      <a:pt x="1818" y="89536"/>
                      <a:pt x="1164" y="77176"/>
                      <a:pt x="490" y="65364"/>
                    </a:cubicBezTo>
                    <a:cubicBezTo>
                      <a:pt x="300" y="61440"/>
                      <a:pt x="47" y="57580"/>
                      <a:pt x="-207" y="53784"/>
                    </a:cubicBezTo>
                    <a:cubicBezTo>
                      <a:pt x="236" y="52645"/>
                      <a:pt x="743" y="51443"/>
                      <a:pt x="1312" y="50303"/>
                    </a:cubicBezTo>
                    <a:cubicBezTo>
                      <a:pt x="1433" y="49975"/>
                      <a:pt x="1581" y="49658"/>
                      <a:pt x="1755" y="49354"/>
                    </a:cubicBezTo>
                    <a:cubicBezTo>
                      <a:pt x="1942" y="48961"/>
                      <a:pt x="2153" y="48581"/>
                      <a:pt x="2388" y="48215"/>
                    </a:cubicBezTo>
                    <a:cubicBezTo>
                      <a:pt x="2514" y="48025"/>
                      <a:pt x="2704" y="47772"/>
                      <a:pt x="2831" y="47582"/>
                    </a:cubicBezTo>
                    <a:cubicBezTo>
                      <a:pt x="2923" y="47365"/>
                      <a:pt x="3029" y="47154"/>
                      <a:pt x="3147" y="46950"/>
                    </a:cubicBezTo>
                    <a:cubicBezTo>
                      <a:pt x="3717" y="46064"/>
                      <a:pt x="4349" y="45115"/>
                      <a:pt x="5045" y="44229"/>
                    </a:cubicBezTo>
                    <a:cubicBezTo>
                      <a:pt x="5362" y="43849"/>
                      <a:pt x="5615" y="43533"/>
                      <a:pt x="5931" y="43216"/>
                    </a:cubicBezTo>
                    <a:cubicBezTo>
                      <a:pt x="6150" y="42893"/>
                      <a:pt x="6405" y="42596"/>
                      <a:pt x="6691" y="42330"/>
                    </a:cubicBezTo>
                    <a:cubicBezTo>
                      <a:pt x="6885" y="42026"/>
                      <a:pt x="7119" y="41749"/>
                      <a:pt x="7387" y="41508"/>
                    </a:cubicBezTo>
                    <a:cubicBezTo>
                      <a:pt x="7640" y="41255"/>
                      <a:pt x="7893" y="40938"/>
                      <a:pt x="8209" y="40622"/>
                    </a:cubicBezTo>
                    <a:cubicBezTo>
                      <a:pt x="8345" y="40423"/>
                      <a:pt x="8516" y="40252"/>
                      <a:pt x="8715" y="40116"/>
                    </a:cubicBezTo>
                    <a:cubicBezTo>
                      <a:pt x="9216" y="39541"/>
                      <a:pt x="9767" y="39011"/>
                      <a:pt x="10361" y="38534"/>
                    </a:cubicBezTo>
                    <a:cubicBezTo>
                      <a:pt x="12618" y="36457"/>
                      <a:pt x="15030" y="34553"/>
                      <a:pt x="17575" y="32839"/>
                    </a:cubicBezTo>
                    <a:cubicBezTo>
                      <a:pt x="18460" y="32270"/>
                      <a:pt x="19410" y="31700"/>
                      <a:pt x="20295" y="31067"/>
                    </a:cubicBezTo>
                    <a:cubicBezTo>
                      <a:pt x="26673" y="27253"/>
                      <a:pt x="33387" y="24033"/>
                      <a:pt x="40355" y="21449"/>
                    </a:cubicBezTo>
                    <a:cubicBezTo>
                      <a:pt x="42759" y="20563"/>
                      <a:pt x="45164" y="19741"/>
                      <a:pt x="47758" y="18855"/>
                    </a:cubicBezTo>
                    <a:cubicBezTo>
                      <a:pt x="48707" y="18601"/>
                      <a:pt x="49593" y="18285"/>
                      <a:pt x="50542" y="17969"/>
                    </a:cubicBezTo>
                    <a:cubicBezTo>
                      <a:pt x="51935" y="17526"/>
                      <a:pt x="53327" y="17083"/>
                      <a:pt x="54782" y="16766"/>
                    </a:cubicBezTo>
                    <a:cubicBezTo>
                      <a:pt x="61996" y="14615"/>
                      <a:pt x="69779" y="12780"/>
                      <a:pt x="78195" y="11071"/>
                    </a:cubicBezTo>
                    <a:cubicBezTo>
                      <a:pt x="79207" y="10882"/>
                      <a:pt x="80283" y="10692"/>
                      <a:pt x="81359" y="10439"/>
                    </a:cubicBezTo>
                    <a:cubicBezTo>
                      <a:pt x="82878" y="10122"/>
                      <a:pt x="84460" y="9869"/>
                      <a:pt x="86042" y="9616"/>
                    </a:cubicBezTo>
                    <a:cubicBezTo>
                      <a:pt x="88193" y="9236"/>
                      <a:pt x="90408" y="8857"/>
                      <a:pt x="92622" y="8477"/>
                    </a:cubicBezTo>
                    <a:cubicBezTo>
                      <a:pt x="111416" y="5503"/>
                      <a:pt x="132741" y="3288"/>
                      <a:pt x="156280" y="1833"/>
                    </a:cubicBezTo>
                    <a:cubicBezTo>
                      <a:pt x="158495" y="1706"/>
                      <a:pt x="160710" y="1579"/>
                      <a:pt x="162924" y="1453"/>
                    </a:cubicBezTo>
                    <a:cubicBezTo>
                      <a:pt x="165519" y="1327"/>
                      <a:pt x="168113" y="1200"/>
                      <a:pt x="170771" y="1074"/>
                    </a:cubicBezTo>
                    <a:cubicBezTo>
                      <a:pt x="172986" y="947"/>
                      <a:pt x="175264" y="884"/>
                      <a:pt x="177542" y="820"/>
                    </a:cubicBezTo>
                    <a:cubicBezTo>
                      <a:pt x="179756" y="694"/>
                      <a:pt x="182034" y="631"/>
                      <a:pt x="184376" y="567"/>
                    </a:cubicBezTo>
                    <a:cubicBezTo>
                      <a:pt x="190767" y="377"/>
                      <a:pt x="197348" y="188"/>
                      <a:pt x="204055" y="61"/>
                    </a:cubicBezTo>
                    <a:cubicBezTo>
                      <a:pt x="223165" y="-319"/>
                      <a:pt x="243288" y="-192"/>
                      <a:pt x="264423" y="251"/>
                    </a:cubicBezTo>
                    <a:cubicBezTo>
                      <a:pt x="274231" y="504"/>
                      <a:pt x="284229" y="757"/>
                      <a:pt x="294480" y="1200"/>
                    </a:cubicBezTo>
                    <a:cubicBezTo>
                      <a:pt x="295176" y="1200"/>
                      <a:pt x="295808" y="1263"/>
                      <a:pt x="296441" y="1263"/>
                    </a:cubicBezTo>
                    <a:cubicBezTo>
                      <a:pt x="305364" y="1579"/>
                      <a:pt x="314349" y="1959"/>
                      <a:pt x="323587" y="2465"/>
                    </a:cubicBezTo>
                    <a:cubicBezTo>
                      <a:pt x="330042" y="2782"/>
                      <a:pt x="336560" y="3098"/>
                      <a:pt x="343077" y="3478"/>
                    </a:cubicBezTo>
                    <a:cubicBezTo>
                      <a:pt x="349215" y="3858"/>
                      <a:pt x="355416" y="4237"/>
                      <a:pt x="361681" y="4680"/>
                    </a:cubicBezTo>
                    <a:cubicBezTo>
                      <a:pt x="366553" y="4933"/>
                      <a:pt x="371426" y="5313"/>
                      <a:pt x="376361" y="5629"/>
                    </a:cubicBezTo>
                    <a:cubicBezTo>
                      <a:pt x="380538" y="5946"/>
                      <a:pt x="384714" y="6262"/>
                      <a:pt x="388890" y="6515"/>
                    </a:cubicBezTo>
                    <a:lnTo>
                      <a:pt x="394585" y="6895"/>
                    </a:lnTo>
                    <a:cubicBezTo>
                      <a:pt x="397686" y="7148"/>
                      <a:pt x="400787" y="7338"/>
                      <a:pt x="403951" y="7654"/>
                    </a:cubicBezTo>
                    <a:cubicBezTo>
                      <a:pt x="410911" y="8224"/>
                      <a:pt x="417872" y="8793"/>
                      <a:pt x="424959" y="9363"/>
                    </a:cubicBezTo>
                    <a:cubicBezTo>
                      <a:pt x="431983" y="9996"/>
                      <a:pt x="439133" y="10629"/>
                      <a:pt x="446284" y="11261"/>
                    </a:cubicBezTo>
                    <a:cubicBezTo>
                      <a:pt x="453434" y="11894"/>
                      <a:pt x="460647" y="12590"/>
                      <a:pt x="467861" y="13286"/>
                    </a:cubicBezTo>
                    <a:cubicBezTo>
                      <a:pt x="468621" y="13350"/>
                      <a:pt x="469317" y="13413"/>
                      <a:pt x="470013" y="13476"/>
                    </a:cubicBezTo>
                    <a:cubicBezTo>
                      <a:pt x="476594" y="14172"/>
                      <a:pt x="483174" y="14805"/>
                      <a:pt x="489819" y="15501"/>
                    </a:cubicBezTo>
                    <a:cubicBezTo>
                      <a:pt x="491338" y="15627"/>
                      <a:pt x="492920" y="15754"/>
                      <a:pt x="494438" y="15944"/>
                    </a:cubicBezTo>
                    <a:cubicBezTo>
                      <a:pt x="500773" y="16580"/>
                      <a:pt x="507231" y="17325"/>
                      <a:pt x="513624" y="18005"/>
                    </a:cubicBezTo>
                    <a:cubicBezTo>
                      <a:pt x="515586" y="18216"/>
                      <a:pt x="517538" y="18421"/>
                      <a:pt x="519505" y="18636"/>
                    </a:cubicBezTo>
                    <a:cubicBezTo>
                      <a:pt x="524513" y="19182"/>
                      <a:pt x="529450" y="19655"/>
                      <a:pt x="534493" y="20247"/>
                    </a:cubicBezTo>
                    <a:cubicBezTo>
                      <a:pt x="541137" y="21006"/>
                      <a:pt x="547908" y="21702"/>
                      <a:pt x="554489" y="22588"/>
                    </a:cubicBezTo>
                    <a:cubicBezTo>
                      <a:pt x="559614" y="23158"/>
                      <a:pt x="564740" y="23727"/>
                      <a:pt x="569865" y="24360"/>
                    </a:cubicBezTo>
                    <a:cubicBezTo>
                      <a:pt x="577901" y="25309"/>
                      <a:pt x="586064" y="26321"/>
                      <a:pt x="594227" y="27397"/>
                    </a:cubicBezTo>
                    <a:cubicBezTo>
                      <a:pt x="597328" y="27777"/>
                      <a:pt x="600428" y="28156"/>
                      <a:pt x="603529" y="28599"/>
                    </a:cubicBezTo>
                    <a:cubicBezTo>
                      <a:pt x="626816" y="31510"/>
                      <a:pt x="650355" y="34737"/>
                      <a:pt x="674274" y="38091"/>
                    </a:cubicBezTo>
                    <a:cubicBezTo>
                      <a:pt x="710532" y="43217"/>
                      <a:pt x="747360" y="48785"/>
                      <a:pt x="784441" y="54797"/>
                    </a:cubicBezTo>
                    <a:cubicBezTo>
                      <a:pt x="821586" y="60808"/>
                      <a:pt x="858941" y="67157"/>
                      <a:pt x="896507" y="73843"/>
                    </a:cubicBezTo>
                    <a:cubicBezTo>
                      <a:pt x="905999" y="75552"/>
                      <a:pt x="915490" y="77260"/>
                      <a:pt x="925045" y="79032"/>
                    </a:cubicBezTo>
                    <a:cubicBezTo>
                      <a:pt x="929348" y="79854"/>
                      <a:pt x="933651" y="80677"/>
                      <a:pt x="937954" y="81499"/>
                    </a:cubicBezTo>
                    <a:cubicBezTo>
                      <a:pt x="945294" y="82828"/>
                      <a:pt x="952635" y="84221"/>
                      <a:pt x="959975" y="85613"/>
                    </a:cubicBezTo>
                    <a:cubicBezTo>
                      <a:pt x="967315" y="87005"/>
                      <a:pt x="974655" y="88397"/>
                      <a:pt x="981996" y="89852"/>
                    </a:cubicBezTo>
                    <a:cubicBezTo>
                      <a:pt x="990728" y="91561"/>
                      <a:pt x="999523" y="93269"/>
                      <a:pt x="1008256" y="94978"/>
                    </a:cubicBezTo>
                    <a:cubicBezTo>
                      <a:pt x="1065776" y="106368"/>
                      <a:pt x="1122979" y="118517"/>
                      <a:pt x="1178790" y="131236"/>
                    </a:cubicBezTo>
                    <a:cubicBezTo>
                      <a:pt x="1187966" y="133324"/>
                      <a:pt x="1197141" y="135476"/>
                      <a:pt x="1206253" y="137564"/>
                    </a:cubicBezTo>
                    <a:cubicBezTo>
                      <a:pt x="1224477" y="141804"/>
                      <a:pt x="1242533" y="146106"/>
                      <a:pt x="1260419" y="150473"/>
                    </a:cubicBezTo>
                    <a:cubicBezTo>
                      <a:pt x="1265355" y="151612"/>
                      <a:pt x="1270227" y="152814"/>
                      <a:pt x="1275100" y="154016"/>
                    </a:cubicBezTo>
                    <a:cubicBezTo>
                      <a:pt x="1287249" y="157053"/>
                      <a:pt x="1299399" y="160091"/>
                      <a:pt x="1311358" y="163192"/>
                    </a:cubicBezTo>
                    <a:lnTo>
                      <a:pt x="1313446" y="163761"/>
                    </a:lnTo>
                    <a:cubicBezTo>
                      <a:pt x="1322242" y="165913"/>
                      <a:pt x="1330848" y="168127"/>
                      <a:pt x="1339454" y="170405"/>
                    </a:cubicBezTo>
                    <a:cubicBezTo>
                      <a:pt x="1359766" y="175721"/>
                      <a:pt x="1379741" y="181099"/>
                      <a:pt x="1399378" y="186541"/>
                    </a:cubicBezTo>
                    <a:cubicBezTo>
                      <a:pt x="1412413" y="190148"/>
                      <a:pt x="1425301" y="193797"/>
                      <a:pt x="1438041" y="197488"/>
                    </a:cubicBezTo>
                    <a:cubicBezTo>
                      <a:pt x="1457088" y="202993"/>
                      <a:pt x="1475755" y="208562"/>
                      <a:pt x="1493915" y="214194"/>
                    </a:cubicBezTo>
                    <a:cubicBezTo>
                      <a:pt x="1498408" y="215586"/>
                      <a:pt x="1502901" y="216978"/>
                      <a:pt x="1507330" y="218307"/>
                    </a:cubicBezTo>
                    <a:cubicBezTo>
                      <a:pt x="1520619" y="222420"/>
                      <a:pt x="1533718" y="226596"/>
                      <a:pt x="1546436" y="230773"/>
                    </a:cubicBezTo>
                    <a:cubicBezTo>
                      <a:pt x="1556561" y="234063"/>
                      <a:pt x="1566432" y="237417"/>
                      <a:pt x="1576177" y="240771"/>
                    </a:cubicBezTo>
                    <a:cubicBezTo>
                      <a:pt x="1585922" y="244124"/>
                      <a:pt x="1595477" y="247478"/>
                      <a:pt x="1604842" y="250832"/>
                    </a:cubicBezTo>
                    <a:cubicBezTo>
                      <a:pt x="1610854" y="252983"/>
                      <a:pt x="1616802" y="255261"/>
                      <a:pt x="1622750" y="257413"/>
                    </a:cubicBezTo>
                    <a:cubicBezTo>
                      <a:pt x="1631292" y="260577"/>
                      <a:pt x="1639708" y="263741"/>
                      <a:pt x="1647935" y="266905"/>
                    </a:cubicBezTo>
                    <a:cubicBezTo>
                      <a:pt x="1650465" y="267854"/>
                      <a:pt x="1652933" y="268866"/>
                      <a:pt x="1655401" y="269815"/>
                    </a:cubicBezTo>
                    <a:cubicBezTo>
                      <a:pt x="1656983" y="270511"/>
                      <a:pt x="1658502" y="271081"/>
                      <a:pt x="1660020" y="271713"/>
                    </a:cubicBezTo>
                    <a:cubicBezTo>
                      <a:pt x="1662995" y="272916"/>
                      <a:pt x="1666032" y="274055"/>
                      <a:pt x="1668943" y="275257"/>
                    </a:cubicBezTo>
                    <a:cubicBezTo>
                      <a:pt x="1671917" y="276396"/>
                      <a:pt x="1674828" y="277599"/>
                      <a:pt x="1677738" y="278864"/>
                    </a:cubicBezTo>
                    <a:cubicBezTo>
                      <a:pt x="1680586" y="280003"/>
                      <a:pt x="1683497" y="281205"/>
                      <a:pt x="1686281" y="282407"/>
                    </a:cubicBezTo>
                    <a:cubicBezTo>
                      <a:pt x="1689129" y="283547"/>
                      <a:pt x="1691913" y="284749"/>
                      <a:pt x="1694697" y="286014"/>
                    </a:cubicBezTo>
                    <a:cubicBezTo>
                      <a:pt x="1697038" y="286964"/>
                      <a:pt x="1699316" y="287976"/>
                      <a:pt x="1701531" y="288989"/>
                    </a:cubicBezTo>
                    <a:cubicBezTo>
                      <a:pt x="1706024" y="290950"/>
                      <a:pt x="1710517" y="292912"/>
                      <a:pt x="1714883" y="294937"/>
                    </a:cubicBezTo>
                    <a:cubicBezTo>
                      <a:pt x="1717034" y="295949"/>
                      <a:pt x="1719186" y="296898"/>
                      <a:pt x="1721337" y="297911"/>
                    </a:cubicBezTo>
                    <a:lnTo>
                      <a:pt x="1726273" y="300189"/>
                    </a:lnTo>
                    <a:cubicBezTo>
                      <a:pt x="1726969" y="300568"/>
                      <a:pt x="1727665" y="300885"/>
                      <a:pt x="1728361" y="301201"/>
                    </a:cubicBezTo>
                    <a:cubicBezTo>
                      <a:pt x="1729943" y="301961"/>
                      <a:pt x="1731588" y="302783"/>
                      <a:pt x="1733170" y="303542"/>
                    </a:cubicBezTo>
                    <a:cubicBezTo>
                      <a:pt x="1736840" y="305251"/>
                      <a:pt x="1740447" y="307086"/>
                      <a:pt x="1743991" y="308795"/>
                    </a:cubicBezTo>
                    <a:cubicBezTo>
                      <a:pt x="1748737" y="311199"/>
                      <a:pt x="1753356" y="313604"/>
                      <a:pt x="1757785" y="315945"/>
                    </a:cubicBezTo>
                    <a:cubicBezTo>
                      <a:pt x="1762278" y="318349"/>
                      <a:pt x="1766644" y="320754"/>
                      <a:pt x="1770821" y="323095"/>
                    </a:cubicBezTo>
                    <a:cubicBezTo>
                      <a:pt x="1771517" y="323475"/>
                      <a:pt x="1772150" y="323855"/>
                      <a:pt x="1772845" y="324235"/>
                    </a:cubicBezTo>
                    <a:cubicBezTo>
                      <a:pt x="1773795" y="324740"/>
                      <a:pt x="1774744" y="325310"/>
                      <a:pt x="1775693" y="325816"/>
                    </a:cubicBezTo>
                    <a:cubicBezTo>
                      <a:pt x="1778920" y="327651"/>
                      <a:pt x="1782021" y="329550"/>
                      <a:pt x="1785121" y="331385"/>
                    </a:cubicBezTo>
                    <a:cubicBezTo>
                      <a:pt x="1791196" y="335118"/>
                      <a:pt x="1796954" y="338788"/>
                      <a:pt x="1802333" y="342458"/>
                    </a:cubicBezTo>
                    <a:cubicBezTo>
                      <a:pt x="1803535" y="343281"/>
                      <a:pt x="1804674" y="344103"/>
                      <a:pt x="1805876" y="344862"/>
                    </a:cubicBezTo>
                    <a:cubicBezTo>
                      <a:pt x="1809863" y="347710"/>
                      <a:pt x="1813660" y="350494"/>
                      <a:pt x="1817204" y="353342"/>
                    </a:cubicBezTo>
                    <a:cubicBezTo>
                      <a:pt x="1817204" y="353405"/>
                      <a:pt x="1817204" y="353405"/>
                      <a:pt x="1817267" y="353405"/>
                    </a:cubicBezTo>
                    <a:cubicBezTo>
                      <a:pt x="1818469" y="354291"/>
                      <a:pt x="1819608" y="355240"/>
                      <a:pt x="1820747" y="356126"/>
                    </a:cubicBezTo>
                    <a:cubicBezTo>
                      <a:pt x="1821696" y="357012"/>
                      <a:pt x="1822709" y="357771"/>
                      <a:pt x="1823658" y="358657"/>
                    </a:cubicBezTo>
                    <a:cubicBezTo>
                      <a:pt x="1826948" y="361505"/>
                      <a:pt x="1829985" y="364226"/>
                      <a:pt x="1832770" y="367010"/>
                    </a:cubicBezTo>
                    <a:cubicBezTo>
                      <a:pt x="1833703" y="367869"/>
                      <a:pt x="1834590" y="368778"/>
                      <a:pt x="1835427" y="369731"/>
                    </a:cubicBezTo>
                    <a:cubicBezTo>
                      <a:pt x="1835796" y="370036"/>
                      <a:pt x="1836135" y="370375"/>
                      <a:pt x="1836440" y="370743"/>
                    </a:cubicBezTo>
                    <a:cubicBezTo>
                      <a:pt x="1837706" y="372009"/>
                      <a:pt x="1838845" y="373275"/>
                      <a:pt x="1839920" y="374540"/>
                    </a:cubicBezTo>
                    <a:cubicBezTo>
                      <a:pt x="1840087" y="374714"/>
                      <a:pt x="1840235" y="374905"/>
                      <a:pt x="1840363" y="375110"/>
                    </a:cubicBezTo>
                    <a:cubicBezTo>
                      <a:pt x="1841882" y="376882"/>
                      <a:pt x="1843274" y="378653"/>
                      <a:pt x="1844603" y="380425"/>
                    </a:cubicBezTo>
                    <a:cubicBezTo>
                      <a:pt x="1845236" y="381311"/>
                      <a:pt x="1845932" y="382197"/>
                      <a:pt x="1846501" y="383083"/>
                    </a:cubicBezTo>
                    <a:cubicBezTo>
                      <a:pt x="1847261" y="384158"/>
                      <a:pt x="1848020" y="385297"/>
                      <a:pt x="1848653" y="386373"/>
                    </a:cubicBezTo>
                    <a:cubicBezTo>
                      <a:pt x="1849222" y="387259"/>
                      <a:pt x="1849729" y="388208"/>
                      <a:pt x="1850235" y="389095"/>
                    </a:cubicBezTo>
                    <a:cubicBezTo>
                      <a:pt x="1851577" y="391375"/>
                      <a:pt x="1852721" y="393767"/>
                      <a:pt x="1853651" y="396245"/>
                    </a:cubicBezTo>
                    <a:cubicBezTo>
                      <a:pt x="1854362" y="397924"/>
                      <a:pt x="1854934" y="399660"/>
                      <a:pt x="1855360" y="401434"/>
                    </a:cubicBezTo>
                    <a:cubicBezTo>
                      <a:pt x="1855839" y="403115"/>
                      <a:pt x="1856199" y="404828"/>
                      <a:pt x="1856436" y="406559"/>
                    </a:cubicBezTo>
                    <a:close/>
                  </a:path>
                </a:pathLst>
              </a:custGeom>
              <a:solidFill>
                <a:schemeClr val="tx1"/>
              </a:solidFill>
              <a:ln w="6318" cap="flat">
                <a:noFill/>
                <a:prstDash val="solid"/>
                <a:miter/>
              </a:ln>
            </p:spPr>
            <p:txBody>
              <a:bodyPr rtlCol="0" anchor="ctr">
                <a:noAutofit/>
              </a:bodyPr>
              <a:lstStyle/>
              <a:p>
                <a:endParaRPr lang="zh-CN" altLang="en-US"/>
              </a:p>
            </p:txBody>
          </p:sp>
        </p:grpSp>
      </p:grpSp>
      <p:grpSp>
        <p:nvGrpSpPr>
          <p:cNvPr id="627" name="组合 626">
            <a:extLst>
              <a:ext uri="{FF2B5EF4-FFF2-40B4-BE49-F238E27FC236}">
                <a16:creationId xmlns:a16="http://schemas.microsoft.com/office/drawing/2014/main" id="{C75EFCEF-68B6-FA5C-CF58-E8B342DC1E24}"/>
              </a:ext>
            </a:extLst>
          </p:cNvPr>
          <p:cNvGrpSpPr/>
          <p:nvPr/>
        </p:nvGrpSpPr>
        <p:grpSpPr>
          <a:xfrm>
            <a:off x="696375" y="1649709"/>
            <a:ext cx="3639555" cy="1322147"/>
            <a:chOff x="696375" y="1649709"/>
            <a:chExt cx="3639555" cy="1322147"/>
          </a:xfrm>
        </p:grpSpPr>
        <p:sp>
          <p:nvSpPr>
            <p:cNvPr id="542" name="矩形: 圆角 541">
              <a:extLst>
                <a:ext uri="{FF2B5EF4-FFF2-40B4-BE49-F238E27FC236}">
                  <a16:creationId xmlns:a16="http://schemas.microsoft.com/office/drawing/2014/main" id="{6E1165D4-456D-857F-3858-2F7DF8B37239}"/>
                </a:ext>
              </a:extLst>
            </p:cNvPr>
            <p:cNvSpPr/>
            <p:nvPr/>
          </p:nvSpPr>
          <p:spPr>
            <a:xfrm>
              <a:off x="696375" y="1649709"/>
              <a:ext cx="3639555" cy="1322147"/>
            </a:xfrm>
            <a:prstGeom prst="roundRect">
              <a:avLst>
                <a:gd name="adj" fmla="val 8443"/>
              </a:avLst>
            </a:prstGeom>
            <a:solidFill>
              <a:schemeClr val="bg1"/>
            </a:solidFill>
            <a:ln>
              <a:noFill/>
            </a:ln>
            <a:effectLst>
              <a:outerShdw blurRad="381000" dist="127000" dir="5400000" sx="95000" sy="95000" algn="ctr" rotWithShape="0">
                <a:schemeClr val="accent1">
                  <a:lumMod val="50000"/>
                  <a:alpha val="24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8755" tIns="49378" rIns="98755" bIns="49378" rtlCol="0" anchor="ctr">
              <a:noAutofit/>
            </a:bodyPr>
            <a:lstStyle/>
            <a:p>
              <a:pPr algn="ctr"/>
              <a:endParaRPr lang="zh-CN" altLang="en-US" sz="1944">
                <a:gradFill>
                  <a:gsLst>
                    <a:gs pos="0">
                      <a:srgbClr val="00BCF6"/>
                    </a:gs>
                    <a:gs pos="100000">
                      <a:schemeClr val="accent1"/>
                    </a:gs>
                  </a:gsLst>
                  <a:lin ang="2700000" scaled="0"/>
                </a:gradFill>
              </a:endParaRPr>
            </a:p>
          </p:txBody>
        </p:sp>
        <p:cxnSp>
          <p:nvCxnSpPr>
            <p:cNvPr id="541" name="直接连接符 540">
              <a:extLst>
                <a:ext uri="{FF2B5EF4-FFF2-40B4-BE49-F238E27FC236}">
                  <a16:creationId xmlns:a16="http://schemas.microsoft.com/office/drawing/2014/main" id="{DEBAFCF7-7615-1E31-6C16-DA72C2806C3B}"/>
                </a:ext>
              </a:extLst>
            </p:cNvPr>
            <p:cNvCxnSpPr>
              <a:cxnSpLocks/>
            </p:cNvCxnSpPr>
            <p:nvPr/>
          </p:nvCxnSpPr>
          <p:spPr>
            <a:xfrm>
              <a:off x="696375" y="1821205"/>
              <a:ext cx="0" cy="979154"/>
            </a:xfrm>
            <a:prstGeom prst="line">
              <a:avLst/>
            </a:prstGeom>
            <a:ln w="31750" cap="rnd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28" name="组合 627">
            <a:extLst>
              <a:ext uri="{FF2B5EF4-FFF2-40B4-BE49-F238E27FC236}">
                <a16:creationId xmlns:a16="http://schemas.microsoft.com/office/drawing/2014/main" id="{B2A0600B-E6EF-EC8A-5A46-20F88D7E92F4}"/>
              </a:ext>
            </a:extLst>
          </p:cNvPr>
          <p:cNvGrpSpPr/>
          <p:nvPr/>
        </p:nvGrpSpPr>
        <p:grpSpPr>
          <a:xfrm>
            <a:off x="696375" y="3228229"/>
            <a:ext cx="3639555" cy="1322147"/>
            <a:chOff x="696375" y="3228229"/>
            <a:chExt cx="3639555" cy="1322147"/>
          </a:xfrm>
        </p:grpSpPr>
        <p:sp>
          <p:nvSpPr>
            <p:cNvPr id="550" name="矩形: 圆角 549">
              <a:extLst>
                <a:ext uri="{FF2B5EF4-FFF2-40B4-BE49-F238E27FC236}">
                  <a16:creationId xmlns:a16="http://schemas.microsoft.com/office/drawing/2014/main" id="{CCBB008E-0AFC-3FFD-9A76-C77A648DD140}"/>
                </a:ext>
              </a:extLst>
            </p:cNvPr>
            <p:cNvSpPr/>
            <p:nvPr/>
          </p:nvSpPr>
          <p:spPr>
            <a:xfrm>
              <a:off x="696375" y="3228229"/>
              <a:ext cx="3639555" cy="1322147"/>
            </a:xfrm>
            <a:prstGeom prst="roundRect">
              <a:avLst>
                <a:gd name="adj" fmla="val 8443"/>
              </a:avLst>
            </a:prstGeom>
            <a:solidFill>
              <a:schemeClr val="bg1"/>
            </a:solidFill>
            <a:ln>
              <a:noFill/>
            </a:ln>
            <a:effectLst>
              <a:outerShdw blurRad="381000" dist="127000" dir="5400000" sx="95000" sy="95000" algn="ctr" rotWithShape="0">
                <a:schemeClr val="accent1">
                  <a:lumMod val="50000"/>
                  <a:alpha val="24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8755" tIns="49378" rIns="98755" bIns="49378" rtlCol="0" anchor="ctr">
              <a:noAutofit/>
            </a:bodyPr>
            <a:lstStyle/>
            <a:p>
              <a:pPr algn="ctr"/>
              <a:endParaRPr lang="zh-CN" altLang="en-US" sz="1944">
                <a:gradFill>
                  <a:gsLst>
                    <a:gs pos="0">
                      <a:srgbClr val="00BCF6"/>
                    </a:gs>
                    <a:gs pos="100000">
                      <a:schemeClr val="accent1"/>
                    </a:gs>
                  </a:gsLst>
                  <a:lin ang="2700000" scaled="0"/>
                </a:gradFill>
              </a:endParaRPr>
            </a:p>
          </p:txBody>
        </p:sp>
        <p:cxnSp>
          <p:nvCxnSpPr>
            <p:cNvPr id="549" name="直接连接符 548">
              <a:extLst>
                <a:ext uri="{FF2B5EF4-FFF2-40B4-BE49-F238E27FC236}">
                  <a16:creationId xmlns:a16="http://schemas.microsoft.com/office/drawing/2014/main" id="{FD8A7A6B-CBCB-07DD-A5F4-D4B54D18AB35}"/>
                </a:ext>
              </a:extLst>
            </p:cNvPr>
            <p:cNvCxnSpPr>
              <a:cxnSpLocks/>
            </p:cNvCxnSpPr>
            <p:nvPr/>
          </p:nvCxnSpPr>
          <p:spPr>
            <a:xfrm>
              <a:off x="696375" y="3399725"/>
              <a:ext cx="0" cy="979154"/>
            </a:xfrm>
            <a:prstGeom prst="line">
              <a:avLst/>
            </a:prstGeom>
            <a:ln w="31750" cap="rnd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29" name="组合 628">
            <a:extLst>
              <a:ext uri="{FF2B5EF4-FFF2-40B4-BE49-F238E27FC236}">
                <a16:creationId xmlns:a16="http://schemas.microsoft.com/office/drawing/2014/main" id="{4A7A32EF-C7E9-74C8-4360-3612EF57F445}"/>
              </a:ext>
            </a:extLst>
          </p:cNvPr>
          <p:cNvGrpSpPr/>
          <p:nvPr/>
        </p:nvGrpSpPr>
        <p:grpSpPr>
          <a:xfrm>
            <a:off x="696375" y="4806750"/>
            <a:ext cx="3639555" cy="1322147"/>
            <a:chOff x="696375" y="4806750"/>
            <a:chExt cx="3639555" cy="1322147"/>
          </a:xfrm>
        </p:grpSpPr>
        <p:sp>
          <p:nvSpPr>
            <p:cNvPr id="558" name="矩形: 圆角 557">
              <a:extLst>
                <a:ext uri="{FF2B5EF4-FFF2-40B4-BE49-F238E27FC236}">
                  <a16:creationId xmlns:a16="http://schemas.microsoft.com/office/drawing/2014/main" id="{78E90899-F94E-7DDF-2D7A-06AC14A1FDD7}"/>
                </a:ext>
              </a:extLst>
            </p:cNvPr>
            <p:cNvSpPr/>
            <p:nvPr/>
          </p:nvSpPr>
          <p:spPr>
            <a:xfrm>
              <a:off x="696375" y="4806750"/>
              <a:ext cx="3639555" cy="1322147"/>
            </a:xfrm>
            <a:prstGeom prst="roundRect">
              <a:avLst>
                <a:gd name="adj" fmla="val 8443"/>
              </a:avLst>
            </a:prstGeom>
            <a:solidFill>
              <a:schemeClr val="bg1"/>
            </a:solidFill>
            <a:ln>
              <a:noFill/>
            </a:ln>
            <a:effectLst>
              <a:outerShdw blurRad="381000" dist="127000" dir="5400000" sx="95000" sy="95000" algn="ctr" rotWithShape="0">
                <a:schemeClr val="accent1">
                  <a:lumMod val="50000"/>
                  <a:alpha val="24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8755" tIns="49378" rIns="98755" bIns="49378" rtlCol="0" anchor="ctr">
              <a:noAutofit/>
            </a:bodyPr>
            <a:lstStyle/>
            <a:p>
              <a:pPr algn="ctr"/>
              <a:endParaRPr lang="zh-CN" altLang="en-US" sz="1944">
                <a:gradFill>
                  <a:gsLst>
                    <a:gs pos="0">
                      <a:srgbClr val="00BCF6"/>
                    </a:gs>
                    <a:gs pos="100000">
                      <a:schemeClr val="accent1"/>
                    </a:gs>
                  </a:gsLst>
                  <a:lin ang="2700000" scaled="0"/>
                </a:gradFill>
              </a:endParaRPr>
            </a:p>
          </p:txBody>
        </p:sp>
        <p:cxnSp>
          <p:nvCxnSpPr>
            <p:cNvPr id="557" name="直接连接符 556">
              <a:extLst>
                <a:ext uri="{FF2B5EF4-FFF2-40B4-BE49-F238E27FC236}">
                  <a16:creationId xmlns:a16="http://schemas.microsoft.com/office/drawing/2014/main" id="{72D0590F-6E5C-72D7-6E57-F53E74962163}"/>
                </a:ext>
              </a:extLst>
            </p:cNvPr>
            <p:cNvCxnSpPr>
              <a:cxnSpLocks/>
            </p:cNvCxnSpPr>
            <p:nvPr/>
          </p:nvCxnSpPr>
          <p:spPr>
            <a:xfrm>
              <a:off x="696375" y="4978246"/>
              <a:ext cx="0" cy="979154"/>
            </a:xfrm>
            <a:prstGeom prst="line">
              <a:avLst/>
            </a:prstGeom>
            <a:ln w="31750" cap="rnd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31" name="组合 630">
            <a:extLst>
              <a:ext uri="{FF2B5EF4-FFF2-40B4-BE49-F238E27FC236}">
                <a16:creationId xmlns:a16="http://schemas.microsoft.com/office/drawing/2014/main" id="{76A04DB9-92C8-E2E6-DAA7-BC07ABC8A8F8}"/>
              </a:ext>
            </a:extLst>
          </p:cNvPr>
          <p:cNvGrpSpPr/>
          <p:nvPr/>
        </p:nvGrpSpPr>
        <p:grpSpPr>
          <a:xfrm>
            <a:off x="7856070" y="1649709"/>
            <a:ext cx="3639555" cy="1322147"/>
            <a:chOff x="7856070" y="1649709"/>
            <a:chExt cx="3639555" cy="1322147"/>
          </a:xfrm>
        </p:grpSpPr>
        <p:sp>
          <p:nvSpPr>
            <p:cNvPr id="609" name="矩形: 圆角 608">
              <a:extLst>
                <a:ext uri="{FF2B5EF4-FFF2-40B4-BE49-F238E27FC236}">
                  <a16:creationId xmlns:a16="http://schemas.microsoft.com/office/drawing/2014/main" id="{9341580C-58EA-78D1-11AB-95A64F59A3F9}"/>
                </a:ext>
              </a:extLst>
            </p:cNvPr>
            <p:cNvSpPr/>
            <p:nvPr/>
          </p:nvSpPr>
          <p:spPr>
            <a:xfrm>
              <a:off x="7856070" y="1649709"/>
              <a:ext cx="3639555" cy="1322147"/>
            </a:xfrm>
            <a:prstGeom prst="roundRect">
              <a:avLst>
                <a:gd name="adj" fmla="val 8443"/>
              </a:avLst>
            </a:prstGeom>
            <a:solidFill>
              <a:schemeClr val="bg1"/>
            </a:solidFill>
            <a:ln>
              <a:noFill/>
            </a:ln>
            <a:effectLst>
              <a:outerShdw blurRad="381000" dist="127000" dir="5400000" sx="95000" sy="95000" algn="ctr" rotWithShape="0">
                <a:schemeClr val="accent1">
                  <a:lumMod val="50000"/>
                  <a:alpha val="24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8755" tIns="49378" rIns="98755" bIns="49378" rtlCol="0" anchor="ctr">
              <a:noAutofit/>
            </a:bodyPr>
            <a:lstStyle/>
            <a:p>
              <a:pPr algn="ctr"/>
              <a:endParaRPr lang="zh-CN" altLang="en-US" sz="1944">
                <a:gradFill>
                  <a:gsLst>
                    <a:gs pos="0">
                      <a:srgbClr val="00BCF6"/>
                    </a:gs>
                    <a:gs pos="100000">
                      <a:schemeClr val="accent1"/>
                    </a:gs>
                  </a:gsLst>
                  <a:lin ang="2700000" scaled="0"/>
                </a:gradFill>
              </a:endParaRPr>
            </a:p>
          </p:txBody>
        </p:sp>
        <p:cxnSp>
          <p:nvCxnSpPr>
            <p:cNvPr id="608" name="直接连接符 607">
              <a:extLst>
                <a:ext uri="{FF2B5EF4-FFF2-40B4-BE49-F238E27FC236}">
                  <a16:creationId xmlns:a16="http://schemas.microsoft.com/office/drawing/2014/main" id="{3DA23E24-01A2-1795-6F0D-2E43FD65EC79}"/>
                </a:ext>
              </a:extLst>
            </p:cNvPr>
            <p:cNvCxnSpPr>
              <a:cxnSpLocks/>
            </p:cNvCxnSpPr>
            <p:nvPr/>
          </p:nvCxnSpPr>
          <p:spPr>
            <a:xfrm>
              <a:off x="11495625" y="1821205"/>
              <a:ext cx="0" cy="979154"/>
            </a:xfrm>
            <a:prstGeom prst="line">
              <a:avLst/>
            </a:prstGeom>
            <a:ln w="31750" cap="rnd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32" name="组合 631">
            <a:extLst>
              <a:ext uri="{FF2B5EF4-FFF2-40B4-BE49-F238E27FC236}">
                <a16:creationId xmlns:a16="http://schemas.microsoft.com/office/drawing/2014/main" id="{BADDC4F9-F6FF-2A1D-DBD1-78CE0829C0EF}"/>
              </a:ext>
            </a:extLst>
          </p:cNvPr>
          <p:cNvGrpSpPr/>
          <p:nvPr/>
        </p:nvGrpSpPr>
        <p:grpSpPr>
          <a:xfrm>
            <a:off x="7856070" y="3228229"/>
            <a:ext cx="3639555" cy="1322147"/>
            <a:chOff x="7856070" y="3228229"/>
            <a:chExt cx="3639555" cy="1322147"/>
          </a:xfrm>
        </p:grpSpPr>
        <p:sp>
          <p:nvSpPr>
            <p:cNvPr id="602" name="矩形: 圆角 601">
              <a:extLst>
                <a:ext uri="{FF2B5EF4-FFF2-40B4-BE49-F238E27FC236}">
                  <a16:creationId xmlns:a16="http://schemas.microsoft.com/office/drawing/2014/main" id="{8F8F701F-8D2D-491D-CF56-C2A9503C37C2}"/>
                </a:ext>
              </a:extLst>
            </p:cNvPr>
            <p:cNvSpPr/>
            <p:nvPr/>
          </p:nvSpPr>
          <p:spPr>
            <a:xfrm>
              <a:off x="7856070" y="3228229"/>
              <a:ext cx="3639555" cy="1322147"/>
            </a:xfrm>
            <a:prstGeom prst="roundRect">
              <a:avLst>
                <a:gd name="adj" fmla="val 8443"/>
              </a:avLst>
            </a:prstGeom>
            <a:solidFill>
              <a:schemeClr val="bg1"/>
            </a:solidFill>
            <a:ln>
              <a:noFill/>
            </a:ln>
            <a:effectLst>
              <a:outerShdw blurRad="381000" dist="127000" dir="5400000" sx="95000" sy="95000" algn="ctr" rotWithShape="0">
                <a:schemeClr val="accent1">
                  <a:lumMod val="50000"/>
                  <a:alpha val="24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8755" tIns="49378" rIns="98755" bIns="49378" rtlCol="0" anchor="ctr">
              <a:noAutofit/>
            </a:bodyPr>
            <a:lstStyle/>
            <a:p>
              <a:pPr algn="ctr"/>
              <a:endParaRPr lang="zh-CN" altLang="en-US" sz="1944">
                <a:gradFill>
                  <a:gsLst>
                    <a:gs pos="0">
                      <a:srgbClr val="00BCF6"/>
                    </a:gs>
                    <a:gs pos="100000">
                      <a:schemeClr val="accent1"/>
                    </a:gs>
                  </a:gsLst>
                  <a:lin ang="2700000" scaled="0"/>
                </a:gradFill>
              </a:endParaRPr>
            </a:p>
          </p:txBody>
        </p:sp>
        <p:cxnSp>
          <p:nvCxnSpPr>
            <p:cNvPr id="601" name="直接连接符 600">
              <a:extLst>
                <a:ext uri="{FF2B5EF4-FFF2-40B4-BE49-F238E27FC236}">
                  <a16:creationId xmlns:a16="http://schemas.microsoft.com/office/drawing/2014/main" id="{9A5C44CE-100A-CBCA-8517-8834921D38E2}"/>
                </a:ext>
              </a:extLst>
            </p:cNvPr>
            <p:cNvCxnSpPr>
              <a:cxnSpLocks/>
            </p:cNvCxnSpPr>
            <p:nvPr/>
          </p:nvCxnSpPr>
          <p:spPr>
            <a:xfrm>
              <a:off x="11495625" y="3399725"/>
              <a:ext cx="0" cy="979154"/>
            </a:xfrm>
            <a:prstGeom prst="line">
              <a:avLst/>
            </a:prstGeom>
            <a:ln w="31750" cap="rnd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33" name="组合 632">
            <a:extLst>
              <a:ext uri="{FF2B5EF4-FFF2-40B4-BE49-F238E27FC236}">
                <a16:creationId xmlns:a16="http://schemas.microsoft.com/office/drawing/2014/main" id="{F5220DF3-49B1-7F1E-9994-F244A4DC364F}"/>
              </a:ext>
            </a:extLst>
          </p:cNvPr>
          <p:cNvGrpSpPr/>
          <p:nvPr/>
        </p:nvGrpSpPr>
        <p:grpSpPr>
          <a:xfrm>
            <a:off x="7856070" y="4806750"/>
            <a:ext cx="3639555" cy="1322147"/>
            <a:chOff x="7856070" y="4806750"/>
            <a:chExt cx="3639555" cy="1322147"/>
          </a:xfrm>
        </p:grpSpPr>
        <p:sp>
          <p:nvSpPr>
            <p:cNvPr id="595" name="矩形: 圆角 594">
              <a:extLst>
                <a:ext uri="{FF2B5EF4-FFF2-40B4-BE49-F238E27FC236}">
                  <a16:creationId xmlns:a16="http://schemas.microsoft.com/office/drawing/2014/main" id="{A3A1514E-9463-0F7D-CDD8-8391D2E2BAD2}"/>
                </a:ext>
              </a:extLst>
            </p:cNvPr>
            <p:cNvSpPr/>
            <p:nvPr/>
          </p:nvSpPr>
          <p:spPr>
            <a:xfrm>
              <a:off x="7856070" y="4806750"/>
              <a:ext cx="3639555" cy="1322147"/>
            </a:xfrm>
            <a:prstGeom prst="roundRect">
              <a:avLst>
                <a:gd name="adj" fmla="val 8443"/>
              </a:avLst>
            </a:prstGeom>
            <a:solidFill>
              <a:schemeClr val="bg1"/>
            </a:solidFill>
            <a:ln>
              <a:noFill/>
            </a:ln>
            <a:effectLst>
              <a:outerShdw blurRad="381000" dist="127000" dir="5400000" sx="95000" sy="95000" algn="ctr" rotWithShape="0">
                <a:schemeClr val="accent1">
                  <a:lumMod val="50000"/>
                  <a:alpha val="24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8755" tIns="49378" rIns="98755" bIns="49378" rtlCol="0" anchor="ctr">
              <a:noAutofit/>
            </a:bodyPr>
            <a:lstStyle/>
            <a:p>
              <a:pPr algn="ctr"/>
              <a:endParaRPr lang="zh-CN" altLang="en-US" sz="1944">
                <a:gradFill>
                  <a:gsLst>
                    <a:gs pos="0">
                      <a:srgbClr val="00BCF6"/>
                    </a:gs>
                    <a:gs pos="100000">
                      <a:schemeClr val="accent1"/>
                    </a:gs>
                  </a:gsLst>
                  <a:lin ang="2700000" scaled="0"/>
                </a:gradFill>
              </a:endParaRPr>
            </a:p>
          </p:txBody>
        </p:sp>
        <p:cxnSp>
          <p:nvCxnSpPr>
            <p:cNvPr id="594" name="直接连接符 593">
              <a:extLst>
                <a:ext uri="{FF2B5EF4-FFF2-40B4-BE49-F238E27FC236}">
                  <a16:creationId xmlns:a16="http://schemas.microsoft.com/office/drawing/2014/main" id="{D6B3F5D9-27B3-5E4F-642F-A76BB53B83C9}"/>
                </a:ext>
              </a:extLst>
            </p:cNvPr>
            <p:cNvCxnSpPr>
              <a:cxnSpLocks/>
            </p:cNvCxnSpPr>
            <p:nvPr/>
          </p:nvCxnSpPr>
          <p:spPr>
            <a:xfrm>
              <a:off x="11495625" y="4978246"/>
              <a:ext cx="0" cy="979154"/>
            </a:xfrm>
            <a:prstGeom prst="line">
              <a:avLst/>
            </a:prstGeom>
            <a:ln w="31750" cap="rnd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26" name="文本占位符 625">
            <a:extLst>
              <a:ext uri="{FF2B5EF4-FFF2-40B4-BE49-F238E27FC236}">
                <a16:creationId xmlns:a16="http://schemas.microsoft.com/office/drawing/2014/main" id="{AB66EA53-E1FD-B11D-6A4B-256F32D7901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>
            <a:noAutofit/>
          </a:bodyPr>
          <a:lstStyle/>
          <a:p>
            <a:r>
              <a:rPr lang="en-US" altLang="zh-CN"/>
              <a:t>1. </a:t>
            </a:r>
            <a:r>
              <a:rPr lang="zh-CN" altLang="en-US"/>
              <a:t>工作基本概况</a:t>
            </a:r>
          </a:p>
        </p:txBody>
      </p:sp>
      <p:sp>
        <p:nvSpPr>
          <p:cNvPr id="545" name="文本框 544">
            <a:extLst>
              <a:ext uri="{FF2B5EF4-FFF2-40B4-BE49-F238E27FC236}">
                <a16:creationId xmlns:a16="http://schemas.microsoft.com/office/drawing/2014/main" id="{15C6D520-D156-F77C-B1A5-691A976074C0}"/>
              </a:ext>
            </a:extLst>
          </p:cNvPr>
          <p:cNvSpPr txBox="1"/>
          <p:nvPr/>
        </p:nvSpPr>
        <p:spPr>
          <a:xfrm>
            <a:off x="891970" y="2345909"/>
            <a:ext cx="2987674" cy="36279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defPPr>
              <a:defRPr lang="zh-CN"/>
            </a:defPPr>
            <a:lvl1pPr>
              <a:defRPr sz="1600">
                <a:solidFill>
                  <a:schemeClr val="bg1">
                    <a:alpha val="30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defRPr>
            </a:lvl1pPr>
          </a:lstStyle>
          <a:p>
            <a:pPr>
              <a:lnSpc>
                <a:spcPct val="120000"/>
              </a:lnSpc>
            </a:pPr>
            <a:r>
              <a:rPr lang="zh-CN" altLang="en-US">
                <a:solidFill>
                  <a:schemeClr val="accent4">
                    <a:alpha val="65000"/>
                  </a:schemeClr>
                </a:solidFill>
                <a:latin typeface="+mn-ea"/>
                <a:ea typeface="+mn-ea"/>
              </a:rPr>
              <a:t>负责自媒体平台的日常运营</a:t>
            </a:r>
          </a:p>
        </p:txBody>
      </p:sp>
      <p:sp>
        <p:nvSpPr>
          <p:cNvPr id="546" name="文本框 545">
            <a:extLst>
              <a:ext uri="{FF2B5EF4-FFF2-40B4-BE49-F238E27FC236}">
                <a16:creationId xmlns:a16="http://schemas.microsoft.com/office/drawing/2014/main" id="{DC3847C9-C440-1BA9-8DD5-54D29E3239F1}"/>
              </a:ext>
            </a:extLst>
          </p:cNvPr>
          <p:cNvSpPr txBox="1"/>
          <p:nvPr/>
        </p:nvSpPr>
        <p:spPr>
          <a:xfrm>
            <a:off x="891970" y="1912863"/>
            <a:ext cx="2674948" cy="46166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zh-CN" altLang="en-US" sz="2400">
                <a:solidFill>
                  <a:schemeClr val="accent4"/>
                </a:solidFill>
                <a:latin typeface="+mj-ea"/>
                <a:ea typeface="+mj-ea"/>
                <a:cs typeface="阿里巴巴普惠体 B" panose="00020600040101010101" pitchFamily="18" charset="-122"/>
              </a:rPr>
              <a:t>负责新媒体运营</a:t>
            </a:r>
          </a:p>
        </p:txBody>
      </p:sp>
      <p:sp>
        <p:nvSpPr>
          <p:cNvPr id="544" name="文本框 543">
            <a:extLst>
              <a:ext uri="{FF2B5EF4-FFF2-40B4-BE49-F238E27FC236}">
                <a16:creationId xmlns:a16="http://schemas.microsoft.com/office/drawing/2014/main" id="{BE7D0C9B-EEF1-2F4C-9E4F-739E69E67195}"/>
              </a:ext>
            </a:extLst>
          </p:cNvPr>
          <p:cNvSpPr txBox="1"/>
          <p:nvPr/>
        </p:nvSpPr>
        <p:spPr>
          <a:xfrm>
            <a:off x="3715167" y="1715345"/>
            <a:ext cx="527710" cy="46166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r"/>
            <a:r>
              <a:rPr lang="en-US" altLang="zh-CN" sz="2400" b="1">
                <a:solidFill>
                  <a:schemeClr val="accent1">
                    <a:alpha val="15000"/>
                  </a:schemeClr>
                </a:solidFill>
                <a:ea typeface="+mj-ea"/>
              </a:rPr>
              <a:t>01</a:t>
            </a:r>
            <a:endParaRPr lang="zh-CN" altLang="en-US" sz="2400" b="1">
              <a:solidFill>
                <a:schemeClr val="accent1">
                  <a:alpha val="15000"/>
                </a:schemeClr>
              </a:solidFill>
              <a:ea typeface="+mj-ea"/>
            </a:endParaRPr>
          </a:p>
        </p:txBody>
      </p:sp>
      <p:sp>
        <p:nvSpPr>
          <p:cNvPr id="553" name="文本框 552">
            <a:extLst>
              <a:ext uri="{FF2B5EF4-FFF2-40B4-BE49-F238E27FC236}">
                <a16:creationId xmlns:a16="http://schemas.microsoft.com/office/drawing/2014/main" id="{9FA5ADC3-AD56-4261-E4A9-D8BD20565AC8}"/>
              </a:ext>
            </a:extLst>
          </p:cNvPr>
          <p:cNvSpPr txBox="1"/>
          <p:nvPr/>
        </p:nvSpPr>
        <p:spPr>
          <a:xfrm>
            <a:off x="891970" y="3924429"/>
            <a:ext cx="2814493" cy="36279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defPPr>
              <a:defRPr lang="zh-CN"/>
            </a:defPPr>
            <a:lvl1pPr>
              <a:defRPr sz="1600">
                <a:solidFill>
                  <a:schemeClr val="bg1">
                    <a:alpha val="30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defRPr>
            </a:lvl1pPr>
          </a:lstStyle>
          <a:p>
            <a:pPr>
              <a:lnSpc>
                <a:spcPct val="120000"/>
              </a:lnSpc>
            </a:pPr>
            <a:r>
              <a:rPr lang="zh-CN" altLang="en-US">
                <a:solidFill>
                  <a:schemeClr val="accent4">
                    <a:alpha val="65000"/>
                  </a:schemeClr>
                </a:solidFill>
                <a:latin typeface="+mn-ea"/>
                <a:ea typeface="+mn-ea"/>
              </a:rPr>
              <a:t>为销售团队做好后勤保障</a:t>
            </a:r>
          </a:p>
        </p:txBody>
      </p:sp>
      <p:sp>
        <p:nvSpPr>
          <p:cNvPr id="554" name="文本框 553">
            <a:extLst>
              <a:ext uri="{FF2B5EF4-FFF2-40B4-BE49-F238E27FC236}">
                <a16:creationId xmlns:a16="http://schemas.microsoft.com/office/drawing/2014/main" id="{ADE33A8B-560E-DDD2-D0F8-A71DA1DD9669}"/>
              </a:ext>
            </a:extLst>
          </p:cNvPr>
          <p:cNvSpPr txBox="1"/>
          <p:nvPr/>
        </p:nvSpPr>
        <p:spPr>
          <a:xfrm>
            <a:off x="891970" y="3491383"/>
            <a:ext cx="2674948" cy="46166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zh-CN" altLang="en-US" sz="2400">
                <a:solidFill>
                  <a:schemeClr val="accent4"/>
                </a:solidFill>
                <a:latin typeface="+mj-ea"/>
                <a:ea typeface="+mj-ea"/>
                <a:cs typeface="阿里巴巴普惠体 B" panose="00020600040101010101" pitchFamily="18" charset="-122"/>
              </a:rPr>
              <a:t>销售支持</a:t>
            </a:r>
          </a:p>
        </p:txBody>
      </p:sp>
      <p:sp>
        <p:nvSpPr>
          <p:cNvPr id="552" name="文本框 551">
            <a:extLst>
              <a:ext uri="{FF2B5EF4-FFF2-40B4-BE49-F238E27FC236}">
                <a16:creationId xmlns:a16="http://schemas.microsoft.com/office/drawing/2014/main" id="{0A02595C-8CEE-357C-E85F-E90CADF4C331}"/>
              </a:ext>
            </a:extLst>
          </p:cNvPr>
          <p:cNvSpPr txBox="1"/>
          <p:nvPr/>
        </p:nvSpPr>
        <p:spPr>
          <a:xfrm>
            <a:off x="3715167" y="3293865"/>
            <a:ext cx="527710" cy="46166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r"/>
            <a:r>
              <a:rPr lang="en-US" altLang="zh-CN" sz="2400" b="1">
                <a:solidFill>
                  <a:schemeClr val="accent1">
                    <a:alpha val="15000"/>
                  </a:schemeClr>
                </a:solidFill>
                <a:ea typeface="+mj-ea"/>
              </a:rPr>
              <a:t>03</a:t>
            </a:r>
            <a:endParaRPr lang="zh-CN" altLang="en-US" sz="2400" b="1">
              <a:solidFill>
                <a:schemeClr val="accent1">
                  <a:alpha val="15000"/>
                </a:schemeClr>
              </a:solidFill>
              <a:ea typeface="+mj-ea"/>
            </a:endParaRPr>
          </a:p>
        </p:txBody>
      </p:sp>
      <p:sp>
        <p:nvSpPr>
          <p:cNvPr id="561" name="文本框 560">
            <a:extLst>
              <a:ext uri="{FF2B5EF4-FFF2-40B4-BE49-F238E27FC236}">
                <a16:creationId xmlns:a16="http://schemas.microsoft.com/office/drawing/2014/main" id="{6ED01545-DE3F-7860-C04B-12C969BF4002}"/>
              </a:ext>
            </a:extLst>
          </p:cNvPr>
          <p:cNvSpPr txBox="1"/>
          <p:nvPr/>
        </p:nvSpPr>
        <p:spPr>
          <a:xfrm>
            <a:off x="891970" y="5502950"/>
            <a:ext cx="3086524" cy="36279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defPPr>
              <a:defRPr lang="zh-CN"/>
            </a:defPPr>
            <a:lvl1pPr>
              <a:defRPr sz="1600">
                <a:solidFill>
                  <a:schemeClr val="bg1">
                    <a:alpha val="30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defRPr>
            </a:lvl1pPr>
          </a:lstStyle>
          <a:p>
            <a:pPr>
              <a:lnSpc>
                <a:spcPct val="120000"/>
              </a:lnSpc>
            </a:pPr>
            <a:r>
              <a:rPr lang="zh-CN" altLang="en-US">
                <a:solidFill>
                  <a:schemeClr val="accent4">
                    <a:alpha val="65000"/>
                  </a:schemeClr>
                </a:solidFill>
                <a:latin typeface="+mn-ea"/>
                <a:ea typeface="+mn-ea"/>
              </a:rPr>
              <a:t>与社群人员进行互动，活跃社群</a:t>
            </a:r>
          </a:p>
        </p:txBody>
      </p:sp>
      <p:sp>
        <p:nvSpPr>
          <p:cNvPr id="562" name="文本框 561">
            <a:extLst>
              <a:ext uri="{FF2B5EF4-FFF2-40B4-BE49-F238E27FC236}">
                <a16:creationId xmlns:a16="http://schemas.microsoft.com/office/drawing/2014/main" id="{BF4FF797-3AD9-7EDF-65A9-E68ACD9BE377}"/>
              </a:ext>
            </a:extLst>
          </p:cNvPr>
          <p:cNvSpPr txBox="1"/>
          <p:nvPr/>
        </p:nvSpPr>
        <p:spPr>
          <a:xfrm>
            <a:off x="891970" y="5069904"/>
            <a:ext cx="2674948" cy="46166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zh-CN" altLang="en-US" sz="2400">
                <a:solidFill>
                  <a:schemeClr val="accent4"/>
                </a:solidFill>
                <a:latin typeface="+mj-ea"/>
                <a:ea typeface="+mj-ea"/>
                <a:cs typeface="阿里巴巴普惠体 B" panose="00020600040101010101" pitchFamily="18" charset="-122"/>
              </a:rPr>
              <a:t>官方社群维护</a:t>
            </a:r>
          </a:p>
        </p:txBody>
      </p:sp>
      <p:sp>
        <p:nvSpPr>
          <p:cNvPr id="560" name="文本框 559">
            <a:extLst>
              <a:ext uri="{FF2B5EF4-FFF2-40B4-BE49-F238E27FC236}">
                <a16:creationId xmlns:a16="http://schemas.microsoft.com/office/drawing/2014/main" id="{160F0C30-2934-58B3-2B57-4F2DD6B8F9EB}"/>
              </a:ext>
            </a:extLst>
          </p:cNvPr>
          <p:cNvSpPr txBox="1"/>
          <p:nvPr/>
        </p:nvSpPr>
        <p:spPr>
          <a:xfrm>
            <a:off x="3715167" y="4872386"/>
            <a:ext cx="527710" cy="46166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r"/>
            <a:r>
              <a:rPr lang="en-US" altLang="zh-CN" sz="2400" b="1">
                <a:solidFill>
                  <a:schemeClr val="accent1">
                    <a:alpha val="15000"/>
                  </a:schemeClr>
                </a:solidFill>
                <a:ea typeface="+mj-ea"/>
              </a:rPr>
              <a:t>05</a:t>
            </a:r>
            <a:endParaRPr lang="zh-CN" altLang="en-US" sz="2400" b="1">
              <a:solidFill>
                <a:schemeClr val="accent1">
                  <a:alpha val="15000"/>
                </a:schemeClr>
              </a:solidFill>
              <a:ea typeface="+mj-ea"/>
            </a:endParaRPr>
          </a:p>
        </p:txBody>
      </p:sp>
      <p:sp>
        <p:nvSpPr>
          <p:cNvPr id="612" name="文本框 611">
            <a:extLst>
              <a:ext uri="{FF2B5EF4-FFF2-40B4-BE49-F238E27FC236}">
                <a16:creationId xmlns:a16="http://schemas.microsoft.com/office/drawing/2014/main" id="{2732B71B-1606-9D73-909C-64DFD94584EA}"/>
              </a:ext>
            </a:extLst>
          </p:cNvPr>
          <p:cNvSpPr txBox="1"/>
          <p:nvPr/>
        </p:nvSpPr>
        <p:spPr>
          <a:xfrm>
            <a:off x="8051665" y="2345909"/>
            <a:ext cx="2870543" cy="36279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defPPr>
              <a:defRPr lang="zh-CN"/>
            </a:defPPr>
            <a:lvl1pPr>
              <a:defRPr sz="1600">
                <a:solidFill>
                  <a:schemeClr val="bg1">
                    <a:alpha val="30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defRPr>
            </a:lvl1pPr>
          </a:lstStyle>
          <a:p>
            <a:pPr>
              <a:lnSpc>
                <a:spcPct val="120000"/>
              </a:lnSpc>
            </a:pPr>
            <a:r>
              <a:rPr lang="zh-CN" altLang="en-US">
                <a:solidFill>
                  <a:schemeClr val="accent4">
                    <a:alpha val="65000"/>
                  </a:schemeClr>
                </a:solidFill>
                <a:latin typeface="+mn-ea"/>
                <a:ea typeface="+mn-ea"/>
              </a:rPr>
              <a:t>追踪推广效果并反馈相关数据</a:t>
            </a:r>
          </a:p>
        </p:txBody>
      </p:sp>
      <p:sp>
        <p:nvSpPr>
          <p:cNvPr id="613" name="文本框 612">
            <a:extLst>
              <a:ext uri="{FF2B5EF4-FFF2-40B4-BE49-F238E27FC236}">
                <a16:creationId xmlns:a16="http://schemas.microsoft.com/office/drawing/2014/main" id="{522694B2-1B0E-FB42-DA68-AA98575DA14D}"/>
              </a:ext>
            </a:extLst>
          </p:cNvPr>
          <p:cNvSpPr txBox="1"/>
          <p:nvPr/>
        </p:nvSpPr>
        <p:spPr>
          <a:xfrm>
            <a:off x="8051665" y="1912863"/>
            <a:ext cx="2674948" cy="46166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zh-CN" altLang="en-US" sz="2400">
                <a:solidFill>
                  <a:schemeClr val="accent4"/>
                </a:solidFill>
                <a:latin typeface="+mj-ea"/>
                <a:ea typeface="+mj-ea"/>
                <a:cs typeface="阿里巴巴普惠体 B" panose="00020600040101010101" pitchFamily="18" charset="-122"/>
              </a:rPr>
              <a:t>负责运营及推广</a:t>
            </a:r>
          </a:p>
        </p:txBody>
      </p:sp>
      <p:sp>
        <p:nvSpPr>
          <p:cNvPr id="611" name="文本框 610">
            <a:extLst>
              <a:ext uri="{FF2B5EF4-FFF2-40B4-BE49-F238E27FC236}">
                <a16:creationId xmlns:a16="http://schemas.microsoft.com/office/drawing/2014/main" id="{1D53AB32-7EA2-224D-9A18-D566E40D35C3}"/>
              </a:ext>
            </a:extLst>
          </p:cNvPr>
          <p:cNvSpPr txBox="1"/>
          <p:nvPr/>
        </p:nvSpPr>
        <p:spPr>
          <a:xfrm>
            <a:off x="10874862" y="1715345"/>
            <a:ext cx="527710" cy="46166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r"/>
            <a:r>
              <a:rPr lang="en-US" altLang="zh-CN" sz="2400" b="1">
                <a:solidFill>
                  <a:schemeClr val="accent1">
                    <a:alpha val="15000"/>
                  </a:schemeClr>
                </a:solidFill>
                <a:ea typeface="+mj-ea"/>
              </a:rPr>
              <a:t>02</a:t>
            </a:r>
            <a:endParaRPr lang="zh-CN" altLang="en-US" sz="2400" b="1">
              <a:solidFill>
                <a:schemeClr val="accent1">
                  <a:alpha val="15000"/>
                </a:schemeClr>
              </a:solidFill>
              <a:ea typeface="+mj-ea"/>
            </a:endParaRPr>
          </a:p>
        </p:txBody>
      </p:sp>
      <p:sp>
        <p:nvSpPr>
          <p:cNvPr id="605" name="文本框 604">
            <a:extLst>
              <a:ext uri="{FF2B5EF4-FFF2-40B4-BE49-F238E27FC236}">
                <a16:creationId xmlns:a16="http://schemas.microsoft.com/office/drawing/2014/main" id="{C2BAF4F4-A206-0676-1375-9681B372F632}"/>
              </a:ext>
            </a:extLst>
          </p:cNvPr>
          <p:cNvSpPr txBox="1"/>
          <p:nvPr/>
        </p:nvSpPr>
        <p:spPr>
          <a:xfrm>
            <a:off x="8051665" y="3924429"/>
            <a:ext cx="2886021" cy="36279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defPPr>
              <a:defRPr lang="zh-CN"/>
            </a:defPPr>
            <a:lvl1pPr>
              <a:defRPr sz="1600">
                <a:solidFill>
                  <a:schemeClr val="bg1">
                    <a:alpha val="30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defRPr>
            </a:lvl1pPr>
          </a:lstStyle>
          <a:p>
            <a:pPr>
              <a:lnSpc>
                <a:spcPct val="120000"/>
              </a:lnSpc>
            </a:pPr>
            <a:r>
              <a:rPr lang="zh-CN" altLang="en-US">
                <a:solidFill>
                  <a:schemeClr val="accent4">
                    <a:alpha val="65000"/>
                  </a:schemeClr>
                </a:solidFill>
                <a:latin typeface="+mn-ea"/>
                <a:ea typeface="+mn-ea"/>
              </a:rPr>
              <a:t>通过开拓新渠道获取新客户</a:t>
            </a:r>
          </a:p>
        </p:txBody>
      </p:sp>
      <p:sp>
        <p:nvSpPr>
          <p:cNvPr id="606" name="文本框 605">
            <a:extLst>
              <a:ext uri="{FF2B5EF4-FFF2-40B4-BE49-F238E27FC236}">
                <a16:creationId xmlns:a16="http://schemas.microsoft.com/office/drawing/2014/main" id="{215FEB08-F814-34CC-41B1-41B7DC13C2AE}"/>
              </a:ext>
            </a:extLst>
          </p:cNvPr>
          <p:cNvSpPr txBox="1"/>
          <p:nvPr/>
        </p:nvSpPr>
        <p:spPr>
          <a:xfrm>
            <a:off x="8051665" y="3491383"/>
            <a:ext cx="2674948" cy="46166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zh-CN" altLang="en-US" sz="2400">
                <a:solidFill>
                  <a:schemeClr val="accent4"/>
                </a:solidFill>
                <a:latin typeface="+mj-ea"/>
                <a:ea typeface="+mj-ea"/>
                <a:cs typeface="阿里巴巴普惠体 B" panose="00020600040101010101" pitchFamily="18" charset="-122"/>
              </a:rPr>
              <a:t>新客户拓展</a:t>
            </a:r>
          </a:p>
        </p:txBody>
      </p:sp>
      <p:sp>
        <p:nvSpPr>
          <p:cNvPr id="604" name="文本框 603">
            <a:extLst>
              <a:ext uri="{FF2B5EF4-FFF2-40B4-BE49-F238E27FC236}">
                <a16:creationId xmlns:a16="http://schemas.microsoft.com/office/drawing/2014/main" id="{6CC779C6-3EF9-2854-39CA-A9896D873A63}"/>
              </a:ext>
            </a:extLst>
          </p:cNvPr>
          <p:cNvSpPr txBox="1"/>
          <p:nvPr/>
        </p:nvSpPr>
        <p:spPr>
          <a:xfrm>
            <a:off x="10874862" y="3293865"/>
            <a:ext cx="527710" cy="46166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r"/>
            <a:r>
              <a:rPr lang="en-US" altLang="zh-CN" sz="2400" b="1">
                <a:solidFill>
                  <a:schemeClr val="accent1">
                    <a:alpha val="15000"/>
                  </a:schemeClr>
                </a:solidFill>
                <a:ea typeface="+mj-ea"/>
              </a:rPr>
              <a:t>04</a:t>
            </a:r>
            <a:endParaRPr lang="zh-CN" altLang="en-US" sz="2400" b="1">
              <a:solidFill>
                <a:schemeClr val="accent1">
                  <a:alpha val="15000"/>
                </a:schemeClr>
              </a:solidFill>
              <a:ea typeface="+mj-ea"/>
            </a:endParaRPr>
          </a:p>
        </p:txBody>
      </p:sp>
      <p:sp>
        <p:nvSpPr>
          <p:cNvPr id="598" name="文本框 597">
            <a:extLst>
              <a:ext uri="{FF2B5EF4-FFF2-40B4-BE49-F238E27FC236}">
                <a16:creationId xmlns:a16="http://schemas.microsoft.com/office/drawing/2014/main" id="{B424A8EB-0805-5260-BCE8-425B90595D13}"/>
              </a:ext>
            </a:extLst>
          </p:cNvPr>
          <p:cNvSpPr txBox="1"/>
          <p:nvPr/>
        </p:nvSpPr>
        <p:spPr>
          <a:xfrm>
            <a:off x="8051665" y="5502950"/>
            <a:ext cx="2870543" cy="36279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defPPr>
              <a:defRPr lang="zh-CN"/>
            </a:defPPr>
            <a:lvl1pPr>
              <a:defRPr sz="1600">
                <a:solidFill>
                  <a:schemeClr val="bg1">
                    <a:alpha val="30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defRPr>
            </a:lvl1pPr>
          </a:lstStyle>
          <a:p>
            <a:pPr>
              <a:lnSpc>
                <a:spcPct val="120000"/>
              </a:lnSpc>
            </a:pPr>
            <a:r>
              <a:rPr lang="zh-CN" altLang="en-US">
                <a:solidFill>
                  <a:schemeClr val="accent4">
                    <a:alpha val="65000"/>
                  </a:schemeClr>
                </a:solidFill>
                <a:latin typeface="+mn-ea"/>
                <a:ea typeface="+mn-ea"/>
              </a:rPr>
              <a:t>完成其他的工作任务</a:t>
            </a:r>
          </a:p>
        </p:txBody>
      </p:sp>
      <p:sp>
        <p:nvSpPr>
          <p:cNvPr id="599" name="文本框 598">
            <a:extLst>
              <a:ext uri="{FF2B5EF4-FFF2-40B4-BE49-F238E27FC236}">
                <a16:creationId xmlns:a16="http://schemas.microsoft.com/office/drawing/2014/main" id="{AEAAB3A2-4926-F018-27FC-3953CB5AF74D}"/>
              </a:ext>
            </a:extLst>
          </p:cNvPr>
          <p:cNvSpPr txBox="1"/>
          <p:nvPr/>
        </p:nvSpPr>
        <p:spPr>
          <a:xfrm>
            <a:off x="8051665" y="5069904"/>
            <a:ext cx="2674948" cy="46166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zh-CN" altLang="en-US" sz="2400">
                <a:solidFill>
                  <a:schemeClr val="accent4"/>
                </a:solidFill>
                <a:latin typeface="+mj-ea"/>
                <a:ea typeface="+mj-ea"/>
                <a:cs typeface="阿里巴巴普惠体 B" panose="00020600040101010101" pitchFamily="18" charset="-122"/>
              </a:rPr>
              <a:t>其他工作任务</a:t>
            </a:r>
          </a:p>
        </p:txBody>
      </p:sp>
      <p:sp>
        <p:nvSpPr>
          <p:cNvPr id="597" name="文本框 596">
            <a:extLst>
              <a:ext uri="{FF2B5EF4-FFF2-40B4-BE49-F238E27FC236}">
                <a16:creationId xmlns:a16="http://schemas.microsoft.com/office/drawing/2014/main" id="{1678D315-C112-E702-A4C5-FF1AC7CD2077}"/>
              </a:ext>
            </a:extLst>
          </p:cNvPr>
          <p:cNvSpPr txBox="1"/>
          <p:nvPr/>
        </p:nvSpPr>
        <p:spPr>
          <a:xfrm>
            <a:off x="10874862" y="4872386"/>
            <a:ext cx="527710" cy="46166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r"/>
            <a:r>
              <a:rPr lang="en-US" altLang="zh-CN" sz="2400" b="1">
                <a:solidFill>
                  <a:schemeClr val="accent1">
                    <a:alpha val="15000"/>
                  </a:schemeClr>
                </a:solidFill>
                <a:ea typeface="+mj-ea"/>
              </a:rPr>
              <a:t>06</a:t>
            </a:r>
            <a:endParaRPr lang="zh-CN" altLang="en-US" sz="2400" b="1">
              <a:solidFill>
                <a:schemeClr val="accent1">
                  <a:alpha val="15000"/>
                </a:schemeClr>
              </a:solidFill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26606698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>
            <a:extLst>
              <a:ext uri="{FF2B5EF4-FFF2-40B4-BE49-F238E27FC236}">
                <a16:creationId xmlns:a16="http://schemas.microsoft.com/office/drawing/2014/main" id="{3EF37C3E-420F-7B65-8021-259027DE804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zh-CN"/>
              <a:t>02</a:t>
            </a:r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ADF693F7-2F33-EC9E-B6C6-5C24FC4B4C09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altLang="zh-CN"/>
              <a:t>PART 02</a:t>
            </a:r>
            <a:endParaRPr lang="zh-CN" altLang="en-US"/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4A29FDDC-956F-4502-29FE-7689D785B4A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zh-CN" altLang="en-US"/>
              <a:t>工作完成情况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F402BCE5-AADF-A175-15E9-4E342A39E19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altLang="zh-CN"/>
              <a:t>WORK COMPLETION</a:t>
            </a:r>
          </a:p>
        </p:txBody>
      </p:sp>
    </p:spTree>
    <p:extLst>
      <p:ext uri="{BB962C8B-B14F-4D97-AF65-F5344CB8AC3E}">
        <p14:creationId xmlns:p14="http://schemas.microsoft.com/office/powerpoint/2010/main" val="26557532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文本占位符 40">
            <a:extLst>
              <a:ext uri="{FF2B5EF4-FFF2-40B4-BE49-F238E27FC236}">
                <a16:creationId xmlns:a16="http://schemas.microsoft.com/office/drawing/2014/main" id="{44BA8738-A47D-6B9F-4BF0-AF31FD62BA7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altLang="zh-CN"/>
              <a:t>2. </a:t>
            </a:r>
            <a:r>
              <a:rPr lang="zh-CN" altLang="en-US"/>
              <a:t>工作完成情况</a:t>
            </a:r>
          </a:p>
        </p:txBody>
      </p:sp>
      <p:sp>
        <p:nvSpPr>
          <p:cNvPr id="86" name="矩形: 圆角 85">
            <a:extLst>
              <a:ext uri="{FF2B5EF4-FFF2-40B4-BE49-F238E27FC236}">
                <a16:creationId xmlns:a16="http://schemas.microsoft.com/office/drawing/2014/main" id="{EEB25E95-899B-F28A-33BC-C656086466EE}"/>
              </a:ext>
            </a:extLst>
          </p:cNvPr>
          <p:cNvSpPr/>
          <p:nvPr/>
        </p:nvSpPr>
        <p:spPr>
          <a:xfrm>
            <a:off x="695325" y="1428750"/>
            <a:ext cx="10801349" cy="4879974"/>
          </a:xfrm>
          <a:prstGeom prst="roundRect">
            <a:avLst>
              <a:gd name="adj" fmla="val 4834"/>
            </a:avLst>
          </a:prstGeom>
          <a:solidFill>
            <a:schemeClr val="bg1"/>
          </a:solidFill>
          <a:ln>
            <a:noFill/>
          </a:ln>
          <a:effectLst>
            <a:outerShdw blurRad="546100" dist="203200" dir="5400000" sx="95000" sy="95000" algn="ctr" rotWithShape="0">
              <a:schemeClr val="accent1">
                <a:lumMod val="50000"/>
                <a:alpha val="23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8755" tIns="49378" rIns="98755" bIns="49378" rtlCol="0" anchor="ctr"/>
          <a:lstStyle/>
          <a:p>
            <a:pPr algn="ctr"/>
            <a:endParaRPr lang="zh-CN" altLang="en-US" sz="1944">
              <a:gradFill>
                <a:gsLst>
                  <a:gs pos="0">
                    <a:srgbClr val="00BCF6"/>
                  </a:gs>
                  <a:gs pos="100000">
                    <a:schemeClr val="accent1"/>
                  </a:gs>
                </a:gsLst>
                <a:lin ang="2700000" scaled="0"/>
              </a:gradFill>
            </a:endParaRPr>
          </a:p>
        </p:txBody>
      </p:sp>
      <p:grpSp>
        <p:nvGrpSpPr>
          <p:cNvPr id="30" name="组合 29">
            <a:extLst>
              <a:ext uri="{FF2B5EF4-FFF2-40B4-BE49-F238E27FC236}">
                <a16:creationId xmlns:a16="http://schemas.microsoft.com/office/drawing/2014/main" id="{70956C82-480E-2643-5EF5-F565AAA875BF}"/>
              </a:ext>
            </a:extLst>
          </p:cNvPr>
          <p:cNvGrpSpPr/>
          <p:nvPr/>
        </p:nvGrpSpPr>
        <p:grpSpPr>
          <a:xfrm>
            <a:off x="1055688" y="3165981"/>
            <a:ext cx="10080625" cy="2141618"/>
            <a:chOff x="1055688" y="3168097"/>
            <a:chExt cx="10080625" cy="2141618"/>
          </a:xfrm>
        </p:grpSpPr>
        <p:cxnSp>
          <p:nvCxnSpPr>
            <p:cNvPr id="224" name="直接连接符 223">
              <a:extLst>
                <a:ext uri="{FF2B5EF4-FFF2-40B4-BE49-F238E27FC236}">
                  <a16:creationId xmlns:a16="http://schemas.microsoft.com/office/drawing/2014/main" id="{FACFA9FC-579D-E156-C6AF-034CD6688DC5}"/>
                </a:ext>
              </a:extLst>
            </p:cNvPr>
            <p:cNvCxnSpPr/>
            <p:nvPr/>
          </p:nvCxnSpPr>
          <p:spPr>
            <a:xfrm>
              <a:off x="1055688" y="3168097"/>
              <a:ext cx="10080625" cy="0"/>
            </a:xfrm>
            <a:prstGeom prst="line">
              <a:avLst/>
            </a:prstGeom>
            <a:ln w="9525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直接连接符 226">
              <a:extLst>
                <a:ext uri="{FF2B5EF4-FFF2-40B4-BE49-F238E27FC236}">
                  <a16:creationId xmlns:a16="http://schemas.microsoft.com/office/drawing/2014/main" id="{0E64F9FA-2D95-1D4B-15E3-8FC838526AFC}"/>
                </a:ext>
              </a:extLst>
            </p:cNvPr>
            <p:cNvCxnSpPr/>
            <p:nvPr/>
          </p:nvCxnSpPr>
          <p:spPr>
            <a:xfrm>
              <a:off x="1055688" y="3881970"/>
              <a:ext cx="10080625" cy="0"/>
            </a:xfrm>
            <a:prstGeom prst="line">
              <a:avLst/>
            </a:prstGeom>
            <a:ln w="9525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直接连接符 227">
              <a:extLst>
                <a:ext uri="{FF2B5EF4-FFF2-40B4-BE49-F238E27FC236}">
                  <a16:creationId xmlns:a16="http://schemas.microsoft.com/office/drawing/2014/main" id="{EAE988EB-EB13-8936-2BB7-E1BEB89D9C3D}"/>
                </a:ext>
              </a:extLst>
            </p:cNvPr>
            <p:cNvCxnSpPr/>
            <p:nvPr/>
          </p:nvCxnSpPr>
          <p:spPr>
            <a:xfrm>
              <a:off x="1055688" y="4595843"/>
              <a:ext cx="10080625" cy="0"/>
            </a:xfrm>
            <a:prstGeom prst="line">
              <a:avLst/>
            </a:prstGeom>
            <a:ln w="9525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直接连接符 228">
              <a:extLst>
                <a:ext uri="{FF2B5EF4-FFF2-40B4-BE49-F238E27FC236}">
                  <a16:creationId xmlns:a16="http://schemas.microsoft.com/office/drawing/2014/main" id="{E5A4E5FA-456F-7AE3-6154-985344D9E108}"/>
                </a:ext>
              </a:extLst>
            </p:cNvPr>
            <p:cNvCxnSpPr/>
            <p:nvPr/>
          </p:nvCxnSpPr>
          <p:spPr>
            <a:xfrm>
              <a:off x="1055688" y="5309715"/>
              <a:ext cx="10080625" cy="0"/>
            </a:xfrm>
            <a:prstGeom prst="line">
              <a:avLst/>
            </a:prstGeom>
            <a:ln w="9525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30" name="直接连接符 229">
            <a:extLst>
              <a:ext uri="{FF2B5EF4-FFF2-40B4-BE49-F238E27FC236}">
                <a16:creationId xmlns:a16="http://schemas.microsoft.com/office/drawing/2014/main" id="{A0C47B0E-18DE-9E49-398F-637652658A7C}"/>
              </a:ext>
            </a:extLst>
          </p:cNvPr>
          <p:cNvCxnSpPr>
            <a:cxnSpLocks/>
          </p:cNvCxnSpPr>
          <p:nvPr/>
        </p:nvCxnSpPr>
        <p:spPr>
          <a:xfrm>
            <a:off x="1055688" y="6019800"/>
            <a:ext cx="10080625" cy="0"/>
          </a:xfrm>
          <a:prstGeom prst="line">
            <a:avLst/>
          </a:prstGeom>
          <a:ln w="254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1" name="直接连接符 230">
            <a:extLst>
              <a:ext uri="{FF2B5EF4-FFF2-40B4-BE49-F238E27FC236}">
                <a16:creationId xmlns:a16="http://schemas.microsoft.com/office/drawing/2014/main" id="{C7C212FF-BB4F-0DA3-0E6A-71ACD696342B}"/>
              </a:ext>
            </a:extLst>
          </p:cNvPr>
          <p:cNvCxnSpPr>
            <a:cxnSpLocks/>
          </p:cNvCxnSpPr>
          <p:nvPr/>
        </p:nvCxnSpPr>
        <p:spPr>
          <a:xfrm>
            <a:off x="2921000" y="2350502"/>
            <a:ext cx="8215313" cy="0"/>
          </a:xfrm>
          <a:prstGeom prst="line">
            <a:avLst/>
          </a:prstGeom>
          <a:ln w="254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2" name="任意多边形: 形状 231">
            <a:extLst>
              <a:ext uri="{FF2B5EF4-FFF2-40B4-BE49-F238E27FC236}">
                <a16:creationId xmlns:a16="http://schemas.microsoft.com/office/drawing/2014/main" id="{D6B14E3C-68EA-F5AD-B95E-5CE112762A10}"/>
              </a:ext>
            </a:extLst>
          </p:cNvPr>
          <p:cNvSpPr/>
          <p:nvPr/>
        </p:nvSpPr>
        <p:spPr>
          <a:xfrm>
            <a:off x="5456769" y="1428750"/>
            <a:ext cx="2743200" cy="4879971"/>
          </a:xfrm>
          <a:custGeom>
            <a:avLst/>
            <a:gdLst>
              <a:gd name="connsiteX0" fmla="*/ 0 w 2876020"/>
              <a:gd name="connsiteY0" fmla="*/ 0 h 4076689"/>
              <a:gd name="connsiteX1" fmla="*/ 2876020 w 2876020"/>
              <a:gd name="connsiteY1" fmla="*/ 0 h 4076689"/>
              <a:gd name="connsiteX2" fmla="*/ 2876020 w 2876020"/>
              <a:gd name="connsiteY2" fmla="*/ 4076689 h 4076689"/>
              <a:gd name="connsiteX3" fmla="*/ 0 w 2876020"/>
              <a:gd name="connsiteY3" fmla="*/ 4076689 h 40766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76020" h="4076689">
                <a:moveTo>
                  <a:pt x="0" y="0"/>
                </a:moveTo>
                <a:lnTo>
                  <a:pt x="2876020" y="0"/>
                </a:lnTo>
                <a:lnTo>
                  <a:pt x="2876020" y="4076689"/>
                </a:lnTo>
                <a:lnTo>
                  <a:pt x="0" y="4076689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outerShdw blurRad="584200" dist="266700" dir="5400000" sx="95000" sy="95000" algn="ctr" rotWithShape="0">
              <a:schemeClr val="accent1">
                <a:alpha val="4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8755" tIns="49378" rIns="98755" bIns="49378" rtlCol="0" anchor="ctr">
            <a:noAutofit/>
          </a:bodyPr>
          <a:lstStyle/>
          <a:p>
            <a:pPr algn="ctr"/>
            <a:endParaRPr lang="zh-CN" altLang="en-US" sz="1944">
              <a:gradFill>
                <a:gsLst>
                  <a:gs pos="0">
                    <a:srgbClr val="00BCF6"/>
                  </a:gs>
                  <a:gs pos="100000">
                    <a:schemeClr val="accent1"/>
                  </a:gs>
                </a:gsLst>
                <a:lin ang="2700000" scaled="0"/>
              </a:gradFill>
            </a:endParaRPr>
          </a:p>
        </p:txBody>
      </p:sp>
      <p:graphicFrame>
        <p:nvGraphicFramePr>
          <p:cNvPr id="233" name="表格 2">
            <a:extLst>
              <a:ext uri="{FF2B5EF4-FFF2-40B4-BE49-F238E27FC236}">
                <a16:creationId xmlns:a16="http://schemas.microsoft.com/office/drawing/2014/main" id="{30602A04-85E1-5C2D-DA33-4D92C0F415E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450279"/>
              </p:ext>
            </p:extLst>
          </p:nvPr>
        </p:nvGraphicFramePr>
        <p:xfrm>
          <a:off x="1055689" y="1716898"/>
          <a:ext cx="10080623" cy="43181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71575">
                  <a:extLst>
                    <a:ext uri="{9D8B030D-6E8A-4147-A177-3AD203B41FA5}">
                      <a16:colId xmlns:a16="http://schemas.microsoft.com/office/drawing/2014/main" val="1011819628"/>
                    </a:ext>
                  </a:extLst>
                </a:gridCol>
                <a:gridCol w="2773708">
                  <a:extLst>
                    <a:ext uri="{9D8B030D-6E8A-4147-A177-3AD203B41FA5}">
                      <a16:colId xmlns:a16="http://schemas.microsoft.com/office/drawing/2014/main" val="374522256"/>
                    </a:ext>
                  </a:extLst>
                </a:gridCol>
                <a:gridCol w="2767670">
                  <a:extLst>
                    <a:ext uri="{9D8B030D-6E8A-4147-A177-3AD203B41FA5}">
                      <a16:colId xmlns:a16="http://schemas.microsoft.com/office/drawing/2014/main" val="3390932641"/>
                    </a:ext>
                  </a:extLst>
                </a:gridCol>
                <a:gridCol w="2767670">
                  <a:extLst>
                    <a:ext uri="{9D8B030D-6E8A-4147-A177-3AD203B41FA5}">
                      <a16:colId xmlns:a16="http://schemas.microsoft.com/office/drawing/2014/main" val="199014430"/>
                    </a:ext>
                  </a:extLst>
                </a:gridCol>
              </a:tblGrid>
              <a:tr h="719149">
                <a:tc>
                  <a:txBody>
                    <a:bodyPr/>
                    <a:lstStyle/>
                    <a:p>
                      <a:endParaRPr lang="zh-CN" altLang="en-US" sz="1400" b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2000" b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日常工作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2000" b="0" kern="1200">
                          <a:solidFill>
                            <a:schemeClr val="bg1"/>
                          </a:solidFill>
                          <a:latin typeface="+mj-ea"/>
                          <a:ea typeface="+mj-ea"/>
                          <a:cs typeface="+mn-cs"/>
                        </a:rPr>
                        <a:t>重点工作</a:t>
                      </a: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2000" b="0" kern="120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未完成工作</a:t>
                      </a: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77180933"/>
                  </a:ext>
                </a:extLst>
              </a:tr>
              <a:tr h="71914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CN" altLang="en-US" sz="16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ea"/>
                          <a:ea typeface="+mn-ea"/>
                          <a:cs typeface="OPPOSans M" panose="00020600040101010101" pitchFamily="18" charset="-122"/>
                        </a:rPr>
                        <a:t>项目名称</a:t>
                      </a: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zh-CN" altLang="en-US" sz="1600">
                          <a:solidFill>
                            <a:schemeClr val="tx1">
                              <a:alpha val="65000"/>
                            </a:schemeClr>
                          </a:solidFill>
                        </a:rPr>
                        <a:t>销售支持、追踪数据等</a:t>
                      </a: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zh-CN" altLang="en-US" sz="1600">
                          <a:solidFill>
                            <a:schemeClr val="bg1"/>
                          </a:solidFill>
                        </a:rPr>
                        <a:t>新媒体运营、客户拓展等</a:t>
                      </a: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zh-CN" altLang="en-US" sz="1600">
                          <a:solidFill>
                            <a:schemeClr val="tx1">
                              <a:alpha val="65000"/>
                            </a:schemeClr>
                          </a:solidFill>
                        </a:rPr>
                        <a:t>某平台运营项目</a:t>
                      </a: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52216571"/>
                  </a:ext>
                </a:extLst>
              </a:tr>
              <a:tr h="719149">
                <a:tc>
                  <a:txBody>
                    <a:bodyPr/>
                    <a:lstStyle/>
                    <a:p>
                      <a:pPr algn="l"/>
                      <a:r>
                        <a:rPr kumimoji="0" lang="zh-CN" altLang="en-US" sz="1600" b="0" i="0" u="none" strike="noStrike" kern="1200" cap="none" spc="0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ea"/>
                          <a:ea typeface="+mn-ea"/>
                          <a:cs typeface="OPPOSans M" panose="00020600040101010101" pitchFamily="18" charset="-122"/>
                        </a:rPr>
                        <a:t>工作说明</a:t>
                      </a: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zh-CN" altLang="en-US" sz="1600">
                          <a:solidFill>
                            <a:schemeClr val="tx1">
                              <a:alpha val="65000"/>
                            </a:schemeClr>
                          </a:solidFill>
                        </a:rPr>
                        <a:t>统计平台的各项数据</a:t>
                      </a: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zh-CN" altLang="en-US" sz="1600">
                          <a:solidFill>
                            <a:schemeClr val="bg1"/>
                          </a:solidFill>
                        </a:rPr>
                        <a:t>运营公司新媒体账号</a:t>
                      </a: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zh-CN" altLang="en-US" sz="1600">
                          <a:solidFill>
                            <a:schemeClr val="tx1">
                              <a:alpha val="65000"/>
                            </a:schemeClr>
                          </a:solidFill>
                        </a:rPr>
                        <a:t>稳定内容输出，粉丝增长</a:t>
                      </a: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5725352"/>
                  </a:ext>
                </a:extLst>
              </a:tr>
              <a:tr h="722414">
                <a:tc>
                  <a:txBody>
                    <a:bodyPr/>
                    <a:lstStyle/>
                    <a:p>
                      <a:pPr algn="l"/>
                      <a:r>
                        <a:rPr lang="zh-CN" altLang="en-US" sz="160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遇到的问题</a:t>
                      </a:r>
                      <a:endParaRPr lang="en-US" altLang="zh-CN" sz="160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zh-CN" altLang="en-US" sz="1600">
                          <a:solidFill>
                            <a:schemeClr val="tx1">
                              <a:alpha val="65000"/>
                            </a:schemeClr>
                          </a:solidFill>
                        </a:rPr>
                        <a:t>数据统计延迟等</a:t>
                      </a: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zh-CN" altLang="en-US" sz="1600">
                          <a:solidFill>
                            <a:schemeClr val="bg1"/>
                          </a:solidFill>
                        </a:rPr>
                        <a:t>数据不理想，转化率低</a:t>
                      </a: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zh-CN" altLang="en-US" sz="1600">
                          <a:solidFill>
                            <a:schemeClr val="tx1">
                              <a:alpha val="65000"/>
                            </a:schemeClr>
                          </a:solidFill>
                        </a:rPr>
                        <a:t>内容无法稳定输出</a:t>
                      </a: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93608488"/>
                  </a:ext>
                </a:extLst>
              </a:tr>
              <a:tr h="719149">
                <a:tc>
                  <a:txBody>
                    <a:bodyPr/>
                    <a:lstStyle/>
                    <a:p>
                      <a:pPr algn="l"/>
                      <a:r>
                        <a:rPr lang="zh-CN" altLang="en-US" sz="160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完成情况说明</a:t>
                      </a:r>
                      <a:endParaRPr lang="en-US" altLang="zh-CN" sz="160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zh-CN" altLang="en-US" sz="1600">
                          <a:solidFill>
                            <a:schemeClr val="tx1">
                              <a:alpha val="65000"/>
                            </a:schemeClr>
                          </a:solidFill>
                        </a:rPr>
                        <a:t>上半年平台数据统计</a:t>
                      </a: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zh-CN" altLang="en-US" sz="1600">
                          <a:solidFill>
                            <a:schemeClr val="bg1"/>
                          </a:solidFill>
                        </a:rPr>
                        <a:t>上半年全平台涨粉</a:t>
                      </a:r>
                      <a:r>
                        <a:rPr lang="en-US" altLang="zh-CN" sz="1600">
                          <a:solidFill>
                            <a:schemeClr val="bg1"/>
                          </a:solidFill>
                        </a:rPr>
                        <a:t>50</a:t>
                      </a:r>
                      <a:r>
                        <a:rPr lang="zh-CN" altLang="en-US" sz="1600">
                          <a:solidFill>
                            <a:schemeClr val="bg1"/>
                          </a:solidFill>
                        </a:rPr>
                        <a:t>万</a:t>
                      </a:r>
                      <a:r>
                        <a:rPr lang="en-US" altLang="zh-CN" sz="1600">
                          <a:solidFill>
                            <a:schemeClr val="bg1"/>
                          </a:solidFill>
                        </a:rPr>
                        <a:t>+</a:t>
                      </a:r>
                      <a:endParaRPr lang="zh-CN" altLang="en-US" sz="160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zh-CN" altLang="en-US" sz="1600">
                          <a:solidFill>
                            <a:schemeClr val="tx1">
                              <a:alpha val="65000"/>
                            </a:schemeClr>
                          </a:solidFill>
                        </a:rPr>
                        <a:t>该平台粉丝增长</a:t>
                      </a:r>
                      <a:r>
                        <a:rPr lang="en-US" altLang="zh-CN" sz="1600">
                          <a:solidFill>
                            <a:schemeClr val="tx1">
                              <a:alpha val="65000"/>
                            </a:schemeClr>
                          </a:solidFill>
                        </a:rPr>
                        <a:t>2</a:t>
                      </a:r>
                      <a:r>
                        <a:rPr lang="zh-CN" altLang="en-US" sz="1600">
                          <a:solidFill>
                            <a:schemeClr val="tx1">
                              <a:alpha val="65000"/>
                            </a:schemeClr>
                          </a:solidFill>
                        </a:rPr>
                        <a:t>万</a:t>
                      </a:r>
                      <a:r>
                        <a:rPr lang="en-US" altLang="zh-CN" sz="1600">
                          <a:solidFill>
                            <a:schemeClr val="tx1">
                              <a:alpha val="65000"/>
                            </a:schemeClr>
                          </a:solidFill>
                        </a:rPr>
                        <a:t>+</a:t>
                      </a:r>
                      <a:endParaRPr lang="zh-CN" altLang="en-US" sz="1600">
                        <a:solidFill>
                          <a:schemeClr val="tx1">
                            <a:alpha val="65000"/>
                          </a:schemeClr>
                        </a:solidFill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85163956"/>
                  </a:ext>
                </a:extLst>
              </a:tr>
              <a:tr h="719149">
                <a:tc>
                  <a:txBody>
                    <a:bodyPr/>
                    <a:lstStyle/>
                    <a:p>
                      <a:pPr algn="l"/>
                      <a:r>
                        <a:rPr lang="zh-CN" altLang="en-US" sz="160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备注</a:t>
                      </a:r>
                      <a:r>
                        <a:rPr lang="en-US" altLang="zh-CN" sz="160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/</a:t>
                      </a:r>
                      <a:r>
                        <a:rPr lang="zh-CN" altLang="en-US" sz="160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总结</a:t>
                      </a: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zh-CN" altLang="en-US" sz="1600">
                          <a:solidFill>
                            <a:schemeClr val="tx1">
                              <a:alpha val="65000"/>
                            </a:schemeClr>
                          </a:solidFill>
                        </a:rPr>
                        <a:t>需要及时做数据追踪</a:t>
                      </a: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zh-CN" altLang="en-US" sz="1600">
                          <a:solidFill>
                            <a:schemeClr val="bg1"/>
                          </a:solidFill>
                        </a:rPr>
                        <a:t>要调整运营方向</a:t>
                      </a: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zh-CN" altLang="en-US" sz="1600">
                          <a:solidFill>
                            <a:schemeClr val="tx1">
                              <a:alpha val="65000"/>
                            </a:schemeClr>
                          </a:solidFill>
                        </a:rPr>
                        <a:t>规划内容排期</a:t>
                      </a: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57682374"/>
                  </a:ext>
                </a:extLst>
              </a:tr>
            </a:tbl>
          </a:graphicData>
        </a:graphic>
      </p:graphicFrame>
      <p:grpSp>
        <p:nvGrpSpPr>
          <p:cNvPr id="235" name="组合 234">
            <a:extLst>
              <a:ext uri="{FF2B5EF4-FFF2-40B4-BE49-F238E27FC236}">
                <a16:creationId xmlns:a16="http://schemas.microsoft.com/office/drawing/2014/main" id="{F056944D-16A1-1B41-1E7E-AD2EADD53E22}"/>
              </a:ext>
            </a:extLst>
          </p:cNvPr>
          <p:cNvGrpSpPr/>
          <p:nvPr/>
        </p:nvGrpSpPr>
        <p:grpSpPr>
          <a:xfrm>
            <a:off x="0" y="5118271"/>
            <a:ext cx="965906" cy="1739729"/>
            <a:chOff x="147523" y="5106722"/>
            <a:chExt cx="965906" cy="1739729"/>
          </a:xfrm>
        </p:grpSpPr>
        <p:sp>
          <p:nvSpPr>
            <p:cNvPr id="236" name="任意多边形: 形状 235">
              <a:extLst>
                <a:ext uri="{FF2B5EF4-FFF2-40B4-BE49-F238E27FC236}">
                  <a16:creationId xmlns:a16="http://schemas.microsoft.com/office/drawing/2014/main" id="{CD22FB7A-1D47-6F84-A5A7-22A5210F337F}"/>
                </a:ext>
              </a:extLst>
            </p:cNvPr>
            <p:cNvSpPr/>
            <p:nvPr/>
          </p:nvSpPr>
          <p:spPr>
            <a:xfrm>
              <a:off x="296443" y="5106722"/>
              <a:ext cx="528007" cy="765527"/>
            </a:xfrm>
            <a:custGeom>
              <a:avLst/>
              <a:gdLst>
                <a:gd name="connsiteX0" fmla="*/ 35403 w 625051"/>
                <a:gd name="connsiteY0" fmla="*/ 886936 h 906225"/>
                <a:gd name="connsiteX1" fmla="*/ 360448 w 625051"/>
                <a:gd name="connsiteY1" fmla="*/ 829677 h 906225"/>
                <a:gd name="connsiteX2" fmla="*/ 539036 w 625051"/>
                <a:gd name="connsiteY2" fmla="*/ 430923 h 906225"/>
                <a:gd name="connsiteX3" fmla="*/ 624942 w 625051"/>
                <a:gd name="connsiteY3" fmla="*/ -238 h 906225"/>
                <a:gd name="connsiteX4" fmla="*/ 445089 w 625051"/>
                <a:gd name="connsiteY4" fmla="*/ 123602 h 906225"/>
                <a:gd name="connsiteX5" fmla="*/ 93943 w 625051"/>
                <a:gd name="connsiteY5" fmla="*/ 433568 h 906225"/>
                <a:gd name="connsiteX6" fmla="*/ 37252 w 625051"/>
                <a:gd name="connsiteY6" fmla="*/ 878236 h 9062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25051" h="906225">
                  <a:moveTo>
                    <a:pt x="35403" y="886936"/>
                  </a:moveTo>
                  <a:cubicBezTo>
                    <a:pt x="146316" y="925923"/>
                    <a:pt x="269533" y="904218"/>
                    <a:pt x="360448" y="829677"/>
                  </a:cubicBezTo>
                  <a:cubicBezTo>
                    <a:pt x="474297" y="734121"/>
                    <a:pt x="509992" y="576693"/>
                    <a:pt x="539036" y="430923"/>
                  </a:cubicBezTo>
                  <a:cubicBezTo>
                    <a:pt x="567671" y="287203"/>
                    <a:pt x="596306" y="143483"/>
                    <a:pt x="624942" y="-238"/>
                  </a:cubicBezTo>
                  <a:lnTo>
                    <a:pt x="445089" y="123602"/>
                  </a:lnTo>
                  <a:cubicBezTo>
                    <a:pt x="315750" y="212660"/>
                    <a:pt x="183497" y="304571"/>
                    <a:pt x="93943" y="433568"/>
                  </a:cubicBezTo>
                  <a:cubicBezTo>
                    <a:pt x="4389" y="562564"/>
                    <a:pt x="-34701" y="738655"/>
                    <a:pt x="37252" y="878236"/>
                  </a:cubicBezTo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237" name="任意多边形: 形状 236">
              <a:extLst>
                <a:ext uri="{FF2B5EF4-FFF2-40B4-BE49-F238E27FC236}">
                  <a16:creationId xmlns:a16="http://schemas.microsoft.com/office/drawing/2014/main" id="{7BF641CF-0495-6A46-C160-EFD016A419AB}"/>
                </a:ext>
              </a:extLst>
            </p:cNvPr>
            <p:cNvSpPr/>
            <p:nvPr/>
          </p:nvSpPr>
          <p:spPr>
            <a:xfrm>
              <a:off x="315476" y="5569450"/>
              <a:ext cx="241568" cy="735673"/>
            </a:xfrm>
            <a:custGeom>
              <a:avLst/>
              <a:gdLst>
                <a:gd name="connsiteX0" fmla="*/ 28245 w 285966"/>
                <a:gd name="connsiteY0" fmla="*/ 861171 h 870885"/>
                <a:gd name="connsiteX1" fmla="*/ 4092 w 285966"/>
                <a:gd name="connsiteY1" fmla="*/ 460262 h 870885"/>
                <a:gd name="connsiteX2" fmla="*/ 125669 w 285966"/>
                <a:gd name="connsiteY2" fmla="*/ 129674 h 870885"/>
                <a:gd name="connsiteX3" fmla="*/ 266764 w 285966"/>
                <a:gd name="connsiteY3" fmla="*/ 1819 h 870885"/>
                <a:gd name="connsiteX4" fmla="*/ 279812 w 285966"/>
                <a:gd name="connsiteY4" fmla="*/ 24141 h 870885"/>
                <a:gd name="connsiteX5" fmla="*/ 73012 w 285966"/>
                <a:gd name="connsiteY5" fmla="*/ 273660 h 870885"/>
                <a:gd name="connsiteX6" fmla="*/ 28517 w 285966"/>
                <a:gd name="connsiteY6" fmla="*/ 634658 h 870885"/>
                <a:gd name="connsiteX7" fmla="*/ 53174 w 285966"/>
                <a:gd name="connsiteY7" fmla="*/ 854298 h 870885"/>
                <a:gd name="connsiteX8" fmla="*/ 44146 w 285966"/>
                <a:gd name="connsiteY8" fmla="*/ 870197 h 870885"/>
                <a:gd name="connsiteX9" fmla="*/ 28246 w 285966"/>
                <a:gd name="connsiteY9" fmla="*/ 861169 h 8708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85966" h="870885">
                  <a:moveTo>
                    <a:pt x="28245" y="861171"/>
                  </a:moveTo>
                  <a:cubicBezTo>
                    <a:pt x="10042" y="728576"/>
                    <a:pt x="-8676" y="594278"/>
                    <a:pt x="4092" y="460262"/>
                  </a:cubicBezTo>
                  <a:cubicBezTo>
                    <a:pt x="15433" y="341241"/>
                    <a:pt x="51744" y="224991"/>
                    <a:pt x="125669" y="129674"/>
                  </a:cubicBezTo>
                  <a:cubicBezTo>
                    <a:pt x="164909" y="79176"/>
                    <a:pt x="212656" y="35910"/>
                    <a:pt x="266764" y="1819"/>
                  </a:cubicBezTo>
                  <a:cubicBezTo>
                    <a:pt x="280874" y="-7087"/>
                    <a:pt x="293860" y="15274"/>
                    <a:pt x="279812" y="24141"/>
                  </a:cubicBezTo>
                  <a:cubicBezTo>
                    <a:pt x="186189" y="83310"/>
                    <a:pt x="113776" y="170682"/>
                    <a:pt x="73012" y="273660"/>
                  </a:cubicBezTo>
                  <a:cubicBezTo>
                    <a:pt x="27989" y="388177"/>
                    <a:pt x="20759" y="513009"/>
                    <a:pt x="28517" y="634658"/>
                  </a:cubicBezTo>
                  <a:cubicBezTo>
                    <a:pt x="33209" y="708224"/>
                    <a:pt x="43153" y="781308"/>
                    <a:pt x="53174" y="854298"/>
                  </a:cubicBezTo>
                  <a:cubicBezTo>
                    <a:pt x="54813" y="861147"/>
                    <a:pt x="50867" y="868095"/>
                    <a:pt x="44146" y="870197"/>
                  </a:cubicBezTo>
                  <a:cubicBezTo>
                    <a:pt x="37268" y="872051"/>
                    <a:pt x="30179" y="868025"/>
                    <a:pt x="28246" y="861169"/>
                  </a:cubicBezTo>
                  <a:close/>
                </a:path>
              </a:pathLst>
            </a:custGeom>
            <a:solidFill>
              <a:schemeClr val="accent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238" name="任意多边形: 形状 237">
              <a:extLst>
                <a:ext uri="{FF2B5EF4-FFF2-40B4-BE49-F238E27FC236}">
                  <a16:creationId xmlns:a16="http://schemas.microsoft.com/office/drawing/2014/main" id="{263412F5-45A8-2181-1487-0D208267D64E}"/>
                </a:ext>
              </a:extLst>
            </p:cNvPr>
            <p:cNvSpPr/>
            <p:nvPr/>
          </p:nvSpPr>
          <p:spPr>
            <a:xfrm>
              <a:off x="487540" y="5872293"/>
              <a:ext cx="625889" cy="320887"/>
            </a:xfrm>
            <a:custGeom>
              <a:avLst/>
              <a:gdLst>
                <a:gd name="connsiteX0" fmla="*/ -110 w 740923"/>
                <a:gd name="connsiteY0" fmla="*/ 268036 h 379864"/>
                <a:gd name="connsiteX1" fmla="*/ 215788 w 740923"/>
                <a:gd name="connsiteY1" fmla="*/ 379467 h 379864"/>
                <a:gd name="connsiteX2" fmla="*/ 498214 w 740923"/>
                <a:gd name="connsiteY2" fmla="*/ 225582 h 379864"/>
                <a:gd name="connsiteX3" fmla="*/ 740813 w 740923"/>
                <a:gd name="connsiteY3" fmla="*/ 11385 h 379864"/>
                <a:gd name="connsiteX4" fmla="*/ 580253 w 740923"/>
                <a:gd name="connsiteY4" fmla="*/ 3701 h 379864"/>
                <a:gd name="connsiteX5" fmla="*/ 236366 w 740923"/>
                <a:gd name="connsiteY5" fmla="*/ 28628 h 379864"/>
                <a:gd name="connsiteX6" fmla="*/ 4853 w 740923"/>
                <a:gd name="connsiteY6" fmla="*/ 263765 h 3798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40923" h="379864">
                  <a:moveTo>
                    <a:pt x="-110" y="268036"/>
                  </a:moveTo>
                  <a:cubicBezTo>
                    <a:pt x="47458" y="340334"/>
                    <a:pt x="129301" y="382575"/>
                    <a:pt x="215788" y="379467"/>
                  </a:cubicBezTo>
                  <a:cubicBezTo>
                    <a:pt x="325079" y="374279"/>
                    <a:pt x="416194" y="298000"/>
                    <a:pt x="498214" y="225582"/>
                  </a:cubicBezTo>
                  <a:lnTo>
                    <a:pt x="740813" y="11385"/>
                  </a:lnTo>
                  <a:lnTo>
                    <a:pt x="580253" y="3701"/>
                  </a:lnTo>
                  <a:cubicBezTo>
                    <a:pt x="464787" y="-1825"/>
                    <a:pt x="346343" y="-6978"/>
                    <a:pt x="236366" y="28628"/>
                  </a:cubicBezTo>
                  <a:cubicBezTo>
                    <a:pt x="126389" y="64235"/>
                    <a:pt x="24963" y="149930"/>
                    <a:pt x="4853" y="263765"/>
                  </a:cubicBezTo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239" name="任意多边形: 形状 238">
              <a:extLst>
                <a:ext uri="{FF2B5EF4-FFF2-40B4-BE49-F238E27FC236}">
                  <a16:creationId xmlns:a16="http://schemas.microsoft.com/office/drawing/2014/main" id="{F5381A0D-5F16-7AC2-1AF2-8B3C83E697AC}"/>
                </a:ext>
              </a:extLst>
            </p:cNvPr>
            <p:cNvSpPr/>
            <p:nvPr/>
          </p:nvSpPr>
          <p:spPr>
            <a:xfrm>
              <a:off x="294535" y="6023528"/>
              <a:ext cx="455366" cy="352682"/>
            </a:xfrm>
            <a:custGeom>
              <a:avLst/>
              <a:gdLst>
                <a:gd name="connsiteX0" fmla="*/ 1591 w 539059"/>
                <a:gd name="connsiteY0" fmla="*/ 399858 h 417502"/>
                <a:gd name="connsiteX1" fmla="*/ 372425 w 539059"/>
                <a:gd name="connsiteY1" fmla="*/ 17459 h 417502"/>
                <a:gd name="connsiteX2" fmla="*/ 528403 w 539059"/>
                <a:gd name="connsiteY2" fmla="*/ 1354 h 417502"/>
                <a:gd name="connsiteX3" fmla="*/ 524297 w 539059"/>
                <a:gd name="connsiteY3" fmla="*/ 26883 h 417502"/>
                <a:gd name="connsiteX4" fmla="*/ 275381 w 539059"/>
                <a:gd name="connsiteY4" fmla="*/ 92738 h 417502"/>
                <a:gd name="connsiteX5" fmla="*/ 104296 w 539059"/>
                <a:gd name="connsiteY5" fmla="*/ 277361 h 417502"/>
                <a:gd name="connsiteX6" fmla="*/ 25206 w 539059"/>
                <a:gd name="connsiteY6" fmla="*/ 410387 h 417502"/>
                <a:gd name="connsiteX7" fmla="*/ 1591 w 539059"/>
                <a:gd name="connsiteY7" fmla="*/ 399859 h 4175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39059" h="417502">
                  <a:moveTo>
                    <a:pt x="1591" y="399858"/>
                  </a:moveTo>
                  <a:cubicBezTo>
                    <a:pt x="89207" y="244828"/>
                    <a:pt x="190835" y="72528"/>
                    <a:pt x="372425" y="17459"/>
                  </a:cubicBezTo>
                  <a:cubicBezTo>
                    <a:pt x="422916" y="2199"/>
                    <a:pt x="475859" y="-3268"/>
                    <a:pt x="528403" y="1354"/>
                  </a:cubicBezTo>
                  <a:cubicBezTo>
                    <a:pt x="544963" y="2782"/>
                    <a:pt x="540828" y="28309"/>
                    <a:pt x="524297" y="26883"/>
                  </a:cubicBezTo>
                  <a:cubicBezTo>
                    <a:pt x="436222" y="19570"/>
                    <a:pt x="348317" y="42827"/>
                    <a:pt x="275381" y="92738"/>
                  </a:cubicBezTo>
                  <a:cubicBezTo>
                    <a:pt x="205195" y="140511"/>
                    <a:pt x="150549" y="206928"/>
                    <a:pt x="104296" y="277361"/>
                  </a:cubicBezTo>
                  <a:cubicBezTo>
                    <a:pt x="75965" y="320503"/>
                    <a:pt x="50588" y="365475"/>
                    <a:pt x="25206" y="410387"/>
                  </a:cubicBezTo>
                  <a:cubicBezTo>
                    <a:pt x="17094" y="424740"/>
                    <a:pt x="-6615" y="414379"/>
                    <a:pt x="1591" y="399859"/>
                  </a:cubicBezTo>
                  <a:close/>
                </a:path>
              </a:pathLst>
            </a:custGeom>
            <a:solidFill>
              <a:schemeClr val="accent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240" name="任意多边形: 形状 239">
              <a:extLst>
                <a:ext uri="{FF2B5EF4-FFF2-40B4-BE49-F238E27FC236}">
                  <a16:creationId xmlns:a16="http://schemas.microsoft.com/office/drawing/2014/main" id="{C830572E-5705-E116-F89B-C0B1C2F91C95}"/>
                </a:ext>
              </a:extLst>
            </p:cNvPr>
            <p:cNvSpPr/>
            <p:nvPr/>
          </p:nvSpPr>
          <p:spPr>
            <a:xfrm>
              <a:off x="147523" y="6290892"/>
              <a:ext cx="375664" cy="555559"/>
            </a:xfrm>
            <a:custGeom>
              <a:avLst/>
              <a:gdLst>
                <a:gd name="connsiteX0" fmla="*/ 35238 w 444708"/>
                <a:gd name="connsiteY0" fmla="*/ 246537 h 657667"/>
                <a:gd name="connsiteX1" fmla="*/ 150213 w 444708"/>
                <a:gd name="connsiteY1" fmla="*/ 89389 h 657667"/>
                <a:gd name="connsiteX2" fmla="*/ 150213 w 444708"/>
                <a:gd name="connsiteY2" fmla="*/ -238 h 657667"/>
                <a:gd name="connsiteX3" fmla="*/ 300536 w 444708"/>
                <a:gd name="connsiteY3" fmla="*/ -238 h 657667"/>
                <a:gd name="connsiteX4" fmla="*/ 300536 w 444708"/>
                <a:gd name="connsiteY4" fmla="*/ 92213 h 657667"/>
                <a:gd name="connsiteX5" fmla="*/ 409251 w 444708"/>
                <a:gd name="connsiteY5" fmla="*/ 246537 h 657667"/>
                <a:gd name="connsiteX6" fmla="*/ 444598 w 444708"/>
                <a:gd name="connsiteY6" fmla="*/ 657430 h 657667"/>
                <a:gd name="connsiteX7" fmla="*/ -110 w 444708"/>
                <a:gd name="connsiteY7" fmla="*/ 657430 h 6576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44708" h="657667">
                  <a:moveTo>
                    <a:pt x="35238" y="246537"/>
                  </a:moveTo>
                  <a:cubicBezTo>
                    <a:pt x="41255" y="176811"/>
                    <a:pt x="85579" y="116229"/>
                    <a:pt x="150213" y="89389"/>
                  </a:cubicBezTo>
                  <a:lnTo>
                    <a:pt x="150213" y="-238"/>
                  </a:lnTo>
                  <a:lnTo>
                    <a:pt x="300536" y="-238"/>
                  </a:lnTo>
                  <a:lnTo>
                    <a:pt x="300536" y="92213"/>
                  </a:lnTo>
                  <a:cubicBezTo>
                    <a:pt x="361911" y="120335"/>
                    <a:pt x="403433" y="179277"/>
                    <a:pt x="409251" y="246537"/>
                  </a:cubicBezTo>
                  <a:lnTo>
                    <a:pt x="444598" y="657430"/>
                  </a:lnTo>
                  <a:lnTo>
                    <a:pt x="-110" y="657430"/>
                  </a:lnTo>
                  <a:close/>
                </a:path>
              </a:pathLst>
            </a:custGeom>
            <a:solidFill>
              <a:schemeClr val="tx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</p:grpSp>
      <p:grpSp>
        <p:nvGrpSpPr>
          <p:cNvPr id="247" name="组合 246">
            <a:extLst>
              <a:ext uri="{FF2B5EF4-FFF2-40B4-BE49-F238E27FC236}">
                <a16:creationId xmlns:a16="http://schemas.microsoft.com/office/drawing/2014/main" id="{4839F8B4-A7F5-716B-F4A5-9D5EEF7003B8}"/>
              </a:ext>
            </a:extLst>
          </p:cNvPr>
          <p:cNvGrpSpPr/>
          <p:nvPr/>
        </p:nvGrpSpPr>
        <p:grpSpPr>
          <a:xfrm flipH="1">
            <a:off x="11223180" y="5118271"/>
            <a:ext cx="965906" cy="1739729"/>
            <a:chOff x="147523" y="5106722"/>
            <a:chExt cx="965906" cy="1739729"/>
          </a:xfrm>
        </p:grpSpPr>
        <p:sp>
          <p:nvSpPr>
            <p:cNvPr id="248" name="任意多边形: 形状 247">
              <a:extLst>
                <a:ext uri="{FF2B5EF4-FFF2-40B4-BE49-F238E27FC236}">
                  <a16:creationId xmlns:a16="http://schemas.microsoft.com/office/drawing/2014/main" id="{85A05465-5092-B451-EDC6-3589E040B3A9}"/>
                </a:ext>
              </a:extLst>
            </p:cNvPr>
            <p:cNvSpPr/>
            <p:nvPr/>
          </p:nvSpPr>
          <p:spPr>
            <a:xfrm>
              <a:off x="296443" y="5106722"/>
              <a:ext cx="528007" cy="765527"/>
            </a:xfrm>
            <a:custGeom>
              <a:avLst/>
              <a:gdLst>
                <a:gd name="connsiteX0" fmla="*/ 35403 w 625051"/>
                <a:gd name="connsiteY0" fmla="*/ 886936 h 906225"/>
                <a:gd name="connsiteX1" fmla="*/ 360448 w 625051"/>
                <a:gd name="connsiteY1" fmla="*/ 829677 h 906225"/>
                <a:gd name="connsiteX2" fmla="*/ 539036 w 625051"/>
                <a:gd name="connsiteY2" fmla="*/ 430923 h 906225"/>
                <a:gd name="connsiteX3" fmla="*/ 624942 w 625051"/>
                <a:gd name="connsiteY3" fmla="*/ -238 h 906225"/>
                <a:gd name="connsiteX4" fmla="*/ 445089 w 625051"/>
                <a:gd name="connsiteY4" fmla="*/ 123602 h 906225"/>
                <a:gd name="connsiteX5" fmla="*/ 93943 w 625051"/>
                <a:gd name="connsiteY5" fmla="*/ 433568 h 906225"/>
                <a:gd name="connsiteX6" fmla="*/ 37252 w 625051"/>
                <a:gd name="connsiteY6" fmla="*/ 878236 h 9062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25051" h="906225">
                  <a:moveTo>
                    <a:pt x="35403" y="886936"/>
                  </a:moveTo>
                  <a:cubicBezTo>
                    <a:pt x="146316" y="925923"/>
                    <a:pt x="269533" y="904218"/>
                    <a:pt x="360448" y="829677"/>
                  </a:cubicBezTo>
                  <a:cubicBezTo>
                    <a:pt x="474297" y="734121"/>
                    <a:pt x="509992" y="576693"/>
                    <a:pt x="539036" y="430923"/>
                  </a:cubicBezTo>
                  <a:cubicBezTo>
                    <a:pt x="567671" y="287203"/>
                    <a:pt x="596306" y="143483"/>
                    <a:pt x="624942" y="-238"/>
                  </a:cubicBezTo>
                  <a:lnTo>
                    <a:pt x="445089" y="123602"/>
                  </a:lnTo>
                  <a:cubicBezTo>
                    <a:pt x="315750" y="212660"/>
                    <a:pt x="183497" y="304571"/>
                    <a:pt x="93943" y="433568"/>
                  </a:cubicBezTo>
                  <a:cubicBezTo>
                    <a:pt x="4389" y="562564"/>
                    <a:pt x="-34701" y="738655"/>
                    <a:pt x="37252" y="878236"/>
                  </a:cubicBezTo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249" name="任意多边形: 形状 248">
              <a:extLst>
                <a:ext uri="{FF2B5EF4-FFF2-40B4-BE49-F238E27FC236}">
                  <a16:creationId xmlns:a16="http://schemas.microsoft.com/office/drawing/2014/main" id="{65E56834-2166-2092-DD08-F733514DCA1C}"/>
                </a:ext>
              </a:extLst>
            </p:cNvPr>
            <p:cNvSpPr/>
            <p:nvPr/>
          </p:nvSpPr>
          <p:spPr>
            <a:xfrm>
              <a:off x="315476" y="5569450"/>
              <a:ext cx="241568" cy="735673"/>
            </a:xfrm>
            <a:custGeom>
              <a:avLst/>
              <a:gdLst>
                <a:gd name="connsiteX0" fmla="*/ 28245 w 285966"/>
                <a:gd name="connsiteY0" fmla="*/ 861171 h 870885"/>
                <a:gd name="connsiteX1" fmla="*/ 4092 w 285966"/>
                <a:gd name="connsiteY1" fmla="*/ 460262 h 870885"/>
                <a:gd name="connsiteX2" fmla="*/ 125669 w 285966"/>
                <a:gd name="connsiteY2" fmla="*/ 129674 h 870885"/>
                <a:gd name="connsiteX3" fmla="*/ 266764 w 285966"/>
                <a:gd name="connsiteY3" fmla="*/ 1819 h 870885"/>
                <a:gd name="connsiteX4" fmla="*/ 279812 w 285966"/>
                <a:gd name="connsiteY4" fmla="*/ 24141 h 870885"/>
                <a:gd name="connsiteX5" fmla="*/ 73012 w 285966"/>
                <a:gd name="connsiteY5" fmla="*/ 273660 h 870885"/>
                <a:gd name="connsiteX6" fmla="*/ 28517 w 285966"/>
                <a:gd name="connsiteY6" fmla="*/ 634658 h 870885"/>
                <a:gd name="connsiteX7" fmla="*/ 53174 w 285966"/>
                <a:gd name="connsiteY7" fmla="*/ 854298 h 870885"/>
                <a:gd name="connsiteX8" fmla="*/ 44146 w 285966"/>
                <a:gd name="connsiteY8" fmla="*/ 870197 h 870885"/>
                <a:gd name="connsiteX9" fmla="*/ 28246 w 285966"/>
                <a:gd name="connsiteY9" fmla="*/ 861169 h 8708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85966" h="870885">
                  <a:moveTo>
                    <a:pt x="28245" y="861171"/>
                  </a:moveTo>
                  <a:cubicBezTo>
                    <a:pt x="10042" y="728576"/>
                    <a:pt x="-8676" y="594278"/>
                    <a:pt x="4092" y="460262"/>
                  </a:cubicBezTo>
                  <a:cubicBezTo>
                    <a:pt x="15433" y="341241"/>
                    <a:pt x="51744" y="224991"/>
                    <a:pt x="125669" y="129674"/>
                  </a:cubicBezTo>
                  <a:cubicBezTo>
                    <a:pt x="164909" y="79176"/>
                    <a:pt x="212656" y="35910"/>
                    <a:pt x="266764" y="1819"/>
                  </a:cubicBezTo>
                  <a:cubicBezTo>
                    <a:pt x="280874" y="-7087"/>
                    <a:pt x="293860" y="15274"/>
                    <a:pt x="279812" y="24141"/>
                  </a:cubicBezTo>
                  <a:cubicBezTo>
                    <a:pt x="186189" y="83310"/>
                    <a:pt x="113776" y="170682"/>
                    <a:pt x="73012" y="273660"/>
                  </a:cubicBezTo>
                  <a:cubicBezTo>
                    <a:pt x="27989" y="388177"/>
                    <a:pt x="20759" y="513009"/>
                    <a:pt x="28517" y="634658"/>
                  </a:cubicBezTo>
                  <a:cubicBezTo>
                    <a:pt x="33209" y="708224"/>
                    <a:pt x="43153" y="781308"/>
                    <a:pt x="53174" y="854298"/>
                  </a:cubicBezTo>
                  <a:cubicBezTo>
                    <a:pt x="54813" y="861147"/>
                    <a:pt x="50867" y="868095"/>
                    <a:pt x="44146" y="870197"/>
                  </a:cubicBezTo>
                  <a:cubicBezTo>
                    <a:pt x="37268" y="872051"/>
                    <a:pt x="30179" y="868025"/>
                    <a:pt x="28246" y="861169"/>
                  </a:cubicBezTo>
                  <a:close/>
                </a:path>
              </a:pathLst>
            </a:custGeom>
            <a:solidFill>
              <a:schemeClr val="accent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250" name="任意多边形: 形状 249">
              <a:extLst>
                <a:ext uri="{FF2B5EF4-FFF2-40B4-BE49-F238E27FC236}">
                  <a16:creationId xmlns:a16="http://schemas.microsoft.com/office/drawing/2014/main" id="{9C23A67D-2193-F8D9-FBEC-43608E8A03EC}"/>
                </a:ext>
              </a:extLst>
            </p:cNvPr>
            <p:cNvSpPr/>
            <p:nvPr/>
          </p:nvSpPr>
          <p:spPr>
            <a:xfrm>
              <a:off x="487540" y="5872293"/>
              <a:ext cx="625889" cy="320887"/>
            </a:xfrm>
            <a:custGeom>
              <a:avLst/>
              <a:gdLst>
                <a:gd name="connsiteX0" fmla="*/ -110 w 740923"/>
                <a:gd name="connsiteY0" fmla="*/ 268036 h 379864"/>
                <a:gd name="connsiteX1" fmla="*/ 215788 w 740923"/>
                <a:gd name="connsiteY1" fmla="*/ 379467 h 379864"/>
                <a:gd name="connsiteX2" fmla="*/ 498214 w 740923"/>
                <a:gd name="connsiteY2" fmla="*/ 225582 h 379864"/>
                <a:gd name="connsiteX3" fmla="*/ 740813 w 740923"/>
                <a:gd name="connsiteY3" fmla="*/ 11385 h 379864"/>
                <a:gd name="connsiteX4" fmla="*/ 580253 w 740923"/>
                <a:gd name="connsiteY4" fmla="*/ 3701 h 379864"/>
                <a:gd name="connsiteX5" fmla="*/ 236366 w 740923"/>
                <a:gd name="connsiteY5" fmla="*/ 28628 h 379864"/>
                <a:gd name="connsiteX6" fmla="*/ 4853 w 740923"/>
                <a:gd name="connsiteY6" fmla="*/ 263765 h 3798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40923" h="379864">
                  <a:moveTo>
                    <a:pt x="-110" y="268036"/>
                  </a:moveTo>
                  <a:cubicBezTo>
                    <a:pt x="47458" y="340334"/>
                    <a:pt x="129301" y="382575"/>
                    <a:pt x="215788" y="379467"/>
                  </a:cubicBezTo>
                  <a:cubicBezTo>
                    <a:pt x="325079" y="374279"/>
                    <a:pt x="416194" y="298000"/>
                    <a:pt x="498214" y="225582"/>
                  </a:cubicBezTo>
                  <a:lnTo>
                    <a:pt x="740813" y="11385"/>
                  </a:lnTo>
                  <a:lnTo>
                    <a:pt x="580253" y="3701"/>
                  </a:lnTo>
                  <a:cubicBezTo>
                    <a:pt x="464787" y="-1825"/>
                    <a:pt x="346343" y="-6978"/>
                    <a:pt x="236366" y="28628"/>
                  </a:cubicBezTo>
                  <a:cubicBezTo>
                    <a:pt x="126389" y="64235"/>
                    <a:pt x="24963" y="149930"/>
                    <a:pt x="4853" y="263765"/>
                  </a:cubicBezTo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251" name="任意多边形: 形状 250">
              <a:extLst>
                <a:ext uri="{FF2B5EF4-FFF2-40B4-BE49-F238E27FC236}">
                  <a16:creationId xmlns:a16="http://schemas.microsoft.com/office/drawing/2014/main" id="{15AE02DC-36E7-30BE-1F9A-C853BA57EE0E}"/>
                </a:ext>
              </a:extLst>
            </p:cNvPr>
            <p:cNvSpPr/>
            <p:nvPr/>
          </p:nvSpPr>
          <p:spPr>
            <a:xfrm>
              <a:off x="294535" y="6023528"/>
              <a:ext cx="455366" cy="352682"/>
            </a:xfrm>
            <a:custGeom>
              <a:avLst/>
              <a:gdLst>
                <a:gd name="connsiteX0" fmla="*/ 1591 w 539059"/>
                <a:gd name="connsiteY0" fmla="*/ 399858 h 417502"/>
                <a:gd name="connsiteX1" fmla="*/ 372425 w 539059"/>
                <a:gd name="connsiteY1" fmla="*/ 17459 h 417502"/>
                <a:gd name="connsiteX2" fmla="*/ 528403 w 539059"/>
                <a:gd name="connsiteY2" fmla="*/ 1354 h 417502"/>
                <a:gd name="connsiteX3" fmla="*/ 524297 w 539059"/>
                <a:gd name="connsiteY3" fmla="*/ 26883 h 417502"/>
                <a:gd name="connsiteX4" fmla="*/ 275381 w 539059"/>
                <a:gd name="connsiteY4" fmla="*/ 92738 h 417502"/>
                <a:gd name="connsiteX5" fmla="*/ 104296 w 539059"/>
                <a:gd name="connsiteY5" fmla="*/ 277361 h 417502"/>
                <a:gd name="connsiteX6" fmla="*/ 25206 w 539059"/>
                <a:gd name="connsiteY6" fmla="*/ 410387 h 417502"/>
                <a:gd name="connsiteX7" fmla="*/ 1591 w 539059"/>
                <a:gd name="connsiteY7" fmla="*/ 399859 h 4175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39059" h="417502">
                  <a:moveTo>
                    <a:pt x="1591" y="399858"/>
                  </a:moveTo>
                  <a:cubicBezTo>
                    <a:pt x="89207" y="244828"/>
                    <a:pt x="190835" y="72528"/>
                    <a:pt x="372425" y="17459"/>
                  </a:cubicBezTo>
                  <a:cubicBezTo>
                    <a:pt x="422916" y="2199"/>
                    <a:pt x="475859" y="-3268"/>
                    <a:pt x="528403" y="1354"/>
                  </a:cubicBezTo>
                  <a:cubicBezTo>
                    <a:pt x="544963" y="2782"/>
                    <a:pt x="540828" y="28309"/>
                    <a:pt x="524297" y="26883"/>
                  </a:cubicBezTo>
                  <a:cubicBezTo>
                    <a:pt x="436222" y="19570"/>
                    <a:pt x="348317" y="42827"/>
                    <a:pt x="275381" y="92738"/>
                  </a:cubicBezTo>
                  <a:cubicBezTo>
                    <a:pt x="205195" y="140511"/>
                    <a:pt x="150549" y="206928"/>
                    <a:pt x="104296" y="277361"/>
                  </a:cubicBezTo>
                  <a:cubicBezTo>
                    <a:pt x="75965" y="320503"/>
                    <a:pt x="50588" y="365475"/>
                    <a:pt x="25206" y="410387"/>
                  </a:cubicBezTo>
                  <a:cubicBezTo>
                    <a:pt x="17094" y="424740"/>
                    <a:pt x="-6615" y="414379"/>
                    <a:pt x="1591" y="399859"/>
                  </a:cubicBezTo>
                  <a:close/>
                </a:path>
              </a:pathLst>
            </a:custGeom>
            <a:solidFill>
              <a:schemeClr val="accent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252" name="任意多边形: 形状 251">
              <a:extLst>
                <a:ext uri="{FF2B5EF4-FFF2-40B4-BE49-F238E27FC236}">
                  <a16:creationId xmlns:a16="http://schemas.microsoft.com/office/drawing/2014/main" id="{EB8E183C-2D43-1439-1593-D9FBB87F001D}"/>
                </a:ext>
              </a:extLst>
            </p:cNvPr>
            <p:cNvSpPr/>
            <p:nvPr/>
          </p:nvSpPr>
          <p:spPr>
            <a:xfrm>
              <a:off x="147523" y="6290892"/>
              <a:ext cx="375664" cy="555559"/>
            </a:xfrm>
            <a:custGeom>
              <a:avLst/>
              <a:gdLst>
                <a:gd name="connsiteX0" fmla="*/ 35238 w 444708"/>
                <a:gd name="connsiteY0" fmla="*/ 246537 h 657667"/>
                <a:gd name="connsiteX1" fmla="*/ 150213 w 444708"/>
                <a:gd name="connsiteY1" fmla="*/ 89389 h 657667"/>
                <a:gd name="connsiteX2" fmla="*/ 150213 w 444708"/>
                <a:gd name="connsiteY2" fmla="*/ -238 h 657667"/>
                <a:gd name="connsiteX3" fmla="*/ 300536 w 444708"/>
                <a:gd name="connsiteY3" fmla="*/ -238 h 657667"/>
                <a:gd name="connsiteX4" fmla="*/ 300536 w 444708"/>
                <a:gd name="connsiteY4" fmla="*/ 92213 h 657667"/>
                <a:gd name="connsiteX5" fmla="*/ 409251 w 444708"/>
                <a:gd name="connsiteY5" fmla="*/ 246537 h 657667"/>
                <a:gd name="connsiteX6" fmla="*/ 444598 w 444708"/>
                <a:gd name="connsiteY6" fmla="*/ 657430 h 657667"/>
                <a:gd name="connsiteX7" fmla="*/ -110 w 444708"/>
                <a:gd name="connsiteY7" fmla="*/ 657430 h 6576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44708" h="657667">
                  <a:moveTo>
                    <a:pt x="35238" y="246537"/>
                  </a:moveTo>
                  <a:cubicBezTo>
                    <a:pt x="41255" y="176811"/>
                    <a:pt x="85579" y="116229"/>
                    <a:pt x="150213" y="89389"/>
                  </a:cubicBezTo>
                  <a:lnTo>
                    <a:pt x="150213" y="-238"/>
                  </a:lnTo>
                  <a:lnTo>
                    <a:pt x="300536" y="-238"/>
                  </a:lnTo>
                  <a:lnTo>
                    <a:pt x="300536" y="92213"/>
                  </a:lnTo>
                  <a:cubicBezTo>
                    <a:pt x="361911" y="120335"/>
                    <a:pt x="403433" y="179277"/>
                    <a:pt x="409251" y="246537"/>
                  </a:cubicBezTo>
                  <a:lnTo>
                    <a:pt x="444598" y="657430"/>
                  </a:lnTo>
                  <a:lnTo>
                    <a:pt x="-110" y="657430"/>
                  </a:lnTo>
                  <a:close/>
                </a:path>
              </a:pathLst>
            </a:custGeom>
            <a:solidFill>
              <a:schemeClr val="tx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7578983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矩形: 圆角 69">
            <a:extLst>
              <a:ext uri="{FF2B5EF4-FFF2-40B4-BE49-F238E27FC236}">
                <a16:creationId xmlns:a16="http://schemas.microsoft.com/office/drawing/2014/main" id="{86682973-348D-4A4F-44B5-CE9622AD3A26}"/>
              </a:ext>
            </a:extLst>
          </p:cNvPr>
          <p:cNvSpPr/>
          <p:nvPr/>
        </p:nvSpPr>
        <p:spPr>
          <a:xfrm>
            <a:off x="6571411" y="1560541"/>
            <a:ext cx="4934571" cy="2158571"/>
          </a:xfrm>
          <a:prstGeom prst="roundRect">
            <a:avLst>
              <a:gd name="adj" fmla="val 5202"/>
            </a:avLst>
          </a:prstGeom>
          <a:solidFill>
            <a:schemeClr val="bg1"/>
          </a:solidFill>
          <a:ln>
            <a:noFill/>
          </a:ln>
          <a:effectLst>
            <a:outerShdw blurRad="381000" dist="127000" dir="5400000" sx="95000" sy="95000" algn="ctr" rotWithShape="0">
              <a:schemeClr val="accent1">
                <a:lumMod val="50000"/>
                <a:alpha val="2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8755" tIns="49378" rIns="98755" bIns="49378" rtlCol="0" anchor="ctr">
            <a:noAutofit/>
          </a:bodyPr>
          <a:lstStyle/>
          <a:p>
            <a:pPr algn="ctr"/>
            <a:endParaRPr lang="zh-CN" altLang="en-US" sz="1944">
              <a:gradFill>
                <a:gsLst>
                  <a:gs pos="0">
                    <a:srgbClr val="00BCF6"/>
                  </a:gs>
                  <a:gs pos="100000">
                    <a:schemeClr val="accent1"/>
                  </a:gs>
                </a:gsLst>
                <a:lin ang="2700000" scaled="0"/>
              </a:gradFill>
            </a:endParaRPr>
          </a:p>
        </p:txBody>
      </p:sp>
      <p:sp>
        <p:nvSpPr>
          <p:cNvPr id="17" name="矩形: 圆角 16">
            <a:extLst>
              <a:ext uri="{FF2B5EF4-FFF2-40B4-BE49-F238E27FC236}">
                <a16:creationId xmlns:a16="http://schemas.microsoft.com/office/drawing/2014/main" id="{EF49ADE5-0692-754D-8C36-9F40A8A5C50F}"/>
              </a:ext>
            </a:extLst>
          </p:cNvPr>
          <p:cNvSpPr/>
          <p:nvPr/>
        </p:nvSpPr>
        <p:spPr>
          <a:xfrm>
            <a:off x="796958" y="1560541"/>
            <a:ext cx="5470121" cy="3269642"/>
          </a:xfrm>
          <a:prstGeom prst="roundRect">
            <a:avLst>
              <a:gd name="adj" fmla="val 5202"/>
            </a:avLst>
          </a:prstGeom>
          <a:solidFill>
            <a:schemeClr val="bg1"/>
          </a:solidFill>
          <a:ln>
            <a:noFill/>
          </a:ln>
          <a:effectLst>
            <a:outerShdw blurRad="381000" dist="127000" dir="5400000" sx="95000" sy="95000" algn="ctr" rotWithShape="0">
              <a:schemeClr val="accent1">
                <a:lumMod val="50000"/>
                <a:alpha val="2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8755" tIns="49378" rIns="98755" bIns="49378" rtlCol="0" anchor="ctr">
            <a:noAutofit/>
          </a:bodyPr>
          <a:lstStyle/>
          <a:p>
            <a:pPr algn="ctr"/>
            <a:endParaRPr lang="zh-CN" altLang="en-US" sz="1944">
              <a:gradFill>
                <a:gsLst>
                  <a:gs pos="0">
                    <a:srgbClr val="00BCF6"/>
                  </a:gs>
                  <a:gs pos="100000">
                    <a:schemeClr val="accent1"/>
                  </a:gs>
                </a:gsLst>
                <a:lin ang="2700000" scaled="0"/>
              </a:gradFill>
            </a:endParaRPr>
          </a:p>
        </p:txBody>
      </p:sp>
      <p:sp>
        <p:nvSpPr>
          <p:cNvPr id="145" name="文本框 144">
            <a:extLst>
              <a:ext uri="{FF2B5EF4-FFF2-40B4-BE49-F238E27FC236}">
                <a16:creationId xmlns:a16="http://schemas.microsoft.com/office/drawing/2014/main" id="{94FD48CF-3E4A-01C9-2978-FABB7A0C85A9}"/>
              </a:ext>
            </a:extLst>
          </p:cNvPr>
          <p:cNvSpPr txBox="1"/>
          <p:nvPr/>
        </p:nvSpPr>
        <p:spPr>
          <a:xfrm>
            <a:off x="1045565" y="1900406"/>
            <a:ext cx="2339102" cy="46166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zh-CN" altLang="en-US" sz="2400">
                <a:solidFill>
                  <a:schemeClr val="accent4"/>
                </a:solidFill>
                <a:latin typeface="+mj-ea"/>
                <a:ea typeface="+mj-ea"/>
                <a:cs typeface="阿里巴巴普惠体 B" panose="00020600040101010101" pitchFamily="18" charset="-122"/>
              </a:rPr>
              <a:t>上半年销售数据</a:t>
            </a:r>
          </a:p>
        </p:txBody>
      </p:sp>
      <p:sp>
        <p:nvSpPr>
          <p:cNvPr id="138" name="文本框 137">
            <a:extLst>
              <a:ext uri="{FF2B5EF4-FFF2-40B4-BE49-F238E27FC236}">
                <a16:creationId xmlns:a16="http://schemas.microsoft.com/office/drawing/2014/main" id="{F0D49341-0C06-70A0-6500-E319732575DD}"/>
              </a:ext>
            </a:extLst>
          </p:cNvPr>
          <p:cNvSpPr txBox="1"/>
          <p:nvPr/>
        </p:nvSpPr>
        <p:spPr>
          <a:xfrm>
            <a:off x="5037308" y="1761906"/>
            <a:ext cx="1107996" cy="276999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r"/>
            <a:r>
              <a:rPr lang="zh-CN" altLang="en-US" sz="1200">
                <a:solidFill>
                  <a:schemeClr val="tx1">
                    <a:alpha val="50000"/>
                  </a:schemeClr>
                </a:solidFill>
                <a:latin typeface="+mn-ea"/>
              </a:rPr>
              <a:t>单位：百万元</a:t>
            </a:r>
            <a:endParaRPr lang="zh-CN" altLang="en-US" sz="1200" dirty="0">
              <a:solidFill>
                <a:schemeClr val="tx1">
                  <a:alpha val="50000"/>
                </a:schemeClr>
              </a:solidFill>
              <a:latin typeface="+mn-ea"/>
            </a:endParaRPr>
          </a:p>
        </p:txBody>
      </p:sp>
      <p:graphicFrame>
        <p:nvGraphicFramePr>
          <p:cNvPr id="19" name="图表 18">
            <a:extLst>
              <a:ext uri="{FF2B5EF4-FFF2-40B4-BE49-F238E27FC236}">
                <a16:creationId xmlns:a16="http://schemas.microsoft.com/office/drawing/2014/main" id="{600BB936-4D0B-BCA1-13B5-2624063265C6}"/>
              </a:ext>
            </a:extLst>
          </p:cNvPr>
          <p:cNvGraphicFramePr/>
          <p:nvPr/>
        </p:nvGraphicFramePr>
        <p:xfrm>
          <a:off x="1055689" y="2384919"/>
          <a:ext cx="5023158" cy="22997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07" name="矩形: 圆角 206">
            <a:extLst>
              <a:ext uri="{FF2B5EF4-FFF2-40B4-BE49-F238E27FC236}">
                <a16:creationId xmlns:a16="http://schemas.microsoft.com/office/drawing/2014/main" id="{3DB2AA08-F86B-CE00-A3C6-EC60BA5A3452}"/>
              </a:ext>
            </a:extLst>
          </p:cNvPr>
          <p:cNvSpPr/>
          <p:nvPr/>
        </p:nvSpPr>
        <p:spPr>
          <a:xfrm>
            <a:off x="796958" y="5125636"/>
            <a:ext cx="1666625" cy="1208359"/>
          </a:xfrm>
          <a:prstGeom prst="roundRect">
            <a:avLst>
              <a:gd name="adj" fmla="val 12620"/>
            </a:avLst>
          </a:prstGeom>
          <a:solidFill>
            <a:schemeClr val="bg1"/>
          </a:solidFill>
          <a:ln>
            <a:noFill/>
          </a:ln>
          <a:effectLst>
            <a:outerShdw blurRad="381000" dist="127000" dir="5400000" sx="95000" sy="95000" algn="ctr" rotWithShape="0">
              <a:schemeClr val="accent1">
                <a:lumMod val="50000"/>
                <a:alpha val="2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8755" tIns="49378" rIns="98755" bIns="49378" rtlCol="0" anchor="ctr">
            <a:noAutofit/>
          </a:bodyPr>
          <a:lstStyle/>
          <a:p>
            <a:pPr algn="ctr"/>
            <a:endParaRPr lang="zh-CN" altLang="en-US" sz="1944">
              <a:gradFill>
                <a:gsLst>
                  <a:gs pos="0">
                    <a:srgbClr val="00BCF6"/>
                  </a:gs>
                  <a:gs pos="100000">
                    <a:schemeClr val="accent1"/>
                  </a:gs>
                </a:gsLst>
                <a:lin ang="2700000" scaled="0"/>
              </a:gradFill>
            </a:endParaRPr>
          </a:p>
        </p:txBody>
      </p:sp>
      <p:sp>
        <p:nvSpPr>
          <p:cNvPr id="209" name="文本框 208">
            <a:extLst>
              <a:ext uri="{FF2B5EF4-FFF2-40B4-BE49-F238E27FC236}">
                <a16:creationId xmlns:a16="http://schemas.microsoft.com/office/drawing/2014/main" id="{3ABDF1F4-FB13-7749-ADE6-0FEE778C37A3}"/>
              </a:ext>
            </a:extLst>
          </p:cNvPr>
          <p:cNvSpPr txBox="1"/>
          <p:nvPr/>
        </p:nvSpPr>
        <p:spPr>
          <a:xfrm>
            <a:off x="952039" y="5241631"/>
            <a:ext cx="1356462" cy="646331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ctr"/>
            <a:r>
              <a:rPr lang="en-US" altLang="zh-CN" sz="3600" b="1">
                <a:solidFill>
                  <a:schemeClr val="accent1"/>
                </a:solidFill>
              </a:rPr>
              <a:t>60.0</a:t>
            </a:r>
            <a:r>
              <a:rPr lang="en-US" altLang="zh-CN" sz="2400" b="1">
                <a:solidFill>
                  <a:schemeClr val="accent1"/>
                </a:solidFill>
              </a:rPr>
              <a:t>%</a:t>
            </a:r>
            <a:endParaRPr lang="zh-CN" altLang="en-US" b="1">
              <a:solidFill>
                <a:schemeClr val="accent1"/>
              </a:solidFill>
            </a:endParaRPr>
          </a:p>
        </p:txBody>
      </p:sp>
      <p:sp>
        <p:nvSpPr>
          <p:cNvPr id="210" name="文本框 209">
            <a:extLst>
              <a:ext uri="{FF2B5EF4-FFF2-40B4-BE49-F238E27FC236}">
                <a16:creationId xmlns:a16="http://schemas.microsoft.com/office/drawing/2014/main" id="{C510FB90-D8E3-694E-8853-4D86AEFA9064}"/>
              </a:ext>
            </a:extLst>
          </p:cNvPr>
          <p:cNvSpPr txBox="1"/>
          <p:nvPr/>
        </p:nvSpPr>
        <p:spPr>
          <a:xfrm>
            <a:off x="1024976" y="5786068"/>
            <a:ext cx="1210588" cy="338554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ctr"/>
            <a:r>
              <a:rPr lang="zh-CN" altLang="en-US" sz="1600"/>
              <a:t>用户活跃度</a:t>
            </a:r>
          </a:p>
        </p:txBody>
      </p:sp>
      <p:sp>
        <p:nvSpPr>
          <p:cNvPr id="212" name="矩形: 圆角 211">
            <a:extLst>
              <a:ext uri="{FF2B5EF4-FFF2-40B4-BE49-F238E27FC236}">
                <a16:creationId xmlns:a16="http://schemas.microsoft.com/office/drawing/2014/main" id="{A8BCD29A-A27A-75D0-A615-C10BEEF34933}"/>
              </a:ext>
            </a:extLst>
          </p:cNvPr>
          <p:cNvSpPr/>
          <p:nvPr/>
        </p:nvSpPr>
        <p:spPr>
          <a:xfrm>
            <a:off x="2698706" y="5125636"/>
            <a:ext cx="1666625" cy="1208359"/>
          </a:xfrm>
          <a:prstGeom prst="roundRect">
            <a:avLst>
              <a:gd name="adj" fmla="val 12620"/>
            </a:avLst>
          </a:prstGeom>
          <a:solidFill>
            <a:schemeClr val="bg1"/>
          </a:solidFill>
          <a:ln>
            <a:noFill/>
          </a:ln>
          <a:effectLst>
            <a:outerShdw blurRad="381000" dist="127000" dir="5400000" sx="95000" sy="95000" algn="ctr" rotWithShape="0">
              <a:schemeClr val="accent1">
                <a:lumMod val="50000"/>
                <a:alpha val="2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8755" tIns="49378" rIns="98755" bIns="49378" rtlCol="0" anchor="ctr">
            <a:noAutofit/>
          </a:bodyPr>
          <a:lstStyle/>
          <a:p>
            <a:pPr algn="ctr"/>
            <a:endParaRPr lang="zh-CN" altLang="en-US" sz="1944">
              <a:gradFill>
                <a:gsLst>
                  <a:gs pos="0">
                    <a:srgbClr val="00BCF6"/>
                  </a:gs>
                  <a:gs pos="100000">
                    <a:schemeClr val="accent1"/>
                  </a:gs>
                </a:gsLst>
                <a:lin ang="2700000" scaled="0"/>
              </a:gradFill>
            </a:endParaRPr>
          </a:p>
        </p:txBody>
      </p:sp>
      <p:sp>
        <p:nvSpPr>
          <p:cNvPr id="216" name="文本框 215">
            <a:extLst>
              <a:ext uri="{FF2B5EF4-FFF2-40B4-BE49-F238E27FC236}">
                <a16:creationId xmlns:a16="http://schemas.microsoft.com/office/drawing/2014/main" id="{D3C60EAC-4C4B-F5DF-43F2-95BA71A113C9}"/>
              </a:ext>
            </a:extLst>
          </p:cNvPr>
          <p:cNvSpPr txBox="1"/>
          <p:nvPr/>
        </p:nvSpPr>
        <p:spPr>
          <a:xfrm>
            <a:off x="2853787" y="5241631"/>
            <a:ext cx="1356462" cy="646331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ctr"/>
            <a:r>
              <a:rPr lang="en-US" altLang="zh-CN" sz="3600" b="1">
                <a:solidFill>
                  <a:schemeClr val="accent1"/>
                </a:solidFill>
              </a:rPr>
              <a:t>47.5</a:t>
            </a:r>
            <a:r>
              <a:rPr lang="en-US" altLang="zh-CN" sz="2400" b="1">
                <a:solidFill>
                  <a:schemeClr val="accent1"/>
                </a:solidFill>
              </a:rPr>
              <a:t>%</a:t>
            </a:r>
            <a:endParaRPr lang="zh-CN" altLang="en-US" b="1">
              <a:solidFill>
                <a:schemeClr val="accent1"/>
              </a:solidFill>
            </a:endParaRPr>
          </a:p>
        </p:txBody>
      </p:sp>
      <p:sp>
        <p:nvSpPr>
          <p:cNvPr id="217" name="文本框 216">
            <a:extLst>
              <a:ext uri="{FF2B5EF4-FFF2-40B4-BE49-F238E27FC236}">
                <a16:creationId xmlns:a16="http://schemas.microsoft.com/office/drawing/2014/main" id="{6F7FF39E-FAED-8699-E7A0-A7AB704209B2}"/>
              </a:ext>
            </a:extLst>
          </p:cNvPr>
          <p:cNvSpPr txBox="1"/>
          <p:nvPr/>
        </p:nvSpPr>
        <p:spPr>
          <a:xfrm>
            <a:off x="3029317" y="5786068"/>
            <a:ext cx="1005403" cy="338554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ctr"/>
            <a:r>
              <a:rPr lang="zh-CN" altLang="en-US" sz="1600"/>
              <a:t>业务提升</a:t>
            </a:r>
          </a:p>
        </p:txBody>
      </p:sp>
      <p:sp>
        <p:nvSpPr>
          <p:cNvPr id="219" name="矩形: 圆角 218">
            <a:extLst>
              <a:ext uri="{FF2B5EF4-FFF2-40B4-BE49-F238E27FC236}">
                <a16:creationId xmlns:a16="http://schemas.microsoft.com/office/drawing/2014/main" id="{73A074F2-6EAF-4679-7C30-B7801E780B0E}"/>
              </a:ext>
            </a:extLst>
          </p:cNvPr>
          <p:cNvSpPr/>
          <p:nvPr/>
        </p:nvSpPr>
        <p:spPr>
          <a:xfrm>
            <a:off x="4600454" y="5125636"/>
            <a:ext cx="1666625" cy="1208359"/>
          </a:xfrm>
          <a:prstGeom prst="roundRect">
            <a:avLst>
              <a:gd name="adj" fmla="val 12620"/>
            </a:avLst>
          </a:prstGeom>
          <a:solidFill>
            <a:schemeClr val="bg1"/>
          </a:solidFill>
          <a:ln>
            <a:noFill/>
          </a:ln>
          <a:effectLst>
            <a:outerShdw blurRad="381000" dist="127000" dir="5400000" sx="95000" sy="95000" algn="ctr" rotWithShape="0">
              <a:schemeClr val="accent1">
                <a:lumMod val="50000"/>
                <a:alpha val="24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8755" tIns="49378" rIns="98755" bIns="49378" rtlCol="0" anchor="ctr">
            <a:noAutofit/>
          </a:bodyPr>
          <a:lstStyle/>
          <a:p>
            <a:pPr algn="ctr"/>
            <a:endParaRPr lang="zh-CN" altLang="en-US" sz="1944">
              <a:gradFill>
                <a:gsLst>
                  <a:gs pos="0">
                    <a:srgbClr val="00BCF6"/>
                  </a:gs>
                  <a:gs pos="100000">
                    <a:schemeClr val="accent1"/>
                  </a:gs>
                </a:gsLst>
                <a:lin ang="2700000" scaled="0"/>
              </a:gradFill>
            </a:endParaRPr>
          </a:p>
        </p:txBody>
      </p:sp>
      <p:sp>
        <p:nvSpPr>
          <p:cNvPr id="221" name="文本框 220">
            <a:extLst>
              <a:ext uri="{FF2B5EF4-FFF2-40B4-BE49-F238E27FC236}">
                <a16:creationId xmlns:a16="http://schemas.microsoft.com/office/drawing/2014/main" id="{30B75576-6B7B-CDB3-7109-860B04675FAF}"/>
              </a:ext>
            </a:extLst>
          </p:cNvPr>
          <p:cNvSpPr txBox="1"/>
          <p:nvPr/>
        </p:nvSpPr>
        <p:spPr>
          <a:xfrm>
            <a:off x="4755536" y="5241631"/>
            <a:ext cx="1356462" cy="646331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ctr"/>
            <a:r>
              <a:rPr lang="en-US" altLang="zh-CN" sz="3600" b="1">
                <a:solidFill>
                  <a:schemeClr val="accent1"/>
                </a:solidFill>
              </a:rPr>
              <a:t>41.5</a:t>
            </a:r>
            <a:r>
              <a:rPr lang="en-US" altLang="zh-CN" sz="2400" b="1">
                <a:solidFill>
                  <a:schemeClr val="accent1"/>
                </a:solidFill>
              </a:rPr>
              <a:t>%</a:t>
            </a:r>
            <a:endParaRPr lang="zh-CN" altLang="en-US" b="1">
              <a:solidFill>
                <a:schemeClr val="accent1"/>
              </a:solidFill>
            </a:endParaRPr>
          </a:p>
        </p:txBody>
      </p:sp>
      <p:sp>
        <p:nvSpPr>
          <p:cNvPr id="222" name="文本框 221">
            <a:extLst>
              <a:ext uri="{FF2B5EF4-FFF2-40B4-BE49-F238E27FC236}">
                <a16:creationId xmlns:a16="http://schemas.microsoft.com/office/drawing/2014/main" id="{F913781C-73DF-7590-EFB0-CADFC5A79F1F}"/>
              </a:ext>
            </a:extLst>
          </p:cNvPr>
          <p:cNvSpPr txBox="1"/>
          <p:nvPr/>
        </p:nvSpPr>
        <p:spPr>
          <a:xfrm>
            <a:off x="4725880" y="5786068"/>
            <a:ext cx="1415772" cy="338554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ctr"/>
            <a:r>
              <a:rPr lang="zh-CN" altLang="en-US" sz="1600"/>
              <a:t>产品购买提升</a:t>
            </a:r>
          </a:p>
        </p:txBody>
      </p:sp>
      <p:grpSp>
        <p:nvGrpSpPr>
          <p:cNvPr id="8" name="组合 7">
            <a:extLst>
              <a:ext uri="{FF2B5EF4-FFF2-40B4-BE49-F238E27FC236}">
                <a16:creationId xmlns:a16="http://schemas.microsoft.com/office/drawing/2014/main" id="{7EB90113-80B7-77E9-C6EB-7A944B691234}"/>
              </a:ext>
            </a:extLst>
          </p:cNvPr>
          <p:cNvGrpSpPr/>
          <p:nvPr/>
        </p:nvGrpSpPr>
        <p:grpSpPr>
          <a:xfrm flipH="1">
            <a:off x="6571409" y="3347372"/>
            <a:ext cx="5176263" cy="3874695"/>
            <a:chOff x="-48149" y="3338905"/>
            <a:chExt cx="5284387" cy="3955631"/>
          </a:xfrm>
        </p:grpSpPr>
        <p:sp>
          <p:nvSpPr>
            <p:cNvPr id="515" name="任意多边形: 形状 514">
              <a:extLst>
                <a:ext uri="{FF2B5EF4-FFF2-40B4-BE49-F238E27FC236}">
                  <a16:creationId xmlns:a16="http://schemas.microsoft.com/office/drawing/2014/main" id="{7532ADBF-BA91-358F-8B82-FD1DB01590A1}"/>
                </a:ext>
              </a:extLst>
            </p:cNvPr>
            <p:cNvSpPr/>
            <p:nvPr/>
          </p:nvSpPr>
          <p:spPr>
            <a:xfrm>
              <a:off x="3752902" y="4988345"/>
              <a:ext cx="1483336" cy="1923702"/>
            </a:xfrm>
            <a:custGeom>
              <a:avLst/>
              <a:gdLst>
                <a:gd name="connsiteX0" fmla="*/ 0 w 1538201"/>
                <a:gd name="connsiteY0" fmla="*/ 0 h 1994855"/>
                <a:gd name="connsiteX1" fmla="*/ 1538202 w 1538201"/>
                <a:gd name="connsiteY1" fmla="*/ 0 h 1994855"/>
                <a:gd name="connsiteX2" fmla="*/ 1538202 w 1538201"/>
                <a:gd name="connsiteY2" fmla="*/ 1994856 h 1994855"/>
                <a:gd name="connsiteX3" fmla="*/ 0 w 1538201"/>
                <a:gd name="connsiteY3" fmla="*/ 1994856 h 19948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38201" h="1994855">
                  <a:moveTo>
                    <a:pt x="0" y="0"/>
                  </a:moveTo>
                  <a:lnTo>
                    <a:pt x="1538202" y="0"/>
                  </a:lnTo>
                  <a:lnTo>
                    <a:pt x="1538202" y="1994856"/>
                  </a:lnTo>
                  <a:lnTo>
                    <a:pt x="0" y="1994856"/>
                  </a:lnTo>
                  <a:close/>
                </a:path>
              </a:pathLst>
            </a:custGeom>
            <a:solidFill>
              <a:schemeClr val="tx1">
                <a:lumMod val="10000"/>
                <a:lumOff val="90000"/>
              </a:schemeClr>
            </a:solidFill>
            <a:ln w="7862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516" name="任意多边形: 形状 515">
              <a:extLst>
                <a:ext uri="{FF2B5EF4-FFF2-40B4-BE49-F238E27FC236}">
                  <a16:creationId xmlns:a16="http://schemas.microsoft.com/office/drawing/2014/main" id="{AFD6CE74-5D4E-C72E-FCD6-FECC7F31157A}"/>
                </a:ext>
              </a:extLst>
            </p:cNvPr>
            <p:cNvSpPr/>
            <p:nvPr/>
          </p:nvSpPr>
          <p:spPr>
            <a:xfrm>
              <a:off x="654891" y="5088779"/>
              <a:ext cx="77256" cy="1823268"/>
            </a:xfrm>
            <a:custGeom>
              <a:avLst/>
              <a:gdLst>
                <a:gd name="connsiteX0" fmla="*/ 0 w 80114"/>
                <a:gd name="connsiteY0" fmla="*/ 0 h 1890706"/>
                <a:gd name="connsiteX1" fmla="*/ 80115 w 80114"/>
                <a:gd name="connsiteY1" fmla="*/ 0 h 1890706"/>
                <a:gd name="connsiteX2" fmla="*/ 80115 w 80114"/>
                <a:gd name="connsiteY2" fmla="*/ 1890707 h 1890706"/>
                <a:gd name="connsiteX3" fmla="*/ 0 w 80114"/>
                <a:gd name="connsiteY3" fmla="*/ 1890707 h 18907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0114" h="1890706">
                  <a:moveTo>
                    <a:pt x="0" y="0"/>
                  </a:moveTo>
                  <a:lnTo>
                    <a:pt x="80115" y="0"/>
                  </a:lnTo>
                  <a:lnTo>
                    <a:pt x="80115" y="1890707"/>
                  </a:lnTo>
                  <a:lnTo>
                    <a:pt x="0" y="1890707"/>
                  </a:lnTo>
                  <a:close/>
                </a:path>
              </a:pathLst>
            </a:custGeom>
            <a:solidFill>
              <a:schemeClr val="tx1">
                <a:lumMod val="10000"/>
                <a:lumOff val="90000"/>
              </a:schemeClr>
            </a:solidFill>
            <a:ln w="7862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517" name="任意多边形: 形状 516">
              <a:extLst>
                <a:ext uri="{FF2B5EF4-FFF2-40B4-BE49-F238E27FC236}">
                  <a16:creationId xmlns:a16="http://schemas.microsoft.com/office/drawing/2014/main" id="{81699269-8288-BCB8-C841-EEA22439E873}"/>
                </a:ext>
              </a:extLst>
            </p:cNvPr>
            <p:cNvSpPr/>
            <p:nvPr/>
          </p:nvSpPr>
          <p:spPr>
            <a:xfrm>
              <a:off x="-48149" y="4857008"/>
              <a:ext cx="5284387" cy="154514"/>
            </a:xfrm>
            <a:custGeom>
              <a:avLst/>
              <a:gdLst>
                <a:gd name="connsiteX0" fmla="*/ 0 w 5479844"/>
                <a:gd name="connsiteY0" fmla="*/ 0 h 160229"/>
                <a:gd name="connsiteX1" fmla="*/ 5479844 w 5479844"/>
                <a:gd name="connsiteY1" fmla="*/ 0 h 160229"/>
                <a:gd name="connsiteX2" fmla="*/ 5479844 w 5479844"/>
                <a:gd name="connsiteY2" fmla="*/ 160229 h 160229"/>
                <a:gd name="connsiteX3" fmla="*/ 0 w 5479844"/>
                <a:gd name="connsiteY3" fmla="*/ 160229 h 1602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479844" h="160229">
                  <a:moveTo>
                    <a:pt x="0" y="0"/>
                  </a:moveTo>
                  <a:lnTo>
                    <a:pt x="5479844" y="0"/>
                  </a:lnTo>
                  <a:lnTo>
                    <a:pt x="5479844" y="160229"/>
                  </a:lnTo>
                  <a:lnTo>
                    <a:pt x="0" y="160229"/>
                  </a:lnTo>
                  <a:close/>
                </a:path>
              </a:pathLst>
            </a:custGeom>
            <a:solidFill>
              <a:schemeClr val="tx1">
                <a:lumMod val="10000"/>
                <a:lumOff val="90000"/>
              </a:schemeClr>
            </a:solidFill>
            <a:ln w="7862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518" name="任意多边形: 形状 517">
              <a:extLst>
                <a:ext uri="{FF2B5EF4-FFF2-40B4-BE49-F238E27FC236}">
                  <a16:creationId xmlns:a16="http://schemas.microsoft.com/office/drawing/2014/main" id="{EFEA1B9F-00B6-D88B-5DA7-49AF1C0C409E}"/>
                </a:ext>
              </a:extLst>
            </p:cNvPr>
            <p:cNvSpPr/>
            <p:nvPr/>
          </p:nvSpPr>
          <p:spPr>
            <a:xfrm>
              <a:off x="616263" y="5011521"/>
              <a:ext cx="154514" cy="154514"/>
            </a:xfrm>
            <a:custGeom>
              <a:avLst/>
              <a:gdLst>
                <a:gd name="connsiteX0" fmla="*/ 0 w 160229"/>
                <a:gd name="connsiteY0" fmla="*/ 0 h 160229"/>
                <a:gd name="connsiteX1" fmla="*/ 160229 w 160229"/>
                <a:gd name="connsiteY1" fmla="*/ 0 h 160229"/>
                <a:gd name="connsiteX2" fmla="*/ 160229 w 160229"/>
                <a:gd name="connsiteY2" fmla="*/ 160229 h 160229"/>
                <a:gd name="connsiteX3" fmla="*/ 0 w 160229"/>
                <a:gd name="connsiteY3" fmla="*/ 160229 h 1602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0229" h="160229">
                  <a:moveTo>
                    <a:pt x="0" y="0"/>
                  </a:moveTo>
                  <a:lnTo>
                    <a:pt x="160229" y="0"/>
                  </a:lnTo>
                  <a:lnTo>
                    <a:pt x="160229" y="160229"/>
                  </a:lnTo>
                  <a:lnTo>
                    <a:pt x="0" y="160229"/>
                  </a:lnTo>
                  <a:close/>
                </a:path>
              </a:pathLst>
            </a:custGeom>
            <a:solidFill>
              <a:schemeClr val="tx1">
                <a:lumMod val="10000"/>
                <a:lumOff val="90000"/>
              </a:schemeClr>
            </a:solidFill>
            <a:ln w="7862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519" name="任意多边形: 形状 518">
              <a:extLst>
                <a:ext uri="{FF2B5EF4-FFF2-40B4-BE49-F238E27FC236}">
                  <a16:creationId xmlns:a16="http://schemas.microsoft.com/office/drawing/2014/main" id="{A5BA8635-5124-0904-3904-475E14AD2039}"/>
                </a:ext>
              </a:extLst>
            </p:cNvPr>
            <p:cNvSpPr/>
            <p:nvPr/>
          </p:nvSpPr>
          <p:spPr>
            <a:xfrm>
              <a:off x="3822431" y="5100364"/>
              <a:ext cx="1344273" cy="355388"/>
            </a:xfrm>
            <a:custGeom>
              <a:avLst/>
              <a:gdLst>
                <a:gd name="connsiteX0" fmla="*/ 818174 w 1393994"/>
                <a:gd name="connsiteY0" fmla="*/ 0 h 368533"/>
                <a:gd name="connsiteX1" fmla="*/ 809158 w 1393994"/>
                <a:gd name="connsiteY1" fmla="*/ 36057 h 368533"/>
                <a:gd name="connsiteX2" fmla="*/ 584837 w 1393994"/>
                <a:gd name="connsiteY2" fmla="*/ 36057 h 368533"/>
                <a:gd name="connsiteX3" fmla="*/ 571321 w 1393994"/>
                <a:gd name="connsiteY3" fmla="*/ 0 h 368533"/>
                <a:gd name="connsiteX4" fmla="*/ 0 w 1393994"/>
                <a:gd name="connsiteY4" fmla="*/ 0 h 368533"/>
                <a:gd name="connsiteX5" fmla="*/ 0 w 1393994"/>
                <a:gd name="connsiteY5" fmla="*/ 368534 h 368533"/>
                <a:gd name="connsiteX6" fmla="*/ 1393995 w 1393994"/>
                <a:gd name="connsiteY6" fmla="*/ 368534 h 368533"/>
                <a:gd name="connsiteX7" fmla="*/ 1393995 w 1393994"/>
                <a:gd name="connsiteY7" fmla="*/ 0 h 368533"/>
                <a:gd name="connsiteX8" fmla="*/ 818174 w 1393994"/>
                <a:gd name="connsiteY8" fmla="*/ 0 h 3685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93994" h="368533">
                  <a:moveTo>
                    <a:pt x="818174" y="0"/>
                  </a:moveTo>
                  <a:lnTo>
                    <a:pt x="809158" y="36057"/>
                  </a:lnTo>
                  <a:lnTo>
                    <a:pt x="584837" y="36057"/>
                  </a:lnTo>
                  <a:lnTo>
                    <a:pt x="571321" y="0"/>
                  </a:lnTo>
                  <a:lnTo>
                    <a:pt x="0" y="0"/>
                  </a:lnTo>
                  <a:lnTo>
                    <a:pt x="0" y="368534"/>
                  </a:lnTo>
                  <a:lnTo>
                    <a:pt x="1393995" y="368534"/>
                  </a:lnTo>
                  <a:lnTo>
                    <a:pt x="1393995" y="0"/>
                  </a:lnTo>
                  <a:lnTo>
                    <a:pt x="818174" y="0"/>
                  </a:lnTo>
                  <a:close/>
                </a:path>
              </a:pathLst>
            </a:custGeom>
            <a:solidFill>
              <a:schemeClr val="accent4"/>
            </a:solidFill>
            <a:ln w="7862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520" name="任意多边形: 形状 519">
              <a:extLst>
                <a:ext uri="{FF2B5EF4-FFF2-40B4-BE49-F238E27FC236}">
                  <a16:creationId xmlns:a16="http://schemas.microsoft.com/office/drawing/2014/main" id="{E8E55C55-2DDB-710E-1FD4-DAF1B360DFC7}"/>
                </a:ext>
              </a:extLst>
            </p:cNvPr>
            <p:cNvSpPr/>
            <p:nvPr/>
          </p:nvSpPr>
          <p:spPr>
            <a:xfrm>
              <a:off x="3822431" y="5548457"/>
              <a:ext cx="1344273" cy="355380"/>
            </a:xfrm>
            <a:custGeom>
              <a:avLst/>
              <a:gdLst>
                <a:gd name="connsiteX0" fmla="*/ 818174 w 1393994"/>
                <a:gd name="connsiteY0" fmla="*/ 0 h 368525"/>
                <a:gd name="connsiteX1" fmla="*/ 809158 w 1393994"/>
                <a:gd name="connsiteY1" fmla="*/ 36050 h 368525"/>
                <a:gd name="connsiteX2" fmla="*/ 584837 w 1393994"/>
                <a:gd name="connsiteY2" fmla="*/ 36050 h 368525"/>
                <a:gd name="connsiteX3" fmla="*/ 571321 w 1393994"/>
                <a:gd name="connsiteY3" fmla="*/ 0 h 368525"/>
                <a:gd name="connsiteX4" fmla="*/ 0 w 1393994"/>
                <a:gd name="connsiteY4" fmla="*/ 0 h 368525"/>
                <a:gd name="connsiteX5" fmla="*/ 0 w 1393994"/>
                <a:gd name="connsiteY5" fmla="*/ 368526 h 368525"/>
                <a:gd name="connsiteX6" fmla="*/ 1393995 w 1393994"/>
                <a:gd name="connsiteY6" fmla="*/ 368526 h 368525"/>
                <a:gd name="connsiteX7" fmla="*/ 1393995 w 1393994"/>
                <a:gd name="connsiteY7" fmla="*/ 0 h 368525"/>
                <a:gd name="connsiteX8" fmla="*/ 818174 w 1393994"/>
                <a:gd name="connsiteY8" fmla="*/ 0 h 368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93994" h="368525">
                  <a:moveTo>
                    <a:pt x="818174" y="0"/>
                  </a:moveTo>
                  <a:lnTo>
                    <a:pt x="809158" y="36050"/>
                  </a:lnTo>
                  <a:lnTo>
                    <a:pt x="584837" y="36050"/>
                  </a:lnTo>
                  <a:lnTo>
                    <a:pt x="571321" y="0"/>
                  </a:lnTo>
                  <a:lnTo>
                    <a:pt x="0" y="0"/>
                  </a:lnTo>
                  <a:lnTo>
                    <a:pt x="0" y="368526"/>
                  </a:lnTo>
                  <a:lnTo>
                    <a:pt x="1393995" y="368526"/>
                  </a:lnTo>
                  <a:lnTo>
                    <a:pt x="1393995" y="0"/>
                  </a:lnTo>
                  <a:lnTo>
                    <a:pt x="818174" y="0"/>
                  </a:lnTo>
                  <a:close/>
                </a:path>
              </a:pathLst>
            </a:custGeom>
            <a:solidFill>
              <a:schemeClr val="accent4"/>
            </a:solidFill>
            <a:ln w="7862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521" name="任意多边形: 形状 520">
              <a:extLst>
                <a:ext uri="{FF2B5EF4-FFF2-40B4-BE49-F238E27FC236}">
                  <a16:creationId xmlns:a16="http://schemas.microsoft.com/office/drawing/2014/main" id="{E331EA0D-4A2D-5E44-EC73-0AF82589D88D}"/>
                </a:ext>
              </a:extLst>
            </p:cNvPr>
            <p:cNvSpPr/>
            <p:nvPr/>
          </p:nvSpPr>
          <p:spPr>
            <a:xfrm>
              <a:off x="3822431" y="5996551"/>
              <a:ext cx="1344273" cy="355380"/>
            </a:xfrm>
            <a:custGeom>
              <a:avLst/>
              <a:gdLst>
                <a:gd name="connsiteX0" fmla="*/ 818174 w 1393994"/>
                <a:gd name="connsiteY0" fmla="*/ 0 h 368525"/>
                <a:gd name="connsiteX1" fmla="*/ 809158 w 1393994"/>
                <a:gd name="connsiteY1" fmla="*/ 36049 h 368525"/>
                <a:gd name="connsiteX2" fmla="*/ 584837 w 1393994"/>
                <a:gd name="connsiteY2" fmla="*/ 36049 h 368525"/>
                <a:gd name="connsiteX3" fmla="*/ 571321 w 1393994"/>
                <a:gd name="connsiteY3" fmla="*/ 0 h 368525"/>
                <a:gd name="connsiteX4" fmla="*/ 0 w 1393994"/>
                <a:gd name="connsiteY4" fmla="*/ 0 h 368525"/>
                <a:gd name="connsiteX5" fmla="*/ 0 w 1393994"/>
                <a:gd name="connsiteY5" fmla="*/ 368525 h 368525"/>
                <a:gd name="connsiteX6" fmla="*/ 1393995 w 1393994"/>
                <a:gd name="connsiteY6" fmla="*/ 368525 h 368525"/>
                <a:gd name="connsiteX7" fmla="*/ 1393995 w 1393994"/>
                <a:gd name="connsiteY7" fmla="*/ 0 h 368525"/>
                <a:gd name="connsiteX8" fmla="*/ 818174 w 1393994"/>
                <a:gd name="connsiteY8" fmla="*/ 0 h 368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93994" h="368525">
                  <a:moveTo>
                    <a:pt x="818174" y="0"/>
                  </a:moveTo>
                  <a:lnTo>
                    <a:pt x="809158" y="36049"/>
                  </a:lnTo>
                  <a:lnTo>
                    <a:pt x="584837" y="36049"/>
                  </a:lnTo>
                  <a:lnTo>
                    <a:pt x="571321" y="0"/>
                  </a:lnTo>
                  <a:lnTo>
                    <a:pt x="0" y="0"/>
                  </a:lnTo>
                  <a:lnTo>
                    <a:pt x="0" y="368525"/>
                  </a:lnTo>
                  <a:lnTo>
                    <a:pt x="1393995" y="368525"/>
                  </a:lnTo>
                  <a:lnTo>
                    <a:pt x="1393995" y="0"/>
                  </a:lnTo>
                  <a:lnTo>
                    <a:pt x="818174" y="0"/>
                  </a:lnTo>
                  <a:close/>
                </a:path>
              </a:pathLst>
            </a:custGeom>
            <a:solidFill>
              <a:schemeClr val="accent4"/>
            </a:solidFill>
            <a:ln w="7862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522" name="任意多边形: 形状 521">
              <a:extLst>
                <a:ext uri="{FF2B5EF4-FFF2-40B4-BE49-F238E27FC236}">
                  <a16:creationId xmlns:a16="http://schemas.microsoft.com/office/drawing/2014/main" id="{6EF737F3-7A8C-80A8-328A-B39F625BA9B5}"/>
                </a:ext>
              </a:extLst>
            </p:cNvPr>
            <p:cNvSpPr/>
            <p:nvPr/>
          </p:nvSpPr>
          <p:spPr>
            <a:xfrm>
              <a:off x="3822431" y="6444645"/>
              <a:ext cx="1344273" cy="355380"/>
            </a:xfrm>
            <a:custGeom>
              <a:avLst/>
              <a:gdLst>
                <a:gd name="connsiteX0" fmla="*/ 818174 w 1393994"/>
                <a:gd name="connsiteY0" fmla="*/ 0 h 368525"/>
                <a:gd name="connsiteX1" fmla="*/ 809158 w 1393994"/>
                <a:gd name="connsiteY1" fmla="*/ 36049 h 368525"/>
                <a:gd name="connsiteX2" fmla="*/ 584837 w 1393994"/>
                <a:gd name="connsiteY2" fmla="*/ 36049 h 368525"/>
                <a:gd name="connsiteX3" fmla="*/ 571321 w 1393994"/>
                <a:gd name="connsiteY3" fmla="*/ 0 h 368525"/>
                <a:gd name="connsiteX4" fmla="*/ 0 w 1393994"/>
                <a:gd name="connsiteY4" fmla="*/ 0 h 368525"/>
                <a:gd name="connsiteX5" fmla="*/ 0 w 1393994"/>
                <a:gd name="connsiteY5" fmla="*/ 368526 h 368525"/>
                <a:gd name="connsiteX6" fmla="*/ 1393995 w 1393994"/>
                <a:gd name="connsiteY6" fmla="*/ 368526 h 368525"/>
                <a:gd name="connsiteX7" fmla="*/ 1393995 w 1393994"/>
                <a:gd name="connsiteY7" fmla="*/ 0 h 368525"/>
                <a:gd name="connsiteX8" fmla="*/ 818174 w 1393994"/>
                <a:gd name="connsiteY8" fmla="*/ 0 h 368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93994" h="368525">
                  <a:moveTo>
                    <a:pt x="818174" y="0"/>
                  </a:moveTo>
                  <a:lnTo>
                    <a:pt x="809158" y="36049"/>
                  </a:lnTo>
                  <a:lnTo>
                    <a:pt x="584837" y="36049"/>
                  </a:lnTo>
                  <a:lnTo>
                    <a:pt x="571321" y="0"/>
                  </a:lnTo>
                  <a:lnTo>
                    <a:pt x="0" y="0"/>
                  </a:lnTo>
                  <a:lnTo>
                    <a:pt x="0" y="368526"/>
                  </a:lnTo>
                  <a:lnTo>
                    <a:pt x="1393995" y="368526"/>
                  </a:lnTo>
                  <a:lnTo>
                    <a:pt x="1393995" y="0"/>
                  </a:lnTo>
                  <a:lnTo>
                    <a:pt x="818174" y="0"/>
                  </a:lnTo>
                  <a:close/>
                </a:path>
              </a:pathLst>
            </a:custGeom>
            <a:solidFill>
              <a:schemeClr val="accent4"/>
            </a:solidFill>
            <a:ln w="7862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523" name="任意多边形: 形状 522">
              <a:extLst>
                <a:ext uri="{FF2B5EF4-FFF2-40B4-BE49-F238E27FC236}">
                  <a16:creationId xmlns:a16="http://schemas.microsoft.com/office/drawing/2014/main" id="{989825EA-5AF5-1FBE-B584-1ED8981842BB}"/>
                </a:ext>
              </a:extLst>
            </p:cNvPr>
            <p:cNvSpPr/>
            <p:nvPr/>
          </p:nvSpPr>
          <p:spPr>
            <a:xfrm>
              <a:off x="2362275" y="4632962"/>
              <a:ext cx="455816" cy="200864"/>
            </a:xfrm>
            <a:custGeom>
              <a:avLst/>
              <a:gdLst>
                <a:gd name="connsiteX0" fmla="*/ 472677 w 472676"/>
                <a:gd name="connsiteY0" fmla="*/ 208294 h 208294"/>
                <a:gd name="connsiteX1" fmla="*/ 0 w 472676"/>
                <a:gd name="connsiteY1" fmla="*/ 208294 h 208294"/>
                <a:gd name="connsiteX2" fmla="*/ 16018 w 472676"/>
                <a:gd name="connsiteY2" fmla="*/ 0 h 208294"/>
                <a:gd name="connsiteX3" fmla="*/ 456650 w 472676"/>
                <a:gd name="connsiteY3" fmla="*/ 0 h 208294"/>
                <a:gd name="connsiteX4" fmla="*/ 472677 w 472676"/>
                <a:gd name="connsiteY4" fmla="*/ 208294 h 20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2676" h="208294">
                  <a:moveTo>
                    <a:pt x="472677" y="208294"/>
                  </a:moveTo>
                  <a:lnTo>
                    <a:pt x="0" y="208294"/>
                  </a:lnTo>
                  <a:lnTo>
                    <a:pt x="16018" y="0"/>
                  </a:lnTo>
                  <a:lnTo>
                    <a:pt x="456650" y="0"/>
                  </a:lnTo>
                  <a:lnTo>
                    <a:pt x="472677" y="208294"/>
                  </a:lnTo>
                  <a:close/>
                </a:path>
              </a:pathLst>
            </a:custGeom>
            <a:solidFill>
              <a:schemeClr val="tx1">
                <a:lumMod val="10000"/>
                <a:lumOff val="90000"/>
              </a:schemeClr>
            </a:solidFill>
            <a:ln w="7862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524" name="任意多边形: 形状 523">
              <a:extLst>
                <a:ext uri="{FF2B5EF4-FFF2-40B4-BE49-F238E27FC236}">
                  <a16:creationId xmlns:a16="http://schemas.microsoft.com/office/drawing/2014/main" id="{AC7A4C65-F44A-386E-82A8-BE9730152F94}"/>
                </a:ext>
              </a:extLst>
            </p:cNvPr>
            <p:cNvSpPr/>
            <p:nvPr/>
          </p:nvSpPr>
          <p:spPr>
            <a:xfrm>
              <a:off x="2339096" y="4810653"/>
              <a:ext cx="509896" cy="46353"/>
            </a:xfrm>
            <a:custGeom>
              <a:avLst/>
              <a:gdLst>
                <a:gd name="connsiteX0" fmla="*/ 0 w 528756"/>
                <a:gd name="connsiteY0" fmla="*/ 0 h 48068"/>
                <a:gd name="connsiteX1" fmla="*/ 528757 w 528756"/>
                <a:gd name="connsiteY1" fmla="*/ 0 h 48068"/>
                <a:gd name="connsiteX2" fmla="*/ 528757 w 528756"/>
                <a:gd name="connsiteY2" fmla="*/ 48069 h 48068"/>
                <a:gd name="connsiteX3" fmla="*/ 0 w 528756"/>
                <a:gd name="connsiteY3" fmla="*/ 48069 h 480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28756" h="48068">
                  <a:moveTo>
                    <a:pt x="0" y="0"/>
                  </a:moveTo>
                  <a:lnTo>
                    <a:pt x="528757" y="0"/>
                  </a:lnTo>
                  <a:lnTo>
                    <a:pt x="528757" y="48069"/>
                  </a:lnTo>
                  <a:lnTo>
                    <a:pt x="0" y="48069"/>
                  </a:lnTo>
                  <a:close/>
                </a:path>
              </a:pathLst>
            </a:custGeom>
            <a:solidFill>
              <a:schemeClr val="tx1">
                <a:lumMod val="10000"/>
                <a:lumOff val="90000"/>
              </a:schemeClr>
            </a:solidFill>
            <a:ln w="7862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525" name="任意多边形: 形状 524">
              <a:extLst>
                <a:ext uri="{FF2B5EF4-FFF2-40B4-BE49-F238E27FC236}">
                  <a16:creationId xmlns:a16="http://schemas.microsoft.com/office/drawing/2014/main" id="{4809EF00-F990-BE3C-4985-35631B8908F9}"/>
                </a:ext>
              </a:extLst>
            </p:cNvPr>
            <p:cNvSpPr/>
            <p:nvPr/>
          </p:nvSpPr>
          <p:spPr>
            <a:xfrm>
              <a:off x="1674685" y="3338905"/>
              <a:ext cx="1834856" cy="1108639"/>
            </a:xfrm>
            <a:custGeom>
              <a:avLst/>
              <a:gdLst>
                <a:gd name="connsiteX0" fmla="*/ 1854496 w 1902723"/>
                <a:gd name="connsiteY0" fmla="*/ -61 h 1149645"/>
                <a:gd name="connsiteX1" fmla="*/ 47910 w 1902723"/>
                <a:gd name="connsiteY1" fmla="*/ -61 h 1149645"/>
                <a:gd name="connsiteX2" fmla="*/ -159 w 1902723"/>
                <a:gd name="connsiteY2" fmla="*/ 48008 h 1149645"/>
                <a:gd name="connsiteX3" fmla="*/ -159 w 1902723"/>
                <a:gd name="connsiteY3" fmla="*/ 1149585 h 1149645"/>
                <a:gd name="connsiteX4" fmla="*/ 1902565 w 1902723"/>
                <a:gd name="connsiteY4" fmla="*/ 1149585 h 1149645"/>
                <a:gd name="connsiteX5" fmla="*/ 1902565 w 1902723"/>
                <a:gd name="connsiteY5" fmla="*/ 48008 h 1149645"/>
                <a:gd name="connsiteX6" fmla="*/ 1854496 w 1902723"/>
                <a:gd name="connsiteY6" fmla="*/ -61 h 11496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902723" h="1149645">
                  <a:moveTo>
                    <a:pt x="1854496" y="-61"/>
                  </a:moveTo>
                  <a:lnTo>
                    <a:pt x="47910" y="-61"/>
                  </a:lnTo>
                  <a:cubicBezTo>
                    <a:pt x="21363" y="-61"/>
                    <a:pt x="-159" y="21461"/>
                    <a:pt x="-159" y="48008"/>
                  </a:cubicBezTo>
                  <a:lnTo>
                    <a:pt x="-159" y="1149585"/>
                  </a:lnTo>
                  <a:lnTo>
                    <a:pt x="1902565" y="1149585"/>
                  </a:lnTo>
                  <a:lnTo>
                    <a:pt x="1902565" y="48008"/>
                  </a:lnTo>
                  <a:cubicBezTo>
                    <a:pt x="1902565" y="21461"/>
                    <a:pt x="1881044" y="-60"/>
                    <a:pt x="1854496" y="-61"/>
                  </a:cubicBezTo>
                  <a:close/>
                </a:path>
              </a:pathLst>
            </a:custGeom>
            <a:solidFill>
              <a:schemeClr val="tx1"/>
            </a:solidFill>
            <a:ln w="7862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526" name="任意多边形: 形状 525">
              <a:extLst>
                <a:ext uri="{FF2B5EF4-FFF2-40B4-BE49-F238E27FC236}">
                  <a16:creationId xmlns:a16="http://schemas.microsoft.com/office/drawing/2014/main" id="{A2210DB7-18C8-BC05-E54F-44FD57192F54}"/>
                </a:ext>
              </a:extLst>
            </p:cNvPr>
            <p:cNvSpPr/>
            <p:nvPr/>
          </p:nvSpPr>
          <p:spPr>
            <a:xfrm>
              <a:off x="1674685" y="4447545"/>
              <a:ext cx="1834856" cy="220182"/>
            </a:xfrm>
            <a:custGeom>
              <a:avLst/>
              <a:gdLst>
                <a:gd name="connsiteX0" fmla="*/ -159 w 1902723"/>
                <a:gd name="connsiteY0" fmla="*/ -61 h 228326"/>
                <a:gd name="connsiteX1" fmla="*/ -159 w 1902723"/>
                <a:gd name="connsiteY1" fmla="*/ 180198 h 228326"/>
                <a:gd name="connsiteX2" fmla="*/ 47910 w 1902723"/>
                <a:gd name="connsiteY2" fmla="*/ 228266 h 228326"/>
                <a:gd name="connsiteX3" fmla="*/ 1854496 w 1902723"/>
                <a:gd name="connsiteY3" fmla="*/ 228266 h 228326"/>
                <a:gd name="connsiteX4" fmla="*/ 1902565 w 1902723"/>
                <a:gd name="connsiteY4" fmla="*/ 180198 h 228326"/>
                <a:gd name="connsiteX5" fmla="*/ 1902565 w 1902723"/>
                <a:gd name="connsiteY5" fmla="*/ -61 h 2283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902723" h="228326">
                  <a:moveTo>
                    <a:pt x="-159" y="-61"/>
                  </a:moveTo>
                  <a:lnTo>
                    <a:pt x="-159" y="180198"/>
                  </a:lnTo>
                  <a:cubicBezTo>
                    <a:pt x="-159" y="206745"/>
                    <a:pt x="21362" y="228266"/>
                    <a:pt x="47910" y="228266"/>
                  </a:cubicBezTo>
                  <a:lnTo>
                    <a:pt x="1854496" y="228266"/>
                  </a:lnTo>
                  <a:cubicBezTo>
                    <a:pt x="1881044" y="228266"/>
                    <a:pt x="1902565" y="206745"/>
                    <a:pt x="1902565" y="180198"/>
                  </a:cubicBezTo>
                  <a:lnTo>
                    <a:pt x="1902565" y="-61"/>
                  </a:lnTo>
                  <a:close/>
                </a:path>
              </a:pathLst>
            </a:custGeom>
            <a:solidFill>
              <a:schemeClr val="tx1">
                <a:lumMod val="10000"/>
                <a:lumOff val="90000"/>
              </a:schemeClr>
            </a:solidFill>
            <a:ln w="7862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527" name="任意多边形: 形状 526">
              <a:extLst>
                <a:ext uri="{FF2B5EF4-FFF2-40B4-BE49-F238E27FC236}">
                  <a16:creationId xmlns:a16="http://schemas.microsoft.com/office/drawing/2014/main" id="{B37C6A8A-DA5B-D4B4-215C-B42F480608E7}"/>
                </a:ext>
              </a:extLst>
            </p:cNvPr>
            <p:cNvSpPr/>
            <p:nvPr/>
          </p:nvSpPr>
          <p:spPr>
            <a:xfrm>
              <a:off x="1767393" y="3435476"/>
              <a:ext cx="1653302" cy="927085"/>
            </a:xfrm>
            <a:custGeom>
              <a:avLst/>
              <a:gdLst>
                <a:gd name="connsiteX0" fmla="*/ 0 w 1714454"/>
                <a:gd name="connsiteY0" fmla="*/ 0 h 961376"/>
                <a:gd name="connsiteX1" fmla="*/ 1714454 w 1714454"/>
                <a:gd name="connsiteY1" fmla="*/ 0 h 961376"/>
                <a:gd name="connsiteX2" fmla="*/ 1714454 w 1714454"/>
                <a:gd name="connsiteY2" fmla="*/ 961376 h 961376"/>
                <a:gd name="connsiteX3" fmla="*/ 0 w 1714454"/>
                <a:gd name="connsiteY3" fmla="*/ 961376 h 9613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14454" h="961376">
                  <a:moveTo>
                    <a:pt x="0" y="0"/>
                  </a:moveTo>
                  <a:lnTo>
                    <a:pt x="1714454" y="0"/>
                  </a:lnTo>
                  <a:lnTo>
                    <a:pt x="1714454" y="961376"/>
                  </a:lnTo>
                  <a:lnTo>
                    <a:pt x="0" y="961376"/>
                  </a:lnTo>
                  <a:close/>
                </a:path>
              </a:pathLst>
            </a:custGeom>
            <a:solidFill>
              <a:srgbClr val="FFFFFF"/>
            </a:solidFill>
            <a:ln w="7862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528" name="任意多边形: 形状 527">
              <a:extLst>
                <a:ext uri="{FF2B5EF4-FFF2-40B4-BE49-F238E27FC236}">
                  <a16:creationId xmlns:a16="http://schemas.microsoft.com/office/drawing/2014/main" id="{E8EBA2F9-3408-F652-8985-DD26F9C4E7F8}"/>
                </a:ext>
              </a:extLst>
            </p:cNvPr>
            <p:cNvSpPr/>
            <p:nvPr/>
          </p:nvSpPr>
          <p:spPr>
            <a:xfrm>
              <a:off x="2547691" y="4509351"/>
              <a:ext cx="92708" cy="92708"/>
            </a:xfrm>
            <a:custGeom>
              <a:avLst/>
              <a:gdLst>
                <a:gd name="connsiteX0" fmla="*/ 96138 w 96137"/>
                <a:gd name="connsiteY0" fmla="*/ 48069 h 96137"/>
                <a:gd name="connsiteX1" fmla="*/ 48069 w 96137"/>
                <a:gd name="connsiteY1" fmla="*/ 96138 h 96137"/>
                <a:gd name="connsiteX2" fmla="*/ 0 w 96137"/>
                <a:gd name="connsiteY2" fmla="*/ 48069 h 96137"/>
                <a:gd name="connsiteX3" fmla="*/ 48069 w 96137"/>
                <a:gd name="connsiteY3" fmla="*/ 0 h 96137"/>
                <a:gd name="connsiteX4" fmla="*/ 96138 w 96137"/>
                <a:gd name="connsiteY4" fmla="*/ 48069 h 961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6137" h="96137">
                  <a:moveTo>
                    <a:pt x="96138" y="48069"/>
                  </a:moveTo>
                  <a:cubicBezTo>
                    <a:pt x="96138" y="74616"/>
                    <a:pt x="74616" y="96138"/>
                    <a:pt x="48069" y="96138"/>
                  </a:cubicBezTo>
                  <a:cubicBezTo>
                    <a:pt x="21521" y="96138"/>
                    <a:pt x="0" y="74617"/>
                    <a:pt x="0" y="48069"/>
                  </a:cubicBezTo>
                  <a:cubicBezTo>
                    <a:pt x="0" y="21521"/>
                    <a:pt x="21521" y="0"/>
                    <a:pt x="48069" y="0"/>
                  </a:cubicBezTo>
                  <a:cubicBezTo>
                    <a:pt x="74616" y="0"/>
                    <a:pt x="96138" y="21521"/>
                    <a:pt x="96138" y="48069"/>
                  </a:cubicBezTo>
                  <a:close/>
                </a:path>
              </a:pathLst>
            </a:custGeom>
            <a:solidFill>
              <a:schemeClr val="tx1"/>
            </a:solidFill>
            <a:ln w="7862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536" name="任意多边形: 形状 535">
              <a:extLst>
                <a:ext uri="{FF2B5EF4-FFF2-40B4-BE49-F238E27FC236}">
                  <a16:creationId xmlns:a16="http://schemas.microsoft.com/office/drawing/2014/main" id="{A4A828EB-40D0-310F-05EB-CEB9FC348955}"/>
                </a:ext>
              </a:extLst>
            </p:cNvPr>
            <p:cNvSpPr/>
            <p:nvPr/>
          </p:nvSpPr>
          <p:spPr>
            <a:xfrm>
              <a:off x="2303537" y="3697169"/>
              <a:ext cx="445781" cy="25590"/>
            </a:xfrm>
            <a:custGeom>
              <a:avLst/>
              <a:gdLst>
                <a:gd name="connsiteX0" fmla="*/ 0 w 462269"/>
                <a:gd name="connsiteY0" fmla="*/ 0 h 26536"/>
                <a:gd name="connsiteX1" fmla="*/ 462269 w 462269"/>
                <a:gd name="connsiteY1" fmla="*/ 0 h 26536"/>
                <a:gd name="connsiteX2" fmla="*/ 462269 w 462269"/>
                <a:gd name="connsiteY2" fmla="*/ 26536 h 26536"/>
                <a:gd name="connsiteX3" fmla="*/ 0 w 462269"/>
                <a:gd name="connsiteY3" fmla="*/ 26536 h 265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62269" h="26536">
                  <a:moveTo>
                    <a:pt x="0" y="0"/>
                  </a:moveTo>
                  <a:lnTo>
                    <a:pt x="462269" y="0"/>
                  </a:lnTo>
                  <a:lnTo>
                    <a:pt x="462269" y="26536"/>
                  </a:lnTo>
                  <a:lnTo>
                    <a:pt x="0" y="26536"/>
                  </a:lnTo>
                  <a:close/>
                </a:path>
              </a:pathLst>
            </a:custGeom>
            <a:solidFill>
              <a:schemeClr val="tx1"/>
            </a:solidFill>
            <a:ln w="7862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537" name="任意多边形: 形状 536">
              <a:extLst>
                <a:ext uri="{FF2B5EF4-FFF2-40B4-BE49-F238E27FC236}">
                  <a16:creationId xmlns:a16="http://schemas.microsoft.com/office/drawing/2014/main" id="{C270D9DC-E315-0E8B-0019-51FCBD6952CB}"/>
                </a:ext>
              </a:extLst>
            </p:cNvPr>
            <p:cNvSpPr/>
            <p:nvPr/>
          </p:nvSpPr>
          <p:spPr>
            <a:xfrm>
              <a:off x="2303537" y="3790513"/>
              <a:ext cx="688382" cy="25590"/>
            </a:xfrm>
            <a:custGeom>
              <a:avLst/>
              <a:gdLst>
                <a:gd name="connsiteX0" fmla="*/ 0 w 713844"/>
                <a:gd name="connsiteY0" fmla="*/ 0 h 26536"/>
                <a:gd name="connsiteX1" fmla="*/ 713844 w 713844"/>
                <a:gd name="connsiteY1" fmla="*/ 0 h 26536"/>
                <a:gd name="connsiteX2" fmla="*/ 713844 w 713844"/>
                <a:gd name="connsiteY2" fmla="*/ 26536 h 26536"/>
                <a:gd name="connsiteX3" fmla="*/ 0 w 713844"/>
                <a:gd name="connsiteY3" fmla="*/ 26536 h 265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844" h="26536">
                  <a:moveTo>
                    <a:pt x="0" y="0"/>
                  </a:moveTo>
                  <a:lnTo>
                    <a:pt x="713844" y="0"/>
                  </a:lnTo>
                  <a:lnTo>
                    <a:pt x="713844" y="26536"/>
                  </a:lnTo>
                  <a:lnTo>
                    <a:pt x="0" y="26536"/>
                  </a:lnTo>
                  <a:close/>
                </a:path>
              </a:pathLst>
            </a:custGeom>
            <a:solidFill>
              <a:schemeClr val="accent1"/>
            </a:solidFill>
            <a:ln w="7862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538" name="任意多边形: 形状 537">
              <a:extLst>
                <a:ext uri="{FF2B5EF4-FFF2-40B4-BE49-F238E27FC236}">
                  <a16:creationId xmlns:a16="http://schemas.microsoft.com/office/drawing/2014/main" id="{12A52BE4-3306-AC83-1CA0-3358A741DBF5}"/>
                </a:ext>
              </a:extLst>
            </p:cNvPr>
            <p:cNvSpPr/>
            <p:nvPr/>
          </p:nvSpPr>
          <p:spPr>
            <a:xfrm>
              <a:off x="2303537" y="3878456"/>
              <a:ext cx="561016" cy="25590"/>
            </a:xfrm>
            <a:custGeom>
              <a:avLst/>
              <a:gdLst>
                <a:gd name="connsiteX0" fmla="*/ 0 w 581767"/>
                <a:gd name="connsiteY0" fmla="*/ 0 h 26536"/>
                <a:gd name="connsiteX1" fmla="*/ 581767 w 581767"/>
                <a:gd name="connsiteY1" fmla="*/ 0 h 26536"/>
                <a:gd name="connsiteX2" fmla="*/ 581767 w 581767"/>
                <a:gd name="connsiteY2" fmla="*/ 26536 h 26536"/>
                <a:gd name="connsiteX3" fmla="*/ 0 w 581767"/>
                <a:gd name="connsiteY3" fmla="*/ 26536 h 265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81767" h="26536">
                  <a:moveTo>
                    <a:pt x="0" y="0"/>
                  </a:moveTo>
                  <a:lnTo>
                    <a:pt x="581767" y="0"/>
                  </a:lnTo>
                  <a:lnTo>
                    <a:pt x="581767" y="26536"/>
                  </a:lnTo>
                  <a:lnTo>
                    <a:pt x="0" y="26536"/>
                  </a:lnTo>
                  <a:close/>
                </a:path>
              </a:pathLst>
            </a:custGeom>
            <a:solidFill>
              <a:schemeClr val="accent1"/>
            </a:solidFill>
            <a:ln w="7862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539" name="任意多边形: 形状 538">
              <a:extLst>
                <a:ext uri="{FF2B5EF4-FFF2-40B4-BE49-F238E27FC236}">
                  <a16:creationId xmlns:a16="http://schemas.microsoft.com/office/drawing/2014/main" id="{103C5B39-3795-FA4E-35F5-E46ED3391C9C}"/>
                </a:ext>
              </a:extLst>
            </p:cNvPr>
            <p:cNvSpPr/>
            <p:nvPr/>
          </p:nvSpPr>
          <p:spPr>
            <a:xfrm>
              <a:off x="2303537" y="3966066"/>
              <a:ext cx="327512" cy="25590"/>
            </a:xfrm>
            <a:custGeom>
              <a:avLst/>
              <a:gdLst>
                <a:gd name="connsiteX0" fmla="*/ 0 w 339626"/>
                <a:gd name="connsiteY0" fmla="*/ 0 h 26536"/>
                <a:gd name="connsiteX1" fmla="*/ 339626 w 339626"/>
                <a:gd name="connsiteY1" fmla="*/ 0 h 26536"/>
                <a:gd name="connsiteX2" fmla="*/ 339626 w 339626"/>
                <a:gd name="connsiteY2" fmla="*/ 26536 h 26536"/>
                <a:gd name="connsiteX3" fmla="*/ 0 w 339626"/>
                <a:gd name="connsiteY3" fmla="*/ 26536 h 265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39626" h="26536">
                  <a:moveTo>
                    <a:pt x="0" y="0"/>
                  </a:moveTo>
                  <a:lnTo>
                    <a:pt x="339626" y="0"/>
                  </a:lnTo>
                  <a:lnTo>
                    <a:pt x="339626" y="26536"/>
                  </a:lnTo>
                  <a:lnTo>
                    <a:pt x="0" y="26536"/>
                  </a:lnTo>
                  <a:close/>
                </a:path>
              </a:pathLst>
            </a:custGeom>
            <a:solidFill>
              <a:schemeClr val="tx1"/>
            </a:solidFill>
            <a:ln w="7862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540" name="任意多边形: 形状 539">
              <a:extLst>
                <a:ext uri="{FF2B5EF4-FFF2-40B4-BE49-F238E27FC236}">
                  <a16:creationId xmlns:a16="http://schemas.microsoft.com/office/drawing/2014/main" id="{A0FCBAB6-D1B3-3CDE-3CA1-E4BFF1893A2F}"/>
                </a:ext>
              </a:extLst>
            </p:cNvPr>
            <p:cNvSpPr/>
            <p:nvPr/>
          </p:nvSpPr>
          <p:spPr>
            <a:xfrm>
              <a:off x="2303537" y="4053677"/>
              <a:ext cx="494301" cy="25590"/>
            </a:xfrm>
            <a:custGeom>
              <a:avLst/>
              <a:gdLst>
                <a:gd name="connsiteX0" fmla="*/ 0 w 512584"/>
                <a:gd name="connsiteY0" fmla="*/ 0 h 26536"/>
                <a:gd name="connsiteX1" fmla="*/ 512584 w 512584"/>
                <a:gd name="connsiteY1" fmla="*/ 0 h 26536"/>
                <a:gd name="connsiteX2" fmla="*/ 512584 w 512584"/>
                <a:gd name="connsiteY2" fmla="*/ 26536 h 26536"/>
                <a:gd name="connsiteX3" fmla="*/ 0 w 512584"/>
                <a:gd name="connsiteY3" fmla="*/ 26536 h 265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12584" h="26536">
                  <a:moveTo>
                    <a:pt x="0" y="0"/>
                  </a:moveTo>
                  <a:lnTo>
                    <a:pt x="512584" y="0"/>
                  </a:lnTo>
                  <a:lnTo>
                    <a:pt x="512584" y="26536"/>
                  </a:lnTo>
                  <a:lnTo>
                    <a:pt x="0" y="26536"/>
                  </a:lnTo>
                  <a:close/>
                </a:path>
              </a:pathLst>
            </a:custGeom>
            <a:solidFill>
              <a:schemeClr val="tx1"/>
            </a:solidFill>
            <a:ln w="7862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541" name="任意多边形: 形状 540">
              <a:extLst>
                <a:ext uri="{FF2B5EF4-FFF2-40B4-BE49-F238E27FC236}">
                  <a16:creationId xmlns:a16="http://schemas.microsoft.com/office/drawing/2014/main" id="{CA59E52F-A0C9-99FD-197B-F499575D5819}"/>
                </a:ext>
              </a:extLst>
            </p:cNvPr>
            <p:cNvSpPr/>
            <p:nvPr/>
          </p:nvSpPr>
          <p:spPr>
            <a:xfrm>
              <a:off x="2100358" y="3688072"/>
              <a:ext cx="54585" cy="54585"/>
            </a:xfrm>
            <a:custGeom>
              <a:avLst/>
              <a:gdLst>
                <a:gd name="connsiteX0" fmla="*/ 0 w 56604"/>
                <a:gd name="connsiteY0" fmla="*/ 0 h 56604"/>
                <a:gd name="connsiteX1" fmla="*/ 56604 w 56604"/>
                <a:gd name="connsiteY1" fmla="*/ 0 h 56604"/>
                <a:gd name="connsiteX2" fmla="*/ 56604 w 56604"/>
                <a:gd name="connsiteY2" fmla="*/ 56605 h 56604"/>
                <a:gd name="connsiteX3" fmla="*/ 0 w 56604"/>
                <a:gd name="connsiteY3" fmla="*/ 56605 h 566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6604" h="56604">
                  <a:moveTo>
                    <a:pt x="0" y="0"/>
                  </a:moveTo>
                  <a:lnTo>
                    <a:pt x="56604" y="0"/>
                  </a:lnTo>
                  <a:lnTo>
                    <a:pt x="56604" y="56605"/>
                  </a:lnTo>
                  <a:lnTo>
                    <a:pt x="0" y="56605"/>
                  </a:lnTo>
                  <a:close/>
                </a:path>
              </a:pathLst>
            </a:custGeom>
            <a:solidFill>
              <a:schemeClr val="tx1"/>
            </a:solidFill>
            <a:ln w="7862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542" name="任意多边形: 形状 541">
              <a:extLst>
                <a:ext uri="{FF2B5EF4-FFF2-40B4-BE49-F238E27FC236}">
                  <a16:creationId xmlns:a16="http://schemas.microsoft.com/office/drawing/2014/main" id="{A99D024F-9E05-B3E7-506A-E65BE398CB3B}"/>
                </a:ext>
              </a:extLst>
            </p:cNvPr>
            <p:cNvSpPr/>
            <p:nvPr/>
          </p:nvSpPr>
          <p:spPr>
            <a:xfrm>
              <a:off x="2100358" y="3776015"/>
              <a:ext cx="54585" cy="54585"/>
            </a:xfrm>
            <a:custGeom>
              <a:avLst/>
              <a:gdLst>
                <a:gd name="connsiteX0" fmla="*/ 0 w 56604"/>
                <a:gd name="connsiteY0" fmla="*/ 0 h 56604"/>
                <a:gd name="connsiteX1" fmla="*/ 56604 w 56604"/>
                <a:gd name="connsiteY1" fmla="*/ 0 h 56604"/>
                <a:gd name="connsiteX2" fmla="*/ 56604 w 56604"/>
                <a:gd name="connsiteY2" fmla="*/ 56604 h 56604"/>
                <a:gd name="connsiteX3" fmla="*/ 0 w 56604"/>
                <a:gd name="connsiteY3" fmla="*/ 56604 h 566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6604" h="56604">
                  <a:moveTo>
                    <a:pt x="0" y="0"/>
                  </a:moveTo>
                  <a:lnTo>
                    <a:pt x="56604" y="0"/>
                  </a:lnTo>
                  <a:lnTo>
                    <a:pt x="56604" y="56604"/>
                  </a:lnTo>
                  <a:lnTo>
                    <a:pt x="0" y="56604"/>
                  </a:lnTo>
                  <a:close/>
                </a:path>
              </a:pathLst>
            </a:custGeom>
            <a:solidFill>
              <a:schemeClr val="accent1"/>
            </a:solidFill>
            <a:ln w="7862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543" name="任意多边形: 形状 542">
              <a:extLst>
                <a:ext uri="{FF2B5EF4-FFF2-40B4-BE49-F238E27FC236}">
                  <a16:creationId xmlns:a16="http://schemas.microsoft.com/office/drawing/2014/main" id="{17385817-F42E-9313-82ED-7EA4F3EA4A90}"/>
                </a:ext>
              </a:extLst>
            </p:cNvPr>
            <p:cNvSpPr/>
            <p:nvPr/>
          </p:nvSpPr>
          <p:spPr>
            <a:xfrm>
              <a:off x="2100358" y="3863958"/>
              <a:ext cx="54585" cy="54585"/>
            </a:xfrm>
            <a:custGeom>
              <a:avLst/>
              <a:gdLst>
                <a:gd name="connsiteX0" fmla="*/ 0 w 56604"/>
                <a:gd name="connsiteY0" fmla="*/ 0 h 56604"/>
                <a:gd name="connsiteX1" fmla="*/ 56604 w 56604"/>
                <a:gd name="connsiteY1" fmla="*/ 0 h 56604"/>
                <a:gd name="connsiteX2" fmla="*/ 56604 w 56604"/>
                <a:gd name="connsiteY2" fmla="*/ 56604 h 56604"/>
                <a:gd name="connsiteX3" fmla="*/ 0 w 56604"/>
                <a:gd name="connsiteY3" fmla="*/ 56604 h 566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6604" h="56604">
                  <a:moveTo>
                    <a:pt x="0" y="0"/>
                  </a:moveTo>
                  <a:lnTo>
                    <a:pt x="56604" y="0"/>
                  </a:lnTo>
                  <a:lnTo>
                    <a:pt x="56604" y="56604"/>
                  </a:lnTo>
                  <a:lnTo>
                    <a:pt x="0" y="56604"/>
                  </a:lnTo>
                  <a:close/>
                </a:path>
              </a:pathLst>
            </a:custGeom>
            <a:solidFill>
              <a:schemeClr val="accent1"/>
            </a:solidFill>
            <a:ln w="7862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544" name="任意多边形: 形状 543">
              <a:extLst>
                <a:ext uri="{FF2B5EF4-FFF2-40B4-BE49-F238E27FC236}">
                  <a16:creationId xmlns:a16="http://schemas.microsoft.com/office/drawing/2014/main" id="{897420AB-1375-A649-9C81-226ACD13A1D6}"/>
                </a:ext>
              </a:extLst>
            </p:cNvPr>
            <p:cNvSpPr/>
            <p:nvPr/>
          </p:nvSpPr>
          <p:spPr>
            <a:xfrm>
              <a:off x="2100358" y="3951900"/>
              <a:ext cx="54585" cy="54585"/>
            </a:xfrm>
            <a:custGeom>
              <a:avLst/>
              <a:gdLst>
                <a:gd name="connsiteX0" fmla="*/ 0 w 56604"/>
                <a:gd name="connsiteY0" fmla="*/ 0 h 56604"/>
                <a:gd name="connsiteX1" fmla="*/ 56604 w 56604"/>
                <a:gd name="connsiteY1" fmla="*/ 0 h 56604"/>
                <a:gd name="connsiteX2" fmla="*/ 56604 w 56604"/>
                <a:gd name="connsiteY2" fmla="*/ 56605 h 56604"/>
                <a:gd name="connsiteX3" fmla="*/ 0 w 56604"/>
                <a:gd name="connsiteY3" fmla="*/ 56605 h 566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6604" h="56604">
                  <a:moveTo>
                    <a:pt x="0" y="0"/>
                  </a:moveTo>
                  <a:lnTo>
                    <a:pt x="56604" y="0"/>
                  </a:lnTo>
                  <a:lnTo>
                    <a:pt x="56604" y="56605"/>
                  </a:lnTo>
                  <a:lnTo>
                    <a:pt x="0" y="56605"/>
                  </a:lnTo>
                  <a:close/>
                </a:path>
              </a:pathLst>
            </a:custGeom>
            <a:solidFill>
              <a:schemeClr val="tx1"/>
            </a:solidFill>
            <a:ln w="7862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545" name="任意多边形: 形状 544">
              <a:extLst>
                <a:ext uri="{FF2B5EF4-FFF2-40B4-BE49-F238E27FC236}">
                  <a16:creationId xmlns:a16="http://schemas.microsoft.com/office/drawing/2014/main" id="{D61D4AB4-D86C-8436-CD3A-F1694D17906F}"/>
                </a:ext>
              </a:extLst>
            </p:cNvPr>
            <p:cNvSpPr/>
            <p:nvPr/>
          </p:nvSpPr>
          <p:spPr>
            <a:xfrm>
              <a:off x="2100358" y="4039844"/>
              <a:ext cx="54585" cy="54585"/>
            </a:xfrm>
            <a:custGeom>
              <a:avLst/>
              <a:gdLst>
                <a:gd name="connsiteX0" fmla="*/ 0 w 56604"/>
                <a:gd name="connsiteY0" fmla="*/ 0 h 56604"/>
                <a:gd name="connsiteX1" fmla="*/ 56604 w 56604"/>
                <a:gd name="connsiteY1" fmla="*/ 0 h 56604"/>
                <a:gd name="connsiteX2" fmla="*/ 56604 w 56604"/>
                <a:gd name="connsiteY2" fmla="*/ 56604 h 56604"/>
                <a:gd name="connsiteX3" fmla="*/ 0 w 56604"/>
                <a:gd name="connsiteY3" fmla="*/ 56604 h 566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6604" h="56604">
                  <a:moveTo>
                    <a:pt x="0" y="0"/>
                  </a:moveTo>
                  <a:lnTo>
                    <a:pt x="56604" y="0"/>
                  </a:lnTo>
                  <a:lnTo>
                    <a:pt x="56604" y="56604"/>
                  </a:lnTo>
                  <a:lnTo>
                    <a:pt x="0" y="56604"/>
                  </a:lnTo>
                  <a:close/>
                </a:path>
              </a:pathLst>
            </a:custGeom>
            <a:solidFill>
              <a:schemeClr val="tx1"/>
            </a:solidFill>
            <a:ln w="7862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546" name="任意多边形: 形状 545">
              <a:extLst>
                <a:ext uri="{FF2B5EF4-FFF2-40B4-BE49-F238E27FC236}">
                  <a16:creationId xmlns:a16="http://schemas.microsoft.com/office/drawing/2014/main" id="{9EDA7E88-7137-34D1-C6B4-54E7B3C86C71}"/>
                </a:ext>
              </a:extLst>
            </p:cNvPr>
            <p:cNvSpPr/>
            <p:nvPr/>
          </p:nvSpPr>
          <p:spPr>
            <a:xfrm>
              <a:off x="3098196" y="3369808"/>
              <a:ext cx="245903" cy="278917"/>
            </a:xfrm>
            <a:custGeom>
              <a:avLst/>
              <a:gdLst>
                <a:gd name="connsiteX0" fmla="*/ 254839 w 254998"/>
                <a:gd name="connsiteY0" fmla="*/ 289173 h 289233"/>
                <a:gd name="connsiteX1" fmla="*/ 12257 w 254998"/>
                <a:gd name="connsiteY1" fmla="*/ 289173 h 289233"/>
                <a:gd name="connsiteX2" fmla="*/ 12257 w 254998"/>
                <a:gd name="connsiteY2" fmla="*/ -61 h 289233"/>
                <a:gd name="connsiteX3" fmla="*/ 254840 w 254998"/>
                <a:gd name="connsiteY3" fmla="*/ -61 h 289233"/>
                <a:gd name="connsiteX4" fmla="*/ 254839 w 254998"/>
                <a:gd name="connsiteY4" fmla="*/ 289173 h 2892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54998" h="289233">
                  <a:moveTo>
                    <a:pt x="254839" y="289173"/>
                  </a:moveTo>
                  <a:lnTo>
                    <a:pt x="12257" y="289173"/>
                  </a:lnTo>
                  <a:cubicBezTo>
                    <a:pt x="-4297" y="193472"/>
                    <a:pt x="-4297" y="95640"/>
                    <a:pt x="12257" y="-61"/>
                  </a:cubicBezTo>
                  <a:lnTo>
                    <a:pt x="254840" y="-61"/>
                  </a:lnTo>
                  <a:cubicBezTo>
                    <a:pt x="227511" y="94414"/>
                    <a:pt x="227511" y="194699"/>
                    <a:pt x="254839" y="289173"/>
                  </a:cubicBezTo>
                  <a:close/>
                </a:path>
              </a:pathLst>
            </a:custGeom>
            <a:solidFill>
              <a:schemeClr val="accent1"/>
            </a:solidFill>
            <a:ln w="7862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547" name="任意多边形: 形状 546">
              <a:extLst>
                <a:ext uri="{FF2B5EF4-FFF2-40B4-BE49-F238E27FC236}">
                  <a16:creationId xmlns:a16="http://schemas.microsoft.com/office/drawing/2014/main" id="{1BC82CF8-79E0-F20B-1C3F-2DB638B53F62}"/>
                </a:ext>
              </a:extLst>
            </p:cNvPr>
            <p:cNvSpPr/>
            <p:nvPr/>
          </p:nvSpPr>
          <p:spPr>
            <a:xfrm>
              <a:off x="1297638" y="3563200"/>
              <a:ext cx="662902" cy="652109"/>
            </a:xfrm>
            <a:custGeom>
              <a:avLst/>
              <a:gdLst>
                <a:gd name="connsiteX0" fmla="*/ 356891 w 687421"/>
                <a:gd name="connsiteY0" fmla="*/ 668326 h 676229"/>
                <a:gd name="connsiteX1" fmla="*/ 257092 w 687421"/>
                <a:gd name="connsiteY1" fmla="*/ 643999 h 676229"/>
                <a:gd name="connsiteX2" fmla="*/ -159 w 687421"/>
                <a:gd name="connsiteY2" fmla="*/ 387394 h 676229"/>
                <a:gd name="connsiteX3" fmla="*/ 4930 w 687421"/>
                <a:gd name="connsiteY3" fmla="*/ 336186 h 676229"/>
                <a:gd name="connsiteX4" fmla="*/ 4930 w 687421"/>
                <a:gd name="connsiteY4" fmla="*/ 336187 h 676229"/>
                <a:gd name="connsiteX5" fmla="*/ 340334 w 687421"/>
                <a:gd name="connsiteY5" fmla="*/ -60 h 676229"/>
                <a:gd name="connsiteX6" fmla="*/ 340334 w 687421"/>
                <a:gd name="connsiteY6" fmla="*/ -60 h 676229"/>
                <a:gd name="connsiteX7" fmla="*/ 676581 w 687421"/>
                <a:gd name="connsiteY7" fmla="*/ 335343 h 676229"/>
                <a:gd name="connsiteX8" fmla="*/ 676581 w 687421"/>
                <a:gd name="connsiteY8" fmla="*/ 335343 h 676229"/>
                <a:gd name="connsiteX9" fmla="*/ 356891 w 687421"/>
                <a:gd name="connsiteY9" fmla="*/ 668326 h 6762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687421" h="676229">
                  <a:moveTo>
                    <a:pt x="356891" y="668326"/>
                  </a:moveTo>
                  <a:lnTo>
                    <a:pt x="257092" y="643999"/>
                  </a:lnTo>
                  <a:cubicBezTo>
                    <a:pt x="115195" y="644177"/>
                    <a:pt x="20" y="529291"/>
                    <a:pt x="-159" y="387394"/>
                  </a:cubicBezTo>
                  <a:cubicBezTo>
                    <a:pt x="-180" y="370197"/>
                    <a:pt x="1525" y="353042"/>
                    <a:pt x="4930" y="336186"/>
                  </a:cubicBezTo>
                  <a:lnTo>
                    <a:pt x="4930" y="336187"/>
                  </a:lnTo>
                  <a:cubicBezTo>
                    <a:pt x="4697" y="150716"/>
                    <a:pt x="154862" y="173"/>
                    <a:pt x="340334" y="-60"/>
                  </a:cubicBezTo>
                  <a:lnTo>
                    <a:pt x="340334" y="-60"/>
                  </a:lnTo>
                  <a:cubicBezTo>
                    <a:pt x="525805" y="-293"/>
                    <a:pt x="676348" y="149872"/>
                    <a:pt x="676581" y="335343"/>
                  </a:cubicBezTo>
                  <a:lnTo>
                    <a:pt x="676581" y="335343"/>
                  </a:lnTo>
                  <a:cubicBezTo>
                    <a:pt x="733166" y="532255"/>
                    <a:pt x="555944" y="716846"/>
                    <a:pt x="356891" y="668326"/>
                  </a:cubicBezTo>
                  <a:close/>
                </a:path>
              </a:pathLst>
            </a:custGeom>
            <a:solidFill>
              <a:schemeClr val="accent4"/>
            </a:solidFill>
            <a:ln w="7862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548" name="任意多边形: 形状 547">
              <a:extLst>
                <a:ext uri="{FF2B5EF4-FFF2-40B4-BE49-F238E27FC236}">
                  <a16:creationId xmlns:a16="http://schemas.microsoft.com/office/drawing/2014/main" id="{E7EE894C-5083-9F7A-A682-9C8F0E2FF921}"/>
                </a:ext>
              </a:extLst>
            </p:cNvPr>
            <p:cNvSpPr/>
            <p:nvPr/>
          </p:nvSpPr>
          <p:spPr>
            <a:xfrm>
              <a:off x="1509121" y="3765693"/>
              <a:ext cx="475910" cy="475910"/>
            </a:xfrm>
            <a:custGeom>
              <a:avLst/>
              <a:gdLst>
                <a:gd name="connsiteX0" fmla="*/ 493513 w 493513"/>
                <a:gd name="connsiteY0" fmla="*/ 246757 h 493513"/>
                <a:gd name="connsiteX1" fmla="*/ 246757 w 493513"/>
                <a:gd name="connsiteY1" fmla="*/ 493513 h 493513"/>
                <a:gd name="connsiteX2" fmla="*/ 0 w 493513"/>
                <a:gd name="connsiteY2" fmla="*/ 246757 h 493513"/>
                <a:gd name="connsiteX3" fmla="*/ 246757 w 493513"/>
                <a:gd name="connsiteY3" fmla="*/ 0 h 493513"/>
                <a:gd name="connsiteX4" fmla="*/ 493513 w 493513"/>
                <a:gd name="connsiteY4" fmla="*/ 246757 h 4935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93513" h="493513">
                  <a:moveTo>
                    <a:pt x="493513" y="246757"/>
                  </a:moveTo>
                  <a:cubicBezTo>
                    <a:pt x="493513" y="383037"/>
                    <a:pt x="383036" y="493513"/>
                    <a:pt x="246757" y="493513"/>
                  </a:cubicBezTo>
                  <a:cubicBezTo>
                    <a:pt x="110477" y="493513"/>
                    <a:pt x="0" y="383037"/>
                    <a:pt x="0" y="246757"/>
                  </a:cubicBezTo>
                  <a:cubicBezTo>
                    <a:pt x="0" y="110477"/>
                    <a:pt x="110477" y="0"/>
                    <a:pt x="246757" y="0"/>
                  </a:cubicBezTo>
                  <a:cubicBezTo>
                    <a:pt x="383036" y="0"/>
                    <a:pt x="493513" y="110477"/>
                    <a:pt x="493513" y="246757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7862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549" name="任意多边形: 形状 548">
              <a:extLst>
                <a:ext uri="{FF2B5EF4-FFF2-40B4-BE49-F238E27FC236}">
                  <a16:creationId xmlns:a16="http://schemas.microsoft.com/office/drawing/2014/main" id="{FF0B06A9-CF98-153C-8BA8-B95B1C3778EB}"/>
                </a:ext>
              </a:extLst>
            </p:cNvPr>
            <p:cNvSpPr/>
            <p:nvPr/>
          </p:nvSpPr>
          <p:spPr>
            <a:xfrm>
              <a:off x="1474875" y="4127798"/>
              <a:ext cx="345848" cy="320721"/>
            </a:xfrm>
            <a:custGeom>
              <a:avLst/>
              <a:gdLst>
                <a:gd name="connsiteX0" fmla="*/ 121183 w 358640"/>
                <a:gd name="connsiteY0" fmla="*/ -61 h 332584"/>
                <a:gd name="connsiteX1" fmla="*/ 3170 w 358640"/>
                <a:gd name="connsiteY1" fmla="*/ 278882 h 332584"/>
                <a:gd name="connsiteX2" fmla="*/ 346483 w 358640"/>
                <a:gd name="connsiteY2" fmla="*/ 332524 h 332584"/>
                <a:gd name="connsiteX3" fmla="*/ 357212 w 358640"/>
                <a:gd name="connsiteY3" fmla="*/ 64310 h 332584"/>
                <a:gd name="connsiteX4" fmla="*/ 121183 w 358640"/>
                <a:gd name="connsiteY4" fmla="*/ -61 h 3325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58640" h="332584">
                  <a:moveTo>
                    <a:pt x="121183" y="-61"/>
                  </a:moveTo>
                  <a:cubicBezTo>
                    <a:pt x="121183" y="-61"/>
                    <a:pt x="46084" y="257425"/>
                    <a:pt x="3170" y="278882"/>
                  </a:cubicBezTo>
                  <a:cubicBezTo>
                    <a:pt x="-39744" y="300339"/>
                    <a:pt x="346483" y="332524"/>
                    <a:pt x="346483" y="332524"/>
                  </a:cubicBezTo>
                  <a:cubicBezTo>
                    <a:pt x="346483" y="332524"/>
                    <a:pt x="335755" y="85768"/>
                    <a:pt x="357212" y="64310"/>
                  </a:cubicBezTo>
                  <a:cubicBezTo>
                    <a:pt x="378669" y="42853"/>
                    <a:pt x="121183" y="-61"/>
                    <a:pt x="121183" y="-61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7862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550" name="任意多边形: 形状 549">
              <a:extLst>
                <a:ext uri="{FF2B5EF4-FFF2-40B4-BE49-F238E27FC236}">
                  <a16:creationId xmlns:a16="http://schemas.microsoft.com/office/drawing/2014/main" id="{55B02778-7FC2-32A8-6FAE-09C1861D8358}"/>
                </a:ext>
              </a:extLst>
            </p:cNvPr>
            <p:cNvSpPr/>
            <p:nvPr/>
          </p:nvSpPr>
          <p:spPr>
            <a:xfrm>
              <a:off x="1415874" y="5653982"/>
              <a:ext cx="1095941" cy="1194782"/>
            </a:xfrm>
            <a:custGeom>
              <a:avLst/>
              <a:gdLst>
                <a:gd name="connsiteX0" fmla="*/ 568594 w 1136477"/>
                <a:gd name="connsiteY0" fmla="*/ 5131 h 1238974"/>
                <a:gd name="connsiteX1" fmla="*/ 1115750 w 1136477"/>
                <a:gd name="connsiteY1" fmla="*/ 123145 h 1238974"/>
                <a:gd name="connsiteX2" fmla="*/ 1072836 w 1136477"/>
                <a:gd name="connsiteY2" fmla="*/ 1238914 h 1238974"/>
                <a:gd name="connsiteX3" fmla="*/ 868993 w 1136477"/>
                <a:gd name="connsiteY3" fmla="*/ 1238914 h 1238974"/>
                <a:gd name="connsiteX4" fmla="*/ 868993 w 1136477"/>
                <a:gd name="connsiteY4" fmla="*/ 455730 h 1238974"/>
                <a:gd name="connsiteX5" fmla="*/ -159 w 1136477"/>
                <a:gd name="connsiteY5" fmla="*/ 122846 h 1238974"/>
                <a:gd name="connsiteX6" fmla="*/ 568594 w 1136477"/>
                <a:gd name="connsiteY6" fmla="*/ 5131 h 12389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36477" h="1238974">
                  <a:moveTo>
                    <a:pt x="568594" y="5131"/>
                  </a:moveTo>
                  <a:cubicBezTo>
                    <a:pt x="568594" y="5131"/>
                    <a:pt x="1051379" y="-37783"/>
                    <a:pt x="1115750" y="123145"/>
                  </a:cubicBezTo>
                  <a:cubicBezTo>
                    <a:pt x="1180121" y="284073"/>
                    <a:pt x="1072836" y="1238914"/>
                    <a:pt x="1072836" y="1238914"/>
                  </a:cubicBezTo>
                  <a:lnTo>
                    <a:pt x="868993" y="1238914"/>
                  </a:lnTo>
                  <a:lnTo>
                    <a:pt x="868993" y="455730"/>
                  </a:lnTo>
                  <a:cubicBezTo>
                    <a:pt x="868993" y="455730"/>
                    <a:pt x="-159" y="208674"/>
                    <a:pt x="-159" y="122846"/>
                  </a:cubicBezTo>
                  <a:cubicBezTo>
                    <a:pt x="-159" y="37017"/>
                    <a:pt x="568594" y="5131"/>
                    <a:pt x="568594" y="5131"/>
                  </a:cubicBezTo>
                  <a:close/>
                </a:path>
              </a:pathLst>
            </a:custGeom>
            <a:solidFill>
              <a:schemeClr val="accent4"/>
            </a:solidFill>
            <a:ln w="7862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551" name="任意多边形: 形状 550">
              <a:extLst>
                <a:ext uri="{FF2B5EF4-FFF2-40B4-BE49-F238E27FC236}">
                  <a16:creationId xmlns:a16="http://schemas.microsoft.com/office/drawing/2014/main" id="{384A2944-C6F1-FFE1-321B-52423ABF16E9}"/>
                </a:ext>
              </a:extLst>
            </p:cNvPr>
            <p:cNvSpPr/>
            <p:nvPr/>
          </p:nvSpPr>
          <p:spPr>
            <a:xfrm>
              <a:off x="2242516" y="6807381"/>
              <a:ext cx="365532" cy="259796"/>
            </a:xfrm>
            <a:custGeom>
              <a:avLst/>
              <a:gdLst>
                <a:gd name="connsiteX0" fmla="*/ 183433 w 379052"/>
                <a:gd name="connsiteY0" fmla="*/ -61 h 269405"/>
                <a:gd name="connsiteX1" fmla="*/ 290718 w 379052"/>
                <a:gd name="connsiteY1" fmla="*/ 42853 h 269405"/>
                <a:gd name="connsiteX2" fmla="*/ 365818 w 379052"/>
                <a:gd name="connsiteY2" fmla="*/ 128682 h 269405"/>
                <a:gd name="connsiteX3" fmla="*/ 215618 w 379052"/>
                <a:gd name="connsiteY3" fmla="*/ 235968 h 269405"/>
                <a:gd name="connsiteX4" fmla="*/ 1047 w 379052"/>
                <a:gd name="connsiteY4" fmla="*/ 235968 h 269405"/>
                <a:gd name="connsiteX5" fmla="*/ 54690 w 379052"/>
                <a:gd name="connsiteY5" fmla="*/ 10668 h 2694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79052" h="269405">
                  <a:moveTo>
                    <a:pt x="183433" y="-61"/>
                  </a:moveTo>
                  <a:lnTo>
                    <a:pt x="290718" y="42853"/>
                  </a:lnTo>
                  <a:cubicBezTo>
                    <a:pt x="290718" y="42853"/>
                    <a:pt x="419461" y="32125"/>
                    <a:pt x="365818" y="128682"/>
                  </a:cubicBezTo>
                  <a:cubicBezTo>
                    <a:pt x="334713" y="185461"/>
                    <a:pt x="279416" y="224959"/>
                    <a:pt x="215618" y="235968"/>
                  </a:cubicBezTo>
                  <a:cubicBezTo>
                    <a:pt x="215618" y="235968"/>
                    <a:pt x="11776" y="311067"/>
                    <a:pt x="1047" y="235968"/>
                  </a:cubicBezTo>
                  <a:cubicBezTo>
                    <a:pt x="-9681" y="160868"/>
                    <a:pt x="54690" y="10668"/>
                    <a:pt x="54690" y="10668"/>
                  </a:cubicBezTo>
                  <a:close/>
                </a:path>
              </a:pathLst>
            </a:custGeom>
            <a:solidFill>
              <a:schemeClr val="accent4"/>
            </a:solidFill>
            <a:ln w="7862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552" name="任意多边形: 形状 551">
              <a:extLst>
                <a:ext uri="{FF2B5EF4-FFF2-40B4-BE49-F238E27FC236}">
                  <a16:creationId xmlns:a16="http://schemas.microsoft.com/office/drawing/2014/main" id="{AAAF33DF-42DC-0457-3316-817D2B9A819E}"/>
                </a:ext>
              </a:extLst>
            </p:cNvPr>
            <p:cNvSpPr/>
            <p:nvPr/>
          </p:nvSpPr>
          <p:spPr>
            <a:xfrm>
              <a:off x="1388966" y="5583231"/>
              <a:ext cx="864201" cy="1265533"/>
            </a:xfrm>
            <a:custGeom>
              <a:avLst/>
              <a:gdLst>
                <a:gd name="connsiteX0" fmla="*/ 328284 w 896166"/>
                <a:gd name="connsiteY0" fmla="*/ 78499 h 1312342"/>
                <a:gd name="connsiteX1" fmla="*/ 875439 w 896166"/>
                <a:gd name="connsiteY1" fmla="*/ 196513 h 1312342"/>
                <a:gd name="connsiteX2" fmla="*/ 832525 w 896166"/>
                <a:gd name="connsiteY2" fmla="*/ 1312282 h 1312342"/>
                <a:gd name="connsiteX3" fmla="*/ 628683 w 896166"/>
                <a:gd name="connsiteY3" fmla="*/ 1312282 h 1312342"/>
                <a:gd name="connsiteX4" fmla="*/ 628683 w 896166"/>
                <a:gd name="connsiteY4" fmla="*/ 529098 h 1312342"/>
                <a:gd name="connsiteX5" fmla="*/ 11721 w 896166"/>
                <a:gd name="connsiteY5" fmla="*/ 300363 h 1312342"/>
                <a:gd name="connsiteX6" fmla="*/ 43767 w 896166"/>
                <a:gd name="connsiteY6" fmla="*/ 11950 h 1312342"/>
                <a:gd name="connsiteX7" fmla="*/ 328284 w 896166"/>
                <a:gd name="connsiteY7" fmla="*/ 78499 h 13123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96166" h="1312342">
                  <a:moveTo>
                    <a:pt x="328284" y="78499"/>
                  </a:moveTo>
                  <a:cubicBezTo>
                    <a:pt x="328284" y="78499"/>
                    <a:pt x="811068" y="35585"/>
                    <a:pt x="875439" y="196513"/>
                  </a:cubicBezTo>
                  <a:cubicBezTo>
                    <a:pt x="939811" y="357441"/>
                    <a:pt x="832525" y="1312282"/>
                    <a:pt x="832525" y="1312282"/>
                  </a:cubicBezTo>
                  <a:lnTo>
                    <a:pt x="628683" y="1312282"/>
                  </a:lnTo>
                  <a:lnTo>
                    <a:pt x="628683" y="529098"/>
                  </a:lnTo>
                  <a:cubicBezTo>
                    <a:pt x="628683" y="529098"/>
                    <a:pt x="11721" y="386192"/>
                    <a:pt x="11721" y="300363"/>
                  </a:cubicBezTo>
                  <a:cubicBezTo>
                    <a:pt x="11721" y="260042"/>
                    <a:pt x="-30319" y="55122"/>
                    <a:pt x="43767" y="11950"/>
                  </a:cubicBezTo>
                  <a:cubicBezTo>
                    <a:pt x="127384" y="-36776"/>
                    <a:pt x="328284" y="78499"/>
                    <a:pt x="328284" y="78499"/>
                  </a:cubicBezTo>
                  <a:close/>
                </a:path>
              </a:pathLst>
            </a:custGeom>
            <a:solidFill>
              <a:srgbClr val="2F2E41"/>
            </a:solidFill>
            <a:ln w="7862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553" name="任意多边形: 形状 552">
              <a:extLst>
                <a:ext uri="{FF2B5EF4-FFF2-40B4-BE49-F238E27FC236}">
                  <a16:creationId xmlns:a16="http://schemas.microsoft.com/office/drawing/2014/main" id="{7D7DE170-4D25-D679-10E2-482D7F76EAF0}"/>
                </a:ext>
              </a:extLst>
            </p:cNvPr>
            <p:cNvSpPr/>
            <p:nvPr/>
          </p:nvSpPr>
          <p:spPr>
            <a:xfrm>
              <a:off x="1983868" y="6807381"/>
              <a:ext cx="365532" cy="259796"/>
            </a:xfrm>
            <a:custGeom>
              <a:avLst/>
              <a:gdLst>
                <a:gd name="connsiteX0" fmla="*/ 183433 w 379052"/>
                <a:gd name="connsiteY0" fmla="*/ -61 h 269405"/>
                <a:gd name="connsiteX1" fmla="*/ 290718 w 379052"/>
                <a:gd name="connsiteY1" fmla="*/ 42853 h 269405"/>
                <a:gd name="connsiteX2" fmla="*/ 365818 w 379052"/>
                <a:gd name="connsiteY2" fmla="*/ 128682 h 269405"/>
                <a:gd name="connsiteX3" fmla="*/ 215618 w 379052"/>
                <a:gd name="connsiteY3" fmla="*/ 235968 h 269405"/>
                <a:gd name="connsiteX4" fmla="*/ 1047 w 379052"/>
                <a:gd name="connsiteY4" fmla="*/ 235968 h 269405"/>
                <a:gd name="connsiteX5" fmla="*/ 54690 w 379052"/>
                <a:gd name="connsiteY5" fmla="*/ 10668 h 2694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79052" h="269405">
                  <a:moveTo>
                    <a:pt x="183433" y="-61"/>
                  </a:moveTo>
                  <a:lnTo>
                    <a:pt x="290718" y="42853"/>
                  </a:lnTo>
                  <a:cubicBezTo>
                    <a:pt x="290718" y="42853"/>
                    <a:pt x="419461" y="32125"/>
                    <a:pt x="365818" y="128682"/>
                  </a:cubicBezTo>
                  <a:cubicBezTo>
                    <a:pt x="334713" y="185461"/>
                    <a:pt x="279416" y="224959"/>
                    <a:pt x="215618" y="235968"/>
                  </a:cubicBezTo>
                  <a:cubicBezTo>
                    <a:pt x="215618" y="235968"/>
                    <a:pt x="11776" y="311067"/>
                    <a:pt x="1047" y="235968"/>
                  </a:cubicBezTo>
                  <a:cubicBezTo>
                    <a:pt x="-9681" y="160868"/>
                    <a:pt x="54690" y="10668"/>
                    <a:pt x="54690" y="10668"/>
                  </a:cubicBezTo>
                  <a:close/>
                </a:path>
              </a:pathLst>
            </a:custGeom>
            <a:solidFill>
              <a:schemeClr val="accent4"/>
            </a:solidFill>
            <a:ln w="7862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554" name="任意多边形: 形状 553">
              <a:extLst>
                <a:ext uri="{FF2B5EF4-FFF2-40B4-BE49-F238E27FC236}">
                  <a16:creationId xmlns:a16="http://schemas.microsoft.com/office/drawing/2014/main" id="{AFF5479B-552C-34E3-CA21-1C5A0D4CA90B}"/>
                </a:ext>
              </a:extLst>
            </p:cNvPr>
            <p:cNvSpPr/>
            <p:nvPr/>
          </p:nvSpPr>
          <p:spPr>
            <a:xfrm>
              <a:off x="1332933" y="4365754"/>
              <a:ext cx="796941" cy="1390467"/>
            </a:xfrm>
            <a:custGeom>
              <a:avLst/>
              <a:gdLst>
                <a:gd name="connsiteX0" fmla="*/ 161090 w 826418"/>
                <a:gd name="connsiteY0" fmla="*/ -61 h 1441897"/>
                <a:gd name="connsiteX1" fmla="*/ 483505 w 826418"/>
                <a:gd name="connsiteY1" fmla="*/ 34985 h 1441897"/>
                <a:gd name="connsiteX2" fmla="*/ 690178 w 826418"/>
                <a:gd name="connsiteY2" fmla="*/ 221971 h 1441897"/>
                <a:gd name="connsiteX3" fmla="*/ 815531 w 826418"/>
                <a:gd name="connsiteY3" fmla="*/ 815309 h 1441897"/>
                <a:gd name="connsiteX4" fmla="*/ 772617 w 826418"/>
                <a:gd name="connsiteY4" fmla="*/ 1437565 h 1441897"/>
                <a:gd name="connsiteX5" fmla="*/ 407846 w 826418"/>
                <a:gd name="connsiteY5" fmla="*/ 1330280 h 1441897"/>
                <a:gd name="connsiteX6" fmla="*/ 37711 w 826418"/>
                <a:gd name="connsiteY6" fmla="*/ 1400015 h 1441897"/>
                <a:gd name="connsiteX7" fmla="*/ 161 w 826418"/>
                <a:gd name="connsiteY7" fmla="*/ 257425 h 1441897"/>
                <a:gd name="connsiteX8" fmla="*/ 161090 w 826418"/>
                <a:gd name="connsiteY8" fmla="*/ -61 h 14418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26418" h="1441897">
                  <a:moveTo>
                    <a:pt x="161090" y="-61"/>
                  </a:moveTo>
                  <a:lnTo>
                    <a:pt x="483505" y="34985"/>
                  </a:lnTo>
                  <a:cubicBezTo>
                    <a:pt x="585575" y="46079"/>
                    <a:pt x="668955" y="121517"/>
                    <a:pt x="690178" y="221971"/>
                  </a:cubicBezTo>
                  <a:lnTo>
                    <a:pt x="815531" y="815309"/>
                  </a:lnTo>
                  <a:cubicBezTo>
                    <a:pt x="815531" y="815309"/>
                    <a:pt x="858445" y="1405380"/>
                    <a:pt x="772617" y="1437565"/>
                  </a:cubicBezTo>
                  <a:cubicBezTo>
                    <a:pt x="686788" y="1469750"/>
                    <a:pt x="568774" y="1308822"/>
                    <a:pt x="407846" y="1330280"/>
                  </a:cubicBezTo>
                  <a:cubicBezTo>
                    <a:pt x="246918" y="1351737"/>
                    <a:pt x="37711" y="1400015"/>
                    <a:pt x="37711" y="1400015"/>
                  </a:cubicBezTo>
                  <a:cubicBezTo>
                    <a:pt x="37711" y="1400015"/>
                    <a:pt x="4488" y="343813"/>
                    <a:pt x="161" y="257425"/>
                  </a:cubicBezTo>
                  <a:cubicBezTo>
                    <a:pt x="-8490" y="84723"/>
                    <a:pt x="161090" y="-61"/>
                    <a:pt x="161090" y="-61"/>
                  </a:cubicBezTo>
                  <a:close/>
                </a:path>
              </a:pathLst>
            </a:custGeom>
            <a:solidFill>
              <a:schemeClr val="accent1"/>
            </a:solidFill>
            <a:ln w="7862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555" name="任意多边形: 形状 554">
              <a:extLst>
                <a:ext uri="{FF2B5EF4-FFF2-40B4-BE49-F238E27FC236}">
                  <a16:creationId xmlns:a16="http://schemas.microsoft.com/office/drawing/2014/main" id="{69AAB58A-5720-BF30-4046-62F33A5D69FC}"/>
                </a:ext>
              </a:extLst>
            </p:cNvPr>
            <p:cNvSpPr/>
            <p:nvPr/>
          </p:nvSpPr>
          <p:spPr>
            <a:xfrm>
              <a:off x="2163459" y="5688550"/>
              <a:ext cx="411101" cy="188944"/>
            </a:xfrm>
            <a:custGeom>
              <a:avLst/>
              <a:gdLst>
                <a:gd name="connsiteX0" fmla="*/ 63565 w 426307"/>
                <a:gd name="connsiteY0" fmla="*/ -61 h 195933"/>
                <a:gd name="connsiteX1" fmla="*/ 195926 w 426307"/>
                <a:gd name="connsiteY1" fmla="*/ 77890 h 195933"/>
                <a:gd name="connsiteX2" fmla="*/ 425979 w 426307"/>
                <a:gd name="connsiteY2" fmla="*/ 127283 h 195933"/>
                <a:gd name="connsiteX3" fmla="*/ 159357 w 426307"/>
                <a:gd name="connsiteY3" fmla="*/ 194620 h 195933"/>
                <a:gd name="connsiteX4" fmla="*/ -159 w 426307"/>
                <a:gd name="connsiteY4" fmla="*/ 96330 h 1959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26307" h="195933">
                  <a:moveTo>
                    <a:pt x="63565" y="-61"/>
                  </a:moveTo>
                  <a:lnTo>
                    <a:pt x="195926" y="77890"/>
                  </a:lnTo>
                  <a:cubicBezTo>
                    <a:pt x="195926" y="77890"/>
                    <a:pt x="433392" y="43818"/>
                    <a:pt x="425979" y="127283"/>
                  </a:cubicBezTo>
                  <a:cubicBezTo>
                    <a:pt x="418566" y="210747"/>
                    <a:pt x="159357" y="194620"/>
                    <a:pt x="159357" y="194620"/>
                  </a:cubicBezTo>
                  <a:lnTo>
                    <a:pt x="-159" y="96330"/>
                  </a:lnTo>
                  <a:close/>
                </a:path>
              </a:pathLst>
            </a:custGeom>
            <a:solidFill>
              <a:srgbClr val="FFB8B8"/>
            </a:solidFill>
            <a:ln w="7862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556" name="任意多边形: 形状 555">
              <a:extLst>
                <a:ext uri="{FF2B5EF4-FFF2-40B4-BE49-F238E27FC236}">
                  <a16:creationId xmlns:a16="http://schemas.microsoft.com/office/drawing/2014/main" id="{DF1D7F9E-FE73-FC9C-D17A-679629595D7F}"/>
                </a:ext>
              </a:extLst>
            </p:cNvPr>
            <p:cNvSpPr/>
            <p:nvPr/>
          </p:nvSpPr>
          <p:spPr>
            <a:xfrm>
              <a:off x="1131497" y="3502696"/>
              <a:ext cx="307418" cy="307418"/>
            </a:xfrm>
            <a:custGeom>
              <a:avLst/>
              <a:gdLst>
                <a:gd name="connsiteX0" fmla="*/ 318789 w 318789"/>
                <a:gd name="connsiteY0" fmla="*/ 159395 h 318789"/>
                <a:gd name="connsiteX1" fmla="*/ 159395 w 318789"/>
                <a:gd name="connsiteY1" fmla="*/ 318789 h 318789"/>
                <a:gd name="connsiteX2" fmla="*/ 0 w 318789"/>
                <a:gd name="connsiteY2" fmla="*/ 159395 h 318789"/>
                <a:gd name="connsiteX3" fmla="*/ 159395 w 318789"/>
                <a:gd name="connsiteY3" fmla="*/ 0 h 318789"/>
                <a:gd name="connsiteX4" fmla="*/ 318789 w 318789"/>
                <a:gd name="connsiteY4" fmla="*/ 159395 h 3187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8789" h="318789">
                  <a:moveTo>
                    <a:pt x="318789" y="159395"/>
                  </a:moveTo>
                  <a:cubicBezTo>
                    <a:pt x="318789" y="247426"/>
                    <a:pt x="247426" y="318789"/>
                    <a:pt x="159395" y="318789"/>
                  </a:cubicBezTo>
                  <a:cubicBezTo>
                    <a:pt x="71363" y="318789"/>
                    <a:pt x="0" y="247426"/>
                    <a:pt x="0" y="159395"/>
                  </a:cubicBezTo>
                  <a:cubicBezTo>
                    <a:pt x="0" y="71364"/>
                    <a:pt x="71363" y="0"/>
                    <a:pt x="159395" y="0"/>
                  </a:cubicBezTo>
                  <a:cubicBezTo>
                    <a:pt x="247426" y="0"/>
                    <a:pt x="318789" y="71363"/>
                    <a:pt x="318789" y="159395"/>
                  </a:cubicBezTo>
                  <a:close/>
                </a:path>
              </a:pathLst>
            </a:custGeom>
            <a:solidFill>
              <a:schemeClr val="accent4"/>
            </a:solidFill>
            <a:ln w="7862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557" name="任意多边形: 形状 556">
              <a:extLst>
                <a:ext uri="{FF2B5EF4-FFF2-40B4-BE49-F238E27FC236}">
                  <a16:creationId xmlns:a16="http://schemas.microsoft.com/office/drawing/2014/main" id="{734A26A7-9EA1-1D9A-1E01-2DF6C1C3B3DA}"/>
                </a:ext>
              </a:extLst>
            </p:cNvPr>
            <p:cNvSpPr/>
            <p:nvPr/>
          </p:nvSpPr>
          <p:spPr>
            <a:xfrm>
              <a:off x="1243074" y="3408516"/>
              <a:ext cx="219315" cy="304317"/>
            </a:xfrm>
            <a:custGeom>
              <a:avLst/>
              <a:gdLst>
                <a:gd name="connsiteX0" fmla="*/ 190603 w 227427"/>
                <a:gd name="connsiteY0" fmla="*/ 171312 h 315573"/>
                <a:gd name="connsiteX1" fmla="*/ 31157 w 227427"/>
                <a:gd name="connsiteY1" fmla="*/ 12117 h 315573"/>
                <a:gd name="connsiteX2" fmla="*/ -159 w 227427"/>
                <a:gd name="connsiteY2" fmla="*/ 15250 h 315573"/>
                <a:gd name="connsiteX3" fmla="*/ 211958 w 227427"/>
                <a:gd name="connsiteY3" fmla="*/ 91228 h 315573"/>
                <a:gd name="connsiteX4" fmla="*/ 135980 w 227427"/>
                <a:gd name="connsiteY4" fmla="*/ 303344 h 315573"/>
                <a:gd name="connsiteX5" fmla="*/ 99211 w 227427"/>
                <a:gd name="connsiteY5" fmla="*/ 315513 h 315573"/>
                <a:gd name="connsiteX6" fmla="*/ 190603 w 227427"/>
                <a:gd name="connsiteY6" fmla="*/ 171312 h 31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27427" h="315573">
                  <a:moveTo>
                    <a:pt x="190603" y="171312"/>
                  </a:moveTo>
                  <a:cubicBezTo>
                    <a:pt x="190533" y="83322"/>
                    <a:pt x="119147" y="12048"/>
                    <a:pt x="31157" y="12117"/>
                  </a:cubicBezTo>
                  <a:cubicBezTo>
                    <a:pt x="20641" y="12126"/>
                    <a:pt x="10151" y="13175"/>
                    <a:pt x="-159" y="15250"/>
                  </a:cubicBezTo>
                  <a:cubicBezTo>
                    <a:pt x="79396" y="-22343"/>
                    <a:pt x="174364" y="11673"/>
                    <a:pt x="211958" y="91228"/>
                  </a:cubicBezTo>
                  <a:cubicBezTo>
                    <a:pt x="249552" y="170783"/>
                    <a:pt x="215535" y="265751"/>
                    <a:pt x="135980" y="303344"/>
                  </a:cubicBezTo>
                  <a:cubicBezTo>
                    <a:pt x="124264" y="308881"/>
                    <a:pt x="111917" y="312967"/>
                    <a:pt x="99211" y="315513"/>
                  </a:cubicBezTo>
                  <a:cubicBezTo>
                    <a:pt x="155041" y="289213"/>
                    <a:pt x="190651" y="233026"/>
                    <a:pt x="190603" y="171312"/>
                  </a:cubicBezTo>
                  <a:close/>
                </a:path>
              </a:pathLst>
            </a:custGeom>
            <a:solidFill>
              <a:schemeClr val="accent4"/>
            </a:solidFill>
            <a:ln w="7862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558" name="任意多边形: 形状 557">
              <a:extLst>
                <a:ext uri="{FF2B5EF4-FFF2-40B4-BE49-F238E27FC236}">
                  <a16:creationId xmlns:a16="http://schemas.microsoft.com/office/drawing/2014/main" id="{262B7419-8FBD-ED1A-D4B3-C24A1F71924A}"/>
                </a:ext>
              </a:extLst>
            </p:cNvPr>
            <p:cNvSpPr/>
            <p:nvPr/>
          </p:nvSpPr>
          <p:spPr>
            <a:xfrm>
              <a:off x="1340015" y="3622794"/>
              <a:ext cx="698838" cy="561905"/>
            </a:xfrm>
            <a:custGeom>
              <a:avLst/>
              <a:gdLst>
                <a:gd name="connsiteX0" fmla="*/ 226818 w 724686"/>
                <a:gd name="connsiteY0" fmla="*/ 39506 h 582689"/>
                <a:gd name="connsiteX1" fmla="*/ 441706 w 724686"/>
                <a:gd name="connsiteY1" fmla="*/ -61 h 582689"/>
                <a:gd name="connsiteX2" fmla="*/ 606964 w 724686"/>
                <a:gd name="connsiteY2" fmla="*/ 103516 h 582689"/>
                <a:gd name="connsiteX3" fmla="*/ 722441 w 724686"/>
                <a:gd name="connsiteY3" fmla="*/ 348160 h 582689"/>
                <a:gd name="connsiteX4" fmla="*/ 556929 w 724686"/>
                <a:gd name="connsiteY4" fmla="*/ 306208 h 582689"/>
                <a:gd name="connsiteX5" fmla="*/ 519867 w 724686"/>
                <a:gd name="connsiteY5" fmla="*/ 213275 h 582689"/>
                <a:gd name="connsiteX6" fmla="*/ 475726 w 724686"/>
                <a:gd name="connsiteY6" fmla="*/ 285625 h 582689"/>
                <a:gd name="connsiteX7" fmla="*/ 244938 w 724686"/>
                <a:gd name="connsiteY7" fmla="*/ 582629 h 582689"/>
                <a:gd name="connsiteX8" fmla="*/ 115360 w 724686"/>
                <a:gd name="connsiteY8" fmla="*/ 500113 h 582689"/>
                <a:gd name="connsiteX9" fmla="*/ -159 w 724686"/>
                <a:gd name="connsiteY9" fmla="*/ 319085 h 5826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24686" h="582689">
                  <a:moveTo>
                    <a:pt x="226818" y="39506"/>
                  </a:moveTo>
                  <a:lnTo>
                    <a:pt x="441706" y="-61"/>
                  </a:lnTo>
                  <a:lnTo>
                    <a:pt x="606964" y="103516"/>
                  </a:lnTo>
                  <a:cubicBezTo>
                    <a:pt x="689931" y="155513"/>
                    <a:pt x="735030" y="251057"/>
                    <a:pt x="722441" y="348160"/>
                  </a:cubicBezTo>
                  <a:lnTo>
                    <a:pt x="556929" y="306208"/>
                  </a:lnTo>
                  <a:lnTo>
                    <a:pt x="519867" y="213275"/>
                  </a:lnTo>
                  <a:lnTo>
                    <a:pt x="475726" y="285625"/>
                  </a:lnTo>
                  <a:lnTo>
                    <a:pt x="244938" y="582629"/>
                  </a:lnTo>
                  <a:lnTo>
                    <a:pt x="115360" y="500113"/>
                  </a:lnTo>
                  <a:lnTo>
                    <a:pt x="-159" y="319085"/>
                  </a:lnTo>
                  <a:close/>
                </a:path>
              </a:pathLst>
            </a:custGeom>
            <a:solidFill>
              <a:schemeClr val="accent4"/>
            </a:solidFill>
            <a:ln w="7862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559" name="任意多边形: 形状 558">
              <a:extLst>
                <a:ext uri="{FF2B5EF4-FFF2-40B4-BE49-F238E27FC236}">
                  <a16:creationId xmlns:a16="http://schemas.microsoft.com/office/drawing/2014/main" id="{2C9CC645-D6DE-7D1E-07A9-F3882A8D7519}"/>
                </a:ext>
              </a:extLst>
            </p:cNvPr>
            <p:cNvSpPr/>
            <p:nvPr/>
          </p:nvSpPr>
          <p:spPr>
            <a:xfrm>
              <a:off x="1729544" y="4402032"/>
              <a:ext cx="589714" cy="1407039"/>
            </a:xfrm>
            <a:custGeom>
              <a:avLst/>
              <a:gdLst>
                <a:gd name="connsiteX0" fmla="*/ -159 w 611526"/>
                <a:gd name="connsiteY0" fmla="*/ 53582 h 1459082"/>
                <a:gd name="connsiteX1" fmla="*/ 107127 w 611526"/>
                <a:gd name="connsiteY1" fmla="*/ -61 h 1459082"/>
                <a:gd name="connsiteX2" fmla="*/ 375341 w 611526"/>
                <a:gd name="connsiteY2" fmla="*/ 182325 h 1459082"/>
                <a:gd name="connsiteX3" fmla="*/ 611368 w 611526"/>
                <a:gd name="connsiteY3" fmla="*/ 1373194 h 1459082"/>
                <a:gd name="connsiteX4" fmla="*/ 428983 w 611526"/>
                <a:gd name="connsiteY4" fmla="*/ 1459022 h 1459082"/>
                <a:gd name="connsiteX5" fmla="*/ 171498 w 611526"/>
                <a:gd name="connsiteY5" fmla="*/ 826038 h 14590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11526" h="1459082">
                  <a:moveTo>
                    <a:pt x="-159" y="53582"/>
                  </a:moveTo>
                  <a:lnTo>
                    <a:pt x="107127" y="-61"/>
                  </a:lnTo>
                  <a:cubicBezTo>
                    <a:pt x="107127" y="-61"/>
                    <a:pt x="332426" y="32125"/>
                    <a:pt x="375341" y="182325"/>
                  </a:cubicBezTo>
                  <a:cubicBezTo>
                    <a:pt x="418255" y="332524"/>
                    <a:pt x="611368" y="1373194"/>
                    <a:pt x="611368" y="1373194"/>
                  </a:cubicBezTo>
                  <a:lnTo>
                    <a:pt x="428983" y="1459022"/>
                  </a:lnTo>
                  <a:lnTo>
                    <a:pt x="171498" y="826038"/>
                  </a:lnTo>
                  <a:close/>
                </a:path>
              </a:pathLst>
            </a:custGeom>
            <a:solidFill>
              <a:schemeClr val="accent1"/>
            </a:solidFill>
            <a:ln w="7862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560" name="任意多边形: 形状 559">
              <a:extLst>
                <a:ext uri="{FF2B5EF4-FFF2-40B4-BE49-F238E27FC236}">
                  <a16:creationId xmlns:a16="http://schemas.microsoft.com/office/drawing/2014/main" id="{BD56E13F-7B68-5CCB-78B7-A39DE1746937}"/>
                </a:ext>
              </a:extLst>
            </p:cNvPr>
            <p:cNvSpPr/>
            <p:nvPr/>
          </p:nvSpPr>
          <p:spPr>
            <a:xfrm>
              <a:off x="1817615" y="4860874"/>
              <a:ext cx="287166" cy="868942"/>
            </a:xfrm>
            <a:custGeom>
              <a:avLst/>
              <a:gdLst>
                <a:gd name="connsiteX0" fmla="*/ 0 w 297788"/>
                <a:gd name="connsiteY0" fmla="*/ 0 h 901082"/>
                <a:gd name="connsiteX1" fmla="*/ 107377 w 297788"/>
                <a:gd name="connsiteY1" fmla="*/ 416785 h 901082"/>
                <a:gd name="connsiteX2" fmla="*/ 297788 w 297788"/>
                <a:gd name="connsiteY2" fmla="*/ 884875 h 901082"/>
                <a:gd name="connsiteX3" fmla="*/ 291187 w 297788"/>
                <a:gd name="connsiteY3" fmla="*/ 901083 h 901082"/>
                <a:gd name="connsiteX4" fmla="*/ 64089 w 297788"/>
                <a:gd name="connsiteY4" fmla="*/ 424606 h 901082"/>
                <a:gd name="connsiteX5" fmla="*/ 0 w 297788"/>
                <a:gd name="connsiteY5" fmla="*/ 0 h 9010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97788" h="901082">
                  <a:moveTo>
                    <a:pt x="0" y="0"/>
                  </a:moveTo>
                  <a:lnTo>
                    <a:pt x="107377" y="416785"/>
                  </a:lnTo>
                  <a:lnTo>
                    <a:pt x="297788" y="884875"/>
                  </a:lnTo>
                  <a:lnTo>
                    <a:pt x="291187" y="901083"/>
                  </a:lnTo>
                  <a:lnTo>
                    <a:pt x="64089" y="42460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>
                <a:alpha val="20000"/>
              </a:srgbClr>
            </a:solidFill>
            <a:ln w="7862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561" name="任意多边形: 形状 560">
              <a:extLst>
                <a:ext uri="{FF2B5EF4-FFF2-40B4-BE49-F238E27FC236}">
                  <a16:creationId xmlns:a16="http://schemas.microsoft.com/office/drawing/2014/main" id="{C6E98FE8-4B85-128B-2F6F-8285330DC6DB}"/>
                </a:ext>
              </a:extLst>
            </p:cNvPr>
            <p:cNvSpPr/>
            <p:nvPr/>
          </p:nvSpPr>
          <p:spPr>
            <a:xfrm>
              <a:off x="1008495" y="6014100"/>
              <a:ext cx="404878" cy="1063297"/>
            </a:xfrm>
            <a:custGeom>
              <a:avLst/>
              <a:gdLst>
                <a:gd name="connsiteX0" fmla="*/ 37867 w 419853"/>
                <a:gd name="connsiteY0" fmla="*/ 1102627 h 1102626"/>
                <a:gd name="connsiteX1" fmla="*/ 0 w 419853"/>
                <a:gd name="connsiteY1" fmla="*/ 1089582 h 1102626"/>
                <a:gd name="connsiteX2" fmla="*/ 366826 w 419853"/>
                <a:gd name="connsiteY2" fmla="*/ 0 h 1102626"/>
                <a:gd name="connsiteX3" fmla="*/ 419854 w 419853"/>
                <a:gd name="connsiteY3" fmla="*/ 18268 h 1102626"/>
                <a:gd name="connsiteX4" fmla="*/ 37867 w 419853"/>
                <a:gd name="connsiteY4" fmla="*/ 1102627 h 11026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19853" h="1102626">
                  <a:moveTo>
                    <a:pt x="37867" y="1102627"/>
                  </a:moveTo>
                  <a:lnTo>
                    <a:pt x="0" y="1089582"/>
                  </a:lnTo>
                  <a:lnTo>
                    <a:pt x="366826" y="0"/>
                  </a:lnTo>
                  <a:lnTo>
                    <a:pt x="419854" y="18268"/>
                  </a:lnTo>
                  <a:lnTo>
                    <a:pt x="37867" y="1102627"/>
                  </a:lnTo>
                  <a:close/>
                </a:path>
              </a:pathLst>
            </a:custGeom>
            <a:solidFill>
              <a:schemeClr val="tx1"/>
            </a:solidFill>
            <a:ln w="840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562" name="任意多边形: 形状 561">
              <a:extLst>
                <a:ext uri="{FF2B5EF4-FFF2-40B4-BE49-F238E27FC236}">
                  <a16:creationId xmlns:a16="http://schemas.microsoft.com/office/drawing/2014/main" id="{59FC206D-8B60-B586-BAAD-71460C5CAE43}"/>
                </a:ext>
              </a:extLst>
            </p:cNvPr>
            <p:cNvSpPr/>
            <p:nvPr/>
          </p:nvSpPr>
          <p:spPr>
            <a:xfrm>
              <a:off x="2028707" y="6014100"/>
              <a:ext cx="404878" cy="1063297"/>
            </a:xfrm>
            <a:custGeom>
              <a:avLst/>
              <a:gdLst>
                <a:gd name="connsiteX0" fmla="*/ 381979 w 419853"/>
                <a:gd name="connsiteY0" fmla="*/ 1102627 h 1102626"/>
                <a:gd name="connsiteX1" fmla="*/ 419854 w 419853"/>
                <a:gd name="connsiteY1" fmla="*/ 1089582 h 1102626"/>
                <a:gd name="connsiteX2" fmla="*/ 53020 w 419853"/>
                <a:gd name="connsiteY2" fmla="*/ 0 h 1102626"/>
                <a:gd name="connsiteX3" fmla="*/ 0 w 419853"/>
                <a:gd name="connsiteY3" fmla="*/ 18268 h 1102626"/>
                <a:gd name="connsiteX4" fmla="*/ 381979 w 419853"/>
                <a:gd name="connsiteY4" fmla="*/ 1102627 h 11026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19853" h="1102626">
                  <a:moveTo>
                    <a:pt x="381979" y="1102627"/>
                  </a:moveTo>
                  <a:lnTo>
                    <a:pt x="419854" y="1089582"/>
                  </a:lnTo>
                  <a:lnTo>
                    <a:pt x="53020" y="0"/>
                  </a:lnTo>
                  <a:lnTo>
                    <a:pt x="0" y="18268"/>
                  </a:lnTo>
                  <a:lnTo>
                    <a:pt x="381979" y="1102627"/>
                  </a:lnTo>
                  <a:close/>
                </a:path>
              </a:pathLst>
            </a:custGeom>
            <a:solidFill>
              <a:schemeClr val="tx1"/>
            </a:solidFill>
            <a:ln w="840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/>
            </a:p>
          </p:txBody>
        </p:sp>
        <p:sp>
          <p:nvSpPr>
            <p:cNvPr id="563" name="任意多边形: 形状 562">
              <a:extLst>
                <a:ext uri="{FF2B5EF4-FFF2-40B4-BE49-F238E27FC236}">
                  <a16:creationId xmlns:a16="http://schemas.microsoft.com/office/drawing/2014/main" id="{28D490A2-33E7-3739-5271-953B061D1724}"/>
                </a:ext>
              </a:extLst>
            </p:cNvPr>
            <p:cNvSpPr/>
            <p:nvPr/>
          </p:nvSpPr>
          <p:spPr>
            <a:xfrm>
              <a:off x="1646134" y="6066078"/>
              <a:ext cx="54080" cy="1228458"/>
            </a:xfrm>
            <a:custGeom>
              <a:avLst/>
              <a:gdLst>
                <a:gd name="connsiteX0" fmla="*/ 3580 w 56080"/>
                <a:gd name="connsiteY0" fmla="*/ 1273755 h 1273896"/>
                <a:gd name="connsiteX1" fmla="*/ 43634 w 56080"/>
                <a:gd name="connsiteY1" fmla="*/ 1273897 h 1273896"/>
                <a:gd name="connsiteX2" fmla="*/ 56080 w 56080"/>
                <a:gd name="connsiteY2" fmla="*/ 197 h 1273896"/>
                <a:gd name="connsiteX3" fmla="*/ 0 w 56080"/>
                <a:gd name="connsiteY3" fmla="*/ 0 h 1273896"/>
                <a:gd name="connsiteX4" fmla="*/ 3580 w 56080"/>
                <a:gd name="connsiteY4" fmla="*/ 1273755 h 1273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6080" h="1273896">
                  <a:moveTo>
                    <a:pt x="3580" y="1273755"/>
                  </a:moveTo>
                  <a:lnTo>
                    <a:pt x="43634" y="1273897"/>
                  </a:lnTo>
                  <a:lnTo>
                    <a:pt x="56080" y="197"/>
                  </a:lnTo>
                  <a:lnTo>
                    <a:pt x="0" y="0"/>
                  </a:lnTo>
                  <a:lnTo>
                    <a:pt x="3580" y="1273755"/>
                  </a:lnTo>
                  <a:close/>
                </a:path>
              </a:pathLst>
            </a:custGeom>
            <a:solidFill>
              <a:schemeClr val="tx1"/>
            </a:solidFill>
            <a:ln w="8405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564" name="任意多边形: 形状 563">
              <a:extLst>
                <a:ext uri="{FF2B5EF4-FFF2-40B4-BE49-F238E27FC236}">
                  <a16:creationId xmlns:a16="http://schemas.microsoft.com/office/drawing/2014/main" id="{527F6F97-8F23-BCD8-1892-863570ED7EE2}"/>
                </a:ext>
              </a:extLst>
            </p:cNvPr>
            <p:cNvSpPr/>
            <p:nvPr/>
          </p:nvSpPr>
          <p:spPr>
            <a:xfrm>
              <a:off x="950546" y="5186133"/>
              <a:ext cx="1584472" cy="941056"/>
            </a:xfrm>
            <a:custGeom>
              <a:avLst/>
              <a:gdLst>
                <a:gd name="connsiteX0" fmla="*/ 5087 w 1643078"/>
                <a:gd name="connsiteY0" fmla="*/ 218310 h 975864"/>
                <a:gd name="connsiteX1" fmla="*/ 114965 w 1643078"/>
                <a:gd name="connsiteY1" fmla="*/ 662397 h 975864"/>
                <a:gd name="connsiteX2" fmla="*/ 371780 w 1643078"/>
                <a:gd name="connsiteY2" fmla="*/ 919835 h 975864"/>
                <a:gd name="connsiteX3" fmla="*/ 371780 w 1643078"/>
                <a:gd name="connsiteY3" fmla="*/ 919835 h 975864"/>
                <a:gd name="connsiteX4" fmla="*/ 1304459 w 1643078"/>
                <a:gd name="connsiteY4" fmla="*/ 913826 h 975864"/>
                <a:gd name="connsiteX5" fmla="*/ 1468507 w 1643078"/>
                <a:gd name="connsiteY5" fmla="*/ 870560 h 975864"/>
                <a:gd name="connsiteX6" fmla="*/ 1642291 w 1643078"/>
                <a:gd name="connsiteY6" fmla="*/ 665206 h 975864"/>
                <a:gd name="connsiteX7" fmla="*/ 1624015 w 1643078"/>
                <a:gd name="connsiteY7" fmla="*/ 563936 h 975864"/>
                <a:gd name="connsiteX8" fmla="*/ 1622083 w 1643078"/>
                <a:gd name="connsiteY8" fmla="*/ 559886 h 975864"/>
                <a:gd name="connsiteX9" fmla="*/ 1389216 w 1643078"/>
                <a:gd name="connsiteY9" fmla="*/ 409313 h 975864"/>
                <a:gd name="connsiteX10" fmla="*/ 1215430 w 1643078"/>
                <a:gd name="connsiteY10" fmla="*/ 403707 h 975864"/>
                <a:gd name="connsiteX11" fmla="*/ 582525 w 1643078"/>
                <a:gd name="connsiteY11" fmla="*/ 123306 h 975864"/>
                <a:gd name="connsiteX12" fmla="*/ 185906 w 1643078"/>
                <a:gd name="connsiteY12" fmla="*/ 364 h 975864"/>
                <a:gd name="connsiteX13" fmla="*/ 5087 w 1643078"/>
                <a:gd name="connsiteY13" fmla="*/ 218310 h 9758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643078" h="975864">
                  <a:moveTo>
                    <a:pt x="5087" y="218310"/>
                  </a:moveTo>
                  <a:lnTo>
                    <a:pt x="114965" y="662397"/>
                  </a:lnTo>
                  <a:cubicBezTo>
                    <a:pt x="146321" y="789129"/>
                    <a:pt x="245124" y="888171"/>
                    <a:pt x="371780" y="919835"/>
                  </a:cubicBezTo>
                  <a:lnTo>
                    <a:pt x="371780" y="919835"/>
                  </a:lnTo>
                  <a:cubicBezTo>
                    <a:pt x="678214" y="996444"/>
                    <a:pt x="999037" y="994377"/>
                    <a:pt x="1304459" y="913826"/>
                  </a:cubicBezTo>
                  <a:lnTo>
                    <a:pt x="1468507" y="870560"/>
                  </a:lnTo>
                  <a:cubicBezTo>
                    <a:pt x="1563828" y="845421"/>
                    <a:pt x="1635509" y="763553"/>
                    <a:pt x="1642291" y="665206"/>
                  </a:cubicBezTo>
                  <a:cubicBezTo>
                    <a:pt x="1645041" y="630438"/>
                    <a:pt x="1638744" y="595550"/>
                    <a:pt x="1624015" y="563936"/>
                  </a:cubicBezTo>
                  <a:cubicBezTo>
                    <a:pt x="1623374" y="562574"/>
                    <a:pt x="1622730" y="561224"/>
                    <a:pt x="1622083" y="559886"/>
                  </a:cubicBezTo>
                  <a:cubicBezTo>
                    <a:pt x="1578478" y="470317"/>
                    <a:pt x="1488791" y="412324"/>
                    <a:pt x="1389216" y="409313"/>
                  </a:cubicBezTo>
                  <a:lnTo>
                    <a:pt x="1215430" y="403707"/>
                  </a:lnTo>
                  <a:lnTo>
                    <a:pt x="582525" y="123306"/>
                  </a:lnTo>
                  <a:cubicBezTo>
                    <a:pt x="582525" y="123306"/>
                    <a:pt x="364852" y="12742"/>
                    <a:pt x="185906" y="364"/>
                  </a:cubicBezTo>
                  <a:cubicBezTo>
                    <a:pt x="67729" y="-7810"/>
                    <a:pt x="-23364" y="103318"/>
                    <a:pt x="5087" y="218310"/>
                  </a:cubicBezTo>
                  <a:close/>
                </a:path>
              </a:pathLst>
            </a:custGeom>
            <a:solidFill>
              <a:schemeClr val="tx1"/>
            </a:solidFill>
            <a:ln w="7862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565" name="任意多边形: 形状 564">
              <a:extLst>
                <a:ext uri="{FF2B5EF4-FFF2-40B4-BE49-F238E27FC236}">
                  <a16:creationId xmlns:a16="http://schemas.microsoft.com/office/drawing/2014/main" id="{D477BD9E-BEC5-7768-5D84-3D16A41C3296}"/>
                </a:ext>
              </a:extLst>
            </p:cNvPr>
            <p:cNvSpPr/>
            <p:nvPr/>
          </p:nvSpPr>
          <p:spPr>
            <a:xfrm>
              <a:off x="4073519" y="4049670"/>
              <a:ext cx="602605" cy="818925"/>
            </a:xfrm>
            <a:custGeom>
              <a:avLst/>
              <a:gdLst>
                <a:gd name="connsiteX0" fmla="*/ 0 w 624894"/>
                <a:gd name="connsiteY0" fmla="*/ 0 h 849215"/>
                <a:gd name="connsiteX1" fmla="*/ 624895 w 624894"/>
                <a:gd name="connsiteY1" fmla="*/ 0 h 849215"/>
                <a:gd name="connsiteX2" fmla="*/ 624895 w 624894"/>
                <a:gd name="connsiteY2" fmla="*/ 849216 h 849215"/>
                <a:gd name="connsiteX3" fmla="*/ 0 w 624894"/>
                <a:gd name="connsiteY3" fmla="*/ 849216 h 8492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24894" h="849215">
                  <a:moveTo>
                    <a:pt x="0" y="0"/>
                  </a:moveTo>
                  <a:lnTo>
                    <a:pt x="624895" y="0"/>
                  </a:lnTo>
                  <a:lnTo>
                    <a:pt x="624895" y="849216"/>
                  </a:lnTo>
                  <a:lnTo>
                    <a:pt x="0" y="849216"/>
                  </a:lnTo>
                  <a:close/>
                </a:path>
              </a:pathLst>
            </a:custGeom>
            <a:solidFill>
              <a:schemeClr val="tx1">
                <a:lumMod val="10000"/>
                <a:lumOff val="90000"/>
              </a:schemeClr>
            </a:solidFill>
            <a:ln w="7862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566" name="任意多边形: 形状 565">
              <a:extLst>
                <a:ext uri="{FF2B5EF4-FFF2-40B4-BE49-F238E27FC236}">
                  <a16:creationId xmlns:a16="http://schemas.microsoft.com/office/drawing/2014/main" id="{A441E0F1-3CFA-3136-A01E-7821B98E27A5}"/>
                </a:ext>
              </a:extLst>
            </p:cNvPr>
            <p:cNvSpPr/>
            <p:nvPr/>
          </p:nvSpPr>
          <p:spPr>
            <a:xfrm>
              <a:off x="4143050" y="4144162"/>
              <a:ext cx="463543" cy="629942"/>
            </a:xfrm>
            <a:custGeom>
              <a:avLst/>
              <a:gdLst>
                <a:gd name="connsiteX0" fmla="*/ 0 w 480688"/>
                <a:gd name="connsiteY0" fmla="*/ 0 h 653242"/>
                <a:gd name="connsiteX1" fmla="*/ 480688 w 480688"/>
                <a:gd name="connsiteY1" fmla="*/ 0 h 653242"/>
                <a:gd name="connsiteX2" fmla="*/ 480688 w 480688"/>
                <a:gd name="connsiteY2" fmla="*/ 653243 h 653242"/>
                <a:gd name="connsiteX3" fmla="*/ 0 w 480688"/>
                <a:gd name="connsiteY3" fmla="*/ 653243 h 6532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80688" h="653242">
                  <a:moveTo>
                    <a:pt x="0" y="0"/>
                  </a:moveTo>
                  <a:lnTo>
                    <a:pt x="480688" y="0"/>
                  </a:lnTo>
                  <a:lnTo>
                    <a:pt x="480688" y="653243"/>
                  </a:lnTo>
                  <a:lnTo>
                    <a:pt x="0" y="653243"/>
                  </a:lnTo>
                  <a:close/>
                </a:path>
              </a:pathLst>
            </a:custGeom>
            <a:solidFill>
              <a:srgbClr val="FFFFFF"/>
            </a:solidFill>
            <a:ln w="7862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567" name="任意多边形: 形状 566">
              <a:extLst>
                <a:ext uri="{FF2B5EF4-FFF2-40B4-BE49-F238E27FC236}">
                  <a16:creationId xmlns:a16="http://schemas.microsoft.com/office/drawing/2014/main" id="{48537384-E0DB-22AB-6220-6C330893E678}"/>
                </a:ext>
              </a:extLst>
            </p:cNvPr>
            <p:cNvSpPr/>
            <p:nvPr/>
          </p:nvSpPr>
          <p:spPr>
            <a:xfrm>
              <a:off x="4325488" y="4309012"/>
              <a:ext cx="224589" cy="25590"/>
            </a:xfrm>
            <a:custGeom>
              <a:avLst/>
              <a:gdLst>
                <a:gd name="connsiteX0" fmla="*/ 0 w 232896"/>
                <a:gd name="connsiteY0" fmla="*/ 0 h 26536"/>
                <a:gd name="connsiteX1" fmla="*/ 232896 w 232896"/>
                <a:gd name="connsiteY1" fmla="*/ 0 h 26536"/>
                <a:gd name="connsiteX2" fmla="*/ 232896 w 232896"/>
                <a:gd name="connsiteY2" fmla="*/ 26536 h 26536"/>
                <a:gd name="connsiteX3" fmla="*/ 0 w 232896"/>
                <a:gd name="connsiteY3" fmla="*/ 26536 h 265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32896" h="26536">
                  <a:moveTo>
                    <a:pt x="0" y="0"/>
                  </a:moveTo>
                  <a:lnTo>
                    <a:pt x="232896" y="0"/>
                  </a:lnTo>
                  <a:lnTo>
                    <a:pt x="232896" y="26536"/>
                  </a:lnTo>
                  <a:lnTo>
                    <a:pt x="0" y="26536"/>
                  </a:lnTo>
                  <a:close/>
                </a:path>
              </a:pathLst>
            </a:custGeom>
            <a:solidFill>
              <a:srgbClr val="3F3D56"/>
            </a:solidFill>
            <a:ln w="7862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568" name="任意多边形: 形状 567">
              <a:extLst>
                <a:ext uri="{FF2B5EF4-FFF2-40B4-BE49-F238E27FC236}">
                  <a16:creationId xmlns:a16="http://schemas.microsoft.com/office/drawing/2014/main" id="{3877445B-43A7-1F15-7F65-1135F77F36AA}"/>
                </a:ext>
              </a:extLst>
            </p:cNvPr>
            <p:cNvSpPr/>
            <p:nvPr/>
          </p:nvSpPr>
          <p:spPr>
            <a:xfrm>
              <a:off x="4199566" y="4294846"/>
              <a:ext cx="54585" cy="54585"/>
            </a:xfrm>
            <a:custGeom>
              <a:avLst/>
              <a:gdLst>
                <a:gd name="connsiteX0" fmla="*/ 0 w 56604"/>
                <a:gd name="connsiteY0" fmla="*/ 0 h 56604"/>
                <a:gd name="connsiteX1" fmla="*/ 56604 w 56604"/>
                <a:gd name="connsiteY1" fmla="*/ 0 h 56604"/>
                <a:gd name="connsiteX2" fmla="*/ 56604 w 56604"/>
                <a:gd name="connsiteY2" fmla="*/ 56605 h 56604"/>
                <a:gd name="connsiteX3" fmla="*/ 0 w 56604"/>
                <a:gd name="connsiteY3" fmla="*/ 56605 h 566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6604" h="56604">
                  <a:moveTo>
                    <a:pt x="0" y="0"/>
                  </a:moveTo>
                  <a:lnTo>
                    <a:pt x="56604" y="0"/>
                  </a:lnTo>
                  <a:lnTo>
                    <a:pt x="56604" y="56605"/>
                  </a:lnTo>
                  <a:lnTo>
                    <a:pt x="0" y="56605"/>
                  </a:lnTo>
                  <a:close/>
                </a:path>
              </a:pathLst>
            </a:custGeom>
            <a:solidFill>
              <a:schemeClr val="tx1"/>
            </a:solidFill>
            <a:ln w="7862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569" name="任意多边形: 形状 568">
              <a:extLst>
                <a:ext uri="{FF2B5EF4-FFF2-40B4-BE49-F238E27FC236}">
                  <a16:creationId xmlns:a16="http://schemas.microsoft.com/office/drawing/2014/main" id="{63EB2E9F-F0EB-27BD-1E0D-8893E8398B65}"/>
                </a:ext>
              </a:extLst>
            </p:cNvPr>
            <p:cNvSpPr/>
            <p:nvPr/>
          </p:nvSpPr>
          <p:spPr>
            <a:xfrm>
              <a:off x="4325488" y="4417171"/>
              <a:ext cx="224589" cy="25590"/>
            </a:xfrm>
            <a:custGeom>
              <a:avLst/>
              <a:gdLst>
                <a:gd name="connsiteX0" fmla="*/ 0 w 232896"/>
                <a:gd name="connsiteY0" fmla="*/ 0 h 26536"/>
                <a:gd name="connsiteX1" fmla="*/ 232896 w 232896"/>
                <a:gd name="connsiteY1" fmla="*/ 0 h 26536"/>
                <a:gd name="connsiteX2" fmla="*/ 232896 w 232896"/>
                <a:gd name="connsiteY2" fmla="*/ 26536 h 26536"/>
                <a:gd name="connsiteX3" fmla="*/ 0 w 232896"/>
                <a:gd name="connsiteY3" fmla="*/ 26536 h 265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32896" h="26536">
                  <a:moveTo>
                    <a:pt x="0" y="0"/>
                  </a:moveTo>
                  <a:lnTo>
                    <a:pt x="232896" y="0"/>
                  </a:lnTo>
                  <a:lnTo>
                    <a:pt x="232896" y="26536"/>
                  </a:lnTo>
                  <a:lnTo>
                    <a:pt x="0" y="26536"/>
                  </a:lnTo>
                  <a:close/>
                </a:path>
              </a:pathLst>
            </a:custGeom>
            <a:solidFill>
              <a:schemeClr val="tx1"/>
            </a:solidFill>
            <a:ln w="7862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570" name="任意多边形: 形状 569">
              <a:extLst>
                <a:ext uri="{FF2B5EF4-FFF2-40B4-BE49-F238E27FC236}">
                  <a16:creationId xmlns:a16="http://schemas.microsoft.com/office/drawing/2014/main" id="{CF069B55-7473-FC1D-9DEF-F8C83039BCD9}"/>
                </a:ext>
              </a:extLst>
            </p:cNvPr>
            <p:cNvSpPr/>
            <p:nvPr/>
          </p:nvSpPr>
          <p:spPr>
            <a:xfrm>
              <a:off x="4199566" y="4403006"/>
              <a:ext cx="54585" cy="54585"/>
            </a:xfrm>
            <a:custGeom>
              <a:avLst/>
              <a:gdLst>
                <a:gd name="connsiteX0" fmla="*/ 0 w 56604"/>
                <a:gd name="connsiteY0" fmla="*/ 0 h 56604"/>
                <a:gd name="connsiteX1" fmla="*/ 56604 w 56604"/>
                <a:gd name="connsiteY1" fmla="*/ 0 h 56604"/>
                <a:gd name="connsiteX2" fmla="*/ 56604 w 56604"/>
                <a:gd name="connsiteY2" fmla="*/ 56604 h 56604"/>
                <a:gd name="connsiteX3" fmla="*/ 0 w 56604"/>
                <a:gd name="connsiteY3" fmla="*/ 56604 h 566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6604" h="56604">
                  <a:moveTo>
                    <a:pt x="0" y="0"/>
                  </a:moveTo>
                  <a:lnTo>
                    <a:pt x="56604" y="0"/>
                  </a:lnTo>
                  <a:lnTo>
                    <a:pt x="56604" y="56604"/>
                  </a:lnTo>
                  <a:lnTo>
                    <a:pt x="0" y="56604"/>
                  </a:lnTo>
                  <a:close/>
                </a:path>
              </a:pathLst>
            </a:custGeom>
            <a:solidFill>
              <a:schemeClr val="tx1"/>
            </a:solidFill>
            <a:ln w="7862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571" name="任意多边形: 形状 570">
              <a:extLst>
                <a:ext uri="{FF2B5EF4-FFF2-40B4-BE49-F238E27FC236}">
                  <a16:creationId xmlns:a16="http://schemas.microsoft.com/office/drawing/2014/main" id="{8A1AA4E0-CB6D-691D-B1E6-FCE3D70D2F94}"/>
                </a:ext>
              </a:extLst>
            </p:cNvPr>
            <p:cNvSpPr/>
            <p:nvPr/>
          </p:nvSpPr>
          <p:spPr>
            <a:xfrm>
              <a:off x="4325488" y="4525331"/>
              <a:ext cx="224589" cy="25590"/>
            </a:xfrm>
            <a:custGeom>
              <a:avLst/>
              <a:gdLst>
                <a:gd name="connsiteX0" fmla="*/ 0 w 232896"/>
                <a:gd name="connsiteY0" fmla="*/ 0 h 26536"/>
                <a:gd name="connsiteX1" fmla="*/ 232896 w 232896"/>
                <a:gd name="connsiteY1" fmla="*/ 0 h 26536"/>
                <a:gd name="connsiteX2" fmla="*/ 232896 w 232896"/>
                <a:gd name="connsiteY2" fmla="*/ 26536 h 26536"/>
                <a:gd name="connsiteX3" fmla="*/ 0 w 232896"/>
                <a:gd name="connsiteY3" fmla="*/ 26536 h 265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32896" h="26536">
                  <a:moveTo>
                    <a:pt x="0" y="0"/>
                  </a:moveTo>
                  <a:lnTo>
                    <a:pt x="232896" y="0"/>
                  </a:lnTo>
                  <a:lnTo>
                    <a:pt x="232896" y="26536"/>
                  </a:lnTo>
                  <a:lnTo>
                    <a:pt x="0" y="26536"/>
                  </a:lnTo>
                  <a:close/>
                </a:path>
              </a:pathLst>
            </a:custGeom>
            <a:solidFill>
              <a:schemeClr val="tx1"/>
            </a:solidFill>
            <a:ln w="7862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572" name="任意多边形: 形状 571">
              <a:extLst>
                <a:ext uri="{FF2B5EF4-FFF2-40B4-BE49-F238E27FC236}">
                  <a16:creationId xmlns:a16="http://schemas.microsoft.com/office/drawing/2014/main" id="{E81B317A-B8BD-6DF2-6849-ED88C6E7944B}"/>
                </a:ext>
              </a:extLst>
            </p:cNvPr>
            <p:cNvSpPr/>
            <p:nvPr/>
          </p:nvSpPr>
          <p:spPr>
            <a:xfrm>
              <a:off x="4199566" y="4511165"/>
              <a:ext cx="54585" cy="54585"/>
            </a:xfrm>
            <a:custGeom>
              <a:avLst/>
              <a:gdLst>
                <a:gd name="connsiteX0" fmla="*/ 0 w 56604"/>
                <a:gd name="connsiteY0" fmla="*/ 0 h 56604"/>
                <a:gd name="connsiteX1" fmla="*/ 56604 w 56604"/>
                <a:gd name="connsiteY1" fmla="*/ 0 h 56604"/>
                <a:gd name="connsiteX2" fmla="*/ 56604 w 56604"/>
                <a:gd name="connsiteY2" fmla="*/ 56604 h 56604"/>
                <a:gd name="connsiteX3" fmla="*/ 0 w 56604"/>
                <a:gd name="connsiteY3" fmla="*/ 56604 h 566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6604" h="56604">
                  <a:moveTo>
                    <a:pt x="0" y="0"/>
                  </a:moveTo>
                  <a:lnTo>
                    <a:pt x="56604" y="0"/>
                  </a:lnTo>
                  <a:lnTo>
                    <a:pt x="56604" y="56604"/>
                  </a:lnTo>
                  <a:lnTo>
                    <a:pt x="0" y="56604"/>
                  </a:lnTo>
                  <a:close/>
                </a:path>
              </a:pathLst>
            </a:custGeom>
            <a:solidFill>
              <a:schemeClr val="tx1"/>
            </a:solidFill>
            <a:ln w="7862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573" name="任意多边形: 形状 572">
              <a:extLst>
                <a:ext uri="{FF2B5EF4-FFF2-40B4-BE49-F238E27FC236}">
                  <a16:creationId xmlns:a16="http://schemas.microsoft.com/office/drawing/2014/main" id="{17D252FE-54BA-203E-0ED7-C8EF233EDF7B}"/>
                </a:ext>
              </a:extLst>
            </p:cNvPr>
            <p:cNvSpPr/>
            <p:nvPr/>
          </p:nvSpPr>
          <p:spPr>
            <a:xfrm>
              <a:off x="4351645" y="4072848"/>
              <a:ext cx="46353" cy="46353"/>
            </a:xfrm>
            <a:custGeom>
              <a:avLst/>
              <a:gdLst>
                <a:gd name="connsiteX0" fmla="*/ 24035 w 48068"/>
                <a:gd name="connsiteY0" fmla="*/ 0 h 48068"/>
                <a:gd name="connsiteX1" fmla="*/ 48069 w 48068"/>
                <a:gd name="connsiteY1" fmla="*/ 0 h 48068"/>
                <a:gd name="connsiteX2" fmla="*/ 48069 w 48068"/>
                <a:gd name="connsiteY2" fmla="*/ 48069 h 48068"/>
                <a:gd name="connsiteX3" fmla="*/ 24035 w 48068"/>
                <a:gd name="connsiteY3" fmla="*/ 48069 h 48068"/>
                <a:gd name="connsiteX4" fmla="*/ 24035 w 48068"/>
                <a:gd name="connsiteY4" fmla="*/ 48069 h 48068"/>
                <a:gd name="connsiteX5" fmla="*/ 0 w 48068"/>
                <a:gd name="connsiteY5" fmla="*/ 48069 h 48068"/>
                <a:gd name="connsiteX6" fmla="*/ 0 w 48068"/>
                <a:gd name="connsiteY6" fmla="*/ 0 h 48068"/>
                <a:gd name="connsiteX7" fmla="*/ 24035 w 48068"/>
                <a:gd name="connsiteY7" fmla="*/ 0 h 480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8068" h="48068">
                  <a:moveTo>
                    <a:pt x="24035" y="0"/>
                  </a:moveTo>
                  <a:cubicBezTo>
                    <a:pt x="37308" y="0"/>
                    <a:pt x="48069" y="0"/>
                    <a:pt x="48069" y="0"/>
                  </a:cubicBezTo>
                  <a:lnTo>
                    <a:pt x="48069" y="48069"/>
                  </a:lnTo>
                  <a:cubicBezTo>
                    <a:pt x="48069" y="48069"/>
                    <a:pt x="37308" y="48069"/>
                    <a:pt x="24035" y="48069"/>
                  </a:cubicBezTo>
                  <a:lnTo>
                    <a:pt x="24035" y="48069"/>
                  </a:lnTo>
                  <a:cubicBezTo>
                    <a:pt x="10761" y="48069"/>
                    <a:pt x="0" y="48069"/>
                    <a:pt x="0" y="48069"/>
                  </a:cubicBezTo>
                  <a:lnTo>
                    <a:pt x="0" y="0"/>
                  </a:lnTo>
                  <a:cubicBezTo>
                    <a:pt x="0" y="0"/>
                    <a:pt x="10761" y="0"/>
                    <a:pt x="24035" y="0"/>
                  </a:cubicBezTo>
                  <a:close/>
                </a:path>
              </a:pathLst>
            </a:custGeom>
            <a:solidFill>
              <a:schemeClr val="tx1"/>
            </a:solidFill>
            <a:ln w="7862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</p:grpSp>
      <p:sp>
        <p:nvSpPr>
          <p:cNvPr id="41" name="文本占位符 40">
            <a:extLst>
              <a:ext uri="{FF2B5EF4-FFF2-40B4-BE49-F238E27FC236}">
                <a16:creationId xmlns:a16="http://schemas.microsoft.com/office/drawing/2014/main" id="{44BA8738-A47D-6B9F-4BF0-AF31FD62BA7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>
            <a:noAutofit/>
          </a:bodyPr>
          <a:lstStyle/>
          <a:p>
            <a:r>
              <a:rPr lang="en-US" altLang="zh-CN"/>
              <a:t>2. </a:t>
            </a:r>
            <a:r>
              <a:rPr lang="zh-CN" altLang="en-US"/>
              <a:t>工作完成情况</a:t>
            </a:r>
          </a:p>
        </p:txBody>
      </p:sp>
      <p:sp>
        <p:nvSpPr>
          <p:cNvPr id="71" name="文本框 70">
            <a:extLst>
              <a:ext uri="{FF2B5EF4-FFF2-40B4-BE49-F238E27FC236}">
                <a16:creationId xmlns:a16="http://schemas.microsoft.com/office/drawing/2014/main" id="{00986210-7D29-58CF-87BD-984CFFC21115}"/>
              </a:ext>
            </a:extLst>
          </p:cNvPr>
          <p:cNvSpPr txBox="1"/>
          <p:nvPr/>
        </p:nvSpPr>
        <p:spPr>
          <a:xfrm>
            <a:off x="6829121" y="2375331"/>
            <a:ext cx="4489509" cy="64046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lnSpc>
                <a:spcPct val="120000"/>
              </a:lnSpc>
              <a:defRPr/>
            </a:pPr>
            <a:r>
              <a:rPr lang="zh-CN" altLang="en-US" sz="1600" kern="0">
                <a:solidFill>
                  <a:schemeClr val="accent4">
                    <a:alpha val="65000"/>
                  </a:schemeClr>
                </a:solidFill>
                <a:latin typeface="+mn-ea"/>
              </a:rPr>
              <a:t>产品在各大展览会和线上媒体推广传播后，有了一定的知名度，产品销售量有所提升。</a:t>
            </a:r>
          </a:p>
        </p:txBody>
      </p:sp>
      <p:sp>
        <p:nvSpPr>
          <p:cNvPr id="72" name="文本框 71">
            <a:extLst>
              <a:ext uri="{FF2B5EF4-FFF2-40B4-BE49-F238E27FC236}">
                <a16:creationId xmlns:a16="http://schemas.microsoft.com/office/drawing/2014/main" id="{A42F33FD-3162-0112-2072-7BF7B9CD9E23}"/>
              </a:ext>
            </a:extLst>
          </p:cNvPr>
          <p:cNvSpPr txBox="1"/>
          <p:nvPr/>
        </p:nvSpPr>
        <p:spPr>
          <a:xfrm>
            <a:off x="6829122" y="1932156"/>
            <a:ext cx="3211133" cy="46166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>
              <a:defRPr/>
            </a:pPr>
            <a:r>
              <a:rPr lang="zh-CN" altLang="en-US" sz="2400" kern="0">
                <a:solidFill>
                  <a:schemeClr val="accent4"/>
                </a:solidFill>
                <a:latin typeface="+mj-ea"/>
                <a:ea typeface="+mj-ea"/>
              </a:rPr>
              <a:t>总结分析</a:t>
            </a:r>
          </a:p>
        </p:txBody>
      </p:sp>
      <p:grpSp>
        <p:nvGrpSpPr>
          <p:cNvPr id="78" name="组合 77">
            <a:extLst>
              <a:ext uri="{FF2B5EF4-FFF2-40B4-BE49-F238E27FC236}">
                <a16:creationId xmlns:a16="http://schemas.microsoft.com/office/drawing/2014/main" id="{018A2FBE-FDB7-BB72-5D7B-528CFC8E3414}"/>
              </a:ext>
            </a:extLst>
          </p:cNvPr>
          <p:cNvGrpSpPr/>
          <p:nvPr/>
        </p:nvGrpSpPr>
        <p:grpSpPr>
          <a:xfrm>
            <a:off x="10953791" y="1777705"/>
            <a:ext cx="269433" cy="255960"/>
            <a:chOff x="7736408" y="1991013"/>
            <a:chExt cx="269433" cy="255960"/>
          </a:xfrm>
        </p:grpSpPr>
        <p:sp>
          <p:nvSpPr>
            <p:cNvPr id="79" name="任意多边形: 形状 78">
              <a:extLst>
                <a:ext uri="{FF2B5EF4-FFF2-40B4-BE49-F238E27FC236}">
                  <a16:creationId xmlns:a16="http://schemas.microsoft.com/office/drawing/2014/main" id="{BB31E733-0D7F-2D70-B938-8BC467797483}"/>
                </a:ext>
              </a:extLst>
            </p:cNvPr>
            <p:cNvSpPr/>
            <p:nvPr/>
          </p:nvSpPr>
          <p:spPr>
            <a:xfrm>
              <a:off x="7736408" y="1991013"/>
              <a:ext cx="269433" cy="202075"/>
            </a:xfrm>
            <a:custGeom>
              <a:avLst/>
              <a:gdLst>
                <a:gd name="connsiteX0" fmla="*/ 249226 w 269433"/>
                <a:gd name="connsiteY0" fmla="*/ 0 h 202075"/>
                <a:gd name="connsiteX1" fmla="*/ 269433 w 269433"/>
                <a:gd name="connsiteY1" fmla="*/ 0 h 202075"/>
                <a:gd name="connsiteX2" fmla="*/ 269433 w 269433"/>
                <a:gd name="connsiteY2" fmla="*/ 202075 h 202075"/>
                <a:gd name="connsiteX3" fmla="*/ 249226 w 269433"/>
                <a:gd name="connsiteY3" fmla="*/ 202075 h 202075"/>
                <a:gd name="connsiteX4" fmla="*/ 20208 w 269433"/>
                <a:gd name="connsiteY4" fmla="*/ 202075 h 202075"/>
                <a:gd name="connsiteX5" fmla="*/ 0 w 269433"/>
                <a:gd name="connsiteY5" fmla="*/ 202075 h 202075"/>
                <a:gd name="connsiteX6" fmla="*/ 0 w 269433"/>
                <a:gd name="connsiteY6" fmla="*/ 0 h 202075"/>
                <a:gd name="connsiteX7" fmla="*/ 20208 w 269433"/>
                <a:gd name="connsiteY7" fmla="*/ 0 h 2020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69433" h="202075">
                  <a:moveTo>
                    <a:pt x="249226" y="0"/>
                  </a:moveTo>
                  <a:cubicBezTo>
                    <a:pt x="260386" y="0"/>
                    <a:pt x="269433" y="0"/>
                    <a:pt x="269433" y="0"/>
                  </a:cubicBezTo>
                  <a:lnTo>
                    <a:pt x="269433" y="202075"/>
                  </a:lnTo>
                  <a:cubicBezTo>
                    <a:pt x="269433" y="202075"/>
                    <a:pt x="260386" y="202075"/>
                    <a:pt x="249226" y="202075"/>
                  </a:cubicBezTo>
                  <a:lnTo>
                    <a:pt x="20208" y="202075"/>
                  </a:lnTo>
                  <a:cubicBezTo>
                    <a:pt x="9047" y="202075"/>
                    <a:pt x="0" y="202075"/>
                    <a:pt x="0" y="202075"/>
                  </a:cubicBezTo>
                  <a:lnTo>
                    <a:pt x="0" y="0"/>
                  </a:lnTo>
                  <a:cubicBezTo>
                    <a:pt x="0" y="0"/>
                    <a:pt x="9047" y="0"/>
                    <a:pt x="20208" y="0"/>
                  </a:cubicBezTo>
                  <a:close/>
                </a:path>
              </a:pathLst>
            </a:custGeom>
            <a:noFill/>
            <a:ln w="19645" cap="rnd">
              <a:solidFill>
                <a:schemeClr val="accent1">
                  <a:alpha val="15000"/>
                </a:schemeClr>
              </a:solidFill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80" name="任意多边形: 形状 79">
              <a:extLst>
                <a:ext uri="{FF2B5EF4-FFF2-40B4-BE49-F238E27FC236}">
                  <a16:creationId xmlns:a16="http://schemas.microsoft.com/office/drawing/2014/main" id="{CD6E63A7-3783-7F05-941C-31FCC9D4614C}"/>
                </a:ext>
              </a:extLst>
            </p:cNvPr>
            <p:cNvSpPr/>
            <p:nvPr/>
          </p:nvSpPr>
          <p:spPr>
            <a:xfrm>
              <a:off x="7871125" y="2193088"/>
              <a:ext cx="6735" cy="47150"/>
            </a:xfrm>
            <a:custGeom>
              <a:avLst/>
              <a:gdLst>
                <a:gd name="connsiteX0" fmla="*/ 0 w 6735"/>
                <a:gd name="connsiteY0" fmla="*/ 0 h 47150"/>
                <a:gd name="connsiteX1" fmla="*/ 0 w 6735"/>
                <a:gd name="connsiteY1" fmla="*/ 47151 h 47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6735" h="47150">
                  <a:moveTo>
                    <a:pt x="0" y="0"/>
                  </a:moveTo>
                  <a:lnTo>
                    <a:pt x="0" y="47151"/>
                  </a:lnTo>
                </a:path>
              </a:pathLst>
            </a:custGeom>
            <a:noFill/>
            <a:ln w="19645" cap="rnd">
              <a:solidFill>
                <a:schemeClr val="accent1">
                  <a:alpha val="15000"/>
                </a:schemeClr>
              </a:solidFill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81" name="任意多边形: 形状 80">
              <a:extLst>
                <a:ext uri="{FF2B5EF4-FFF2-40B4-BE49-F238E27FC236}">
                  <a16:creationId xmlns:a16="http://schemas.microsoft.com/office/drawing/2014/main" id="{F1A588D4-4B1C-5D79-7410-A1BF35AC7DB8}"/>
                </a:ext>
              </a:extLst>
            </p:cNvPr>
            <p:cNvSpPr/>
            <p:nvPr/>
          </p:nvSpPr>
          <p:spPr>
            <a:xfrm>
              <a:off x="7817238" y="2044899"/>
              <a:ext cx="107773" cy="94301"/>
            </a:xfrm>
            <a:custGeom>
              <a:avLst/>
              <a:gdLst>
                <a:gd name="connsiteX0" fmla="*/ 107773 w 107773"/>
                <a:gd name="connsiteY0" fmla="*/ 0 h 94301"/>
                <a:gd name="connsiteX1" fmla="*/ 0 w 107773"/>
                <a:gd name="connsiteY1" fmla="*/ 94302 h 943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07773" h="94301">
                  <a:moveTo>
                    <a:pt x="107773" y="0"/>
                  </a:moveTo>
                  <a:lnTo>
                    <a:pt x="0" y="94302"/>
                  </a:lnTo>
                </a:path>
              </a:pathLst>
            </a:custGeom>
            <a:noFill/>
            <a:ln w="19645" cap="rnd">
              <a:solidFill>
                <a:schemeClr val="accent1">
                  <a:alpha val="15000"/>
                </a:schemeClr>
              </a:solidFill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82" name="任意多边形: 形状 81">
              <a:extLst>
                <a:ext uri="{FF2B5EF4-FFF2-40B4-BE49-F238E27FC236}">
                  <a16:creationId xmlns:a16="http://schemas.microsoft.com/office/drawing/2014/main" id="{E3594CD3-88F5-41B9-B2B4-DF7292DE206E}"/>
                </a:ext>
              </a:extLst>
            </p:cNvPr>
            <p:cNvSpPr/>
            <p:nvPr/>
          </p:nvSpPr>
          <p:spPr>
            <a:xfrm>
              <a:off x="7776823" y="2240238"/>
              <a:ext cx="188603" cy="6735"/>
            </a:xfrm>
            <a:custGeom>
              <a:avLst/>
              <a:gdLst>
                <a:gd name="connsiteX0" fmla="*/ 0 w 188603"/>
                <a:gd name="connsiteY0" fmla="*/ 0 h 6735"/>
                <a:gd name="connsiteX1" fmla="*/ 188603 w 188603"/>
                <a:gd name="connsiteY1" fmla="*/ 0 h 67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88603" h="6735">
                  <a:moveTo>
                    <a:pt x="0" y="0"/>
                  </a:moveTo>
                  <a:lnTo>
                    <a:pt x="188603" y="0"/>
                  </a:lnTo>
                </a:path>
              </a:pathLst>
            </a:custGeom>
            <a:noFill/>
            <a:ln w="19645" cap="rnd">
              <a:solidFill>
                <a:schemeClr val="accent1">
                  <a:alpha val="15000"/>
                </a:schemeClr>
              </a:solidFill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83" name="任意多边形: 形状 82">
              <a:extLst>
                <a:ext uri="{FF2B5EF4-FFF2-40B4-BE49-F238E27FC236}">
                  <a16:creationId xmlns:a16="http://schemas.microsoft.com/office/drawing/2014/main" id="{D8610F5F-97F9-886E-1DA0-2441E111EB6E}"/>
                </a:ext>
              </a:extLst>
            </p:cNvPr>
            <p:cNvSpPr/>
            <p:nvPr/>
          </p:nvSpPr>
          <p:spPr>
            <a:xfrm>
              <a:off x="7790295" y="2044899"/>
              <a:ext cx="40415" cy="40415"/>
            </a:xfrm>
            <a:custGeom>
              <a:avLst/>
              <a:gdLst>
                <a:gd name="connsiteX0" fmla="*/ 40415 w 40415"/>
                <a:gd name="connsiteY0" fmla="*/ 20208 h 40415"/>
                <a:gd name="connsiteX1" fmla="*/ 20208 w 40415"/>
                <a:gd name="connsiteY1" fmla="*/ 40415 h 40415"/>
                <a:gd name="connsiteX2" fmla="*/ 0 w 40415"/>
                <a:gd name="connsiteY2" fmla="*/ 20208 h 40415"/>
                <a:gd name="connsiteX3" fmla="*/ 20208 w 40415"/>
                <a:gd name="connsiteY3" fmla="*/ 0 h 40415"/>
                <a:gd name="connsiteX4" fmla="*/ 40415 w 40415"/>
                <a:gd name="connsiteY4" fmla="*/ 20208 h 404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0415" h="40415">
                  <a:moveTo>
                    <a:pt x="40415" y="20208"/>
                  </a:moveTo>
                  <a:cubicBezTo>
                    <a:pt x="40415" y="31368"/>
                    <a:pt x="31368" y="40415"/>
                    <a:pt x="20208" y="40415"/>
                  </a:cubicBezTo>
                  <a:cubicBezTo>
                    <a:pt x="9047" y="40415"/>
                    <a:pt x="0" y="31368"/>
                    <a:pt x="0" y="20208"/>
                  </a:cubicBezTo>
                  <a:cubicBezTo>
                    <a:pt x="0" y="9047"/>
                    <a:pt x="9047" y="0"/>
                    <a:pt x="20208" y="0"/>
                  </a:cubicBezTo>
                  <a:cubicBezTo>
                    <a:pt x="31368" y="0"/>
                    <a:pt x="40415" y="9047"/>
                    <a:pt x="40415" y="20208"/>
                  </a:cubicBezTo>
                  <a:close/>
                </a:path>
              </a:pathLst>
            </a:custGeom>
            <a:noFill/>
            <a:ln w="19645" cap="rnd">
              <a:solidFill>
                <a:schemeClr val="accent1">
                  <a:alpha val="15000"/>
                </a:schemeClr>
              </a:solidFill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  <p:sp>
          <p:nvSpPr>
            <p:cNvPr id="84" name="任意多边形: 形状 83">
              <a:extLst>
                <a:ext uri="{FF2B5EF4-FFF2-40B4-BE49-F238E27FC236}">
                  <a16:creationId xmlns:a16="http://schemas.microsoft.com/office/drawing/2014/main" id="{A9BA578E-9ADD-6436-8D03-910C07150607}"/>
                </a:ext>
              </a:extLst>
            </p:cNvPr>
            <p:cNvSpPr/>
            <p:nvPr/>
          </p:nvSpPr>
          <p:spPr>
            <a:xfrm>
              <a:off x="7911540" y="2098786"/>
              <a:ext cx="40415" cy="40415"/>
            </a:xfrm>
            <a:custGeom>
              <a:avLst/>
              <a:gdLst>
                <a:gd name="connsiteX0" fmla="*/ 40415 w 40415"/>
                <a:gd name="connsiteY0" fmla="*/ 20208 h 40415"/>
                <a:gd name="connsiteX1" fmla="*/ 20208 w 40415"/>
                <a:gd name="connsiteY1" fmla="*/ 40415 h 40415"/>
                <a:gd name="connsiteX2" fmla="*/ 0 w 40415"/>
                <a:gd name="connsiteY2" fmla="*/ 20208 h 40415"/>
                <a:gd name="connsiteX3" fmla="*/ 20208 w 40415"/>
                <a:gd name="connsiteY3" fmla="*/ 0 h 40415"/>
                <a:gd name="connsiteX4" fmla="*/ 40415 w 40415"/>
                <a:gd name="connsiteY4" fmla="*/ 20208 h 404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0415" h="40415">
                  <a:moveTo>
                    <a:pt x="40415" y="20208"/>
                  </a:moveTo>
                  <a:cubicBezTo>
                    <a:pt x="40415" y="31368"/>
                    <a:pt x="31368" y="40415"/>
                    <a:pt x="20208" y="40415"/>
                  </a:cubicBezTo>
                  <a:cubicBezTo>
                    <a:pt x="9047" y="40415"/>
                    <a:pt x="0" y="31368"/>
                    <a:pt x="0" y="20208"/>
                  </a:cubicBezTo>
                  <a:cubicBezTo>
                    <a:pt x="0" y="9047"/>
                    <a:pt x="9047" y="0"/>
                    <a:pt x="20208" y="0"/>
                  </a:cubicBezTo>
                  <a:cubicBezTo>
                    <a:pt x="31368" y="0"/>
                    <a:pt x="40415" y="9047"/>
                    <a:pt x="40415" y="20208"/>
                  </a:cubicBezTo>
                  <a:close/>
                </a:path>
              </a:pathLst>
            </a:custGeom>
            <a:noFill/>
            <a:ln w="19645" cap="rnd">
              <a:solidFill>
                <a:schemeClr val="accent1">
                  <a:alpha val="15000"/>
                </a:schemeClr>
              </a:solidFill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zh-CN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7941041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矩形: 圆顶角 31">
            <a:extLst>
              <a:ext uri="{FF2B5EF4-FFF2-40B4-BE49-F238E27FC236}">
                <a16:creationId xmlns:a16="http://schemas.microsoft.com/office/drawing/2014/main" id="{40669FB6-193F-93CE-2FA5-F3CC49D778B0}"/>
              </a:ext>
            </a:extLst>
          </p:cNvPr>
          <p:cNvSpPr/>
          <p:nvPr/>
        </p:nvSpPr>
        <p:spPr>
          <a:xfrm>
            <a:off x="695324" y="1413933"/>
            <a:ext cx="10801351" cy="5154777"/>
          </a:xfrm>
          <a:prstGeom prst="round2SameRect">
            <a:avLst>
              <a:gd name="adj1" fmla="val 4473"/>
              <a:gd name="adj2" fmla="val 0"/>
            </a:avLst>
          </a:prstGeom>
          <a:solidFill>
            <a:schemeClr val="bg1"/>
          </a:solidFill>
          <a:ln>
            <a:noFill/>
          </a:ln>
          <a:effectLst>
            <a:outerShdw blurRad="381000" dist="292100" dir="5400000" sx="95000" sy="95000" algn="ctr" rotWithShape="0">
              <a:schemeClr val="accent1">
                <a:lumMod val="50000"/>
                <a:alpha val="4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8755" tIns="49378" rIns="98755" bIns="49378"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 sz="1944">
              <a:gradFill>
                <a:gsLst>
                  <a:gs pos="0">
                    <a:srgbClr val="00BCF6"/>
                  </a:gs>
                  <a:gs pos="100000">
                    <a:schemeClr val="accent1"/>
                  </a:gs>
                </a:gsLst>
                <a:lin ang="2700000" scaled="0"/>
              </a:gradFill>
            </a:endParaRPr>
          </a:p>
        </p:txBody>
      </p:sp>
      <p:sp>
        <p:nvSpPr>
          <p:cNvPr id="33" name="文本框 32">
            <a:extLst>
              <a:ext uri="{FF2B5EF4-FFF2-40B4-BE49-F238E27FC236}">
                <a16:creationId xmlns:a16="http://schemas.microsoft.com/office/drawing/2014/main" id="{8BB0E859-0A73-34BF-12E9-819FD8D90AE1}"/>
              </a:ext>
            </a:extLst>
          </p:cNvPr>
          <p:cNvSpPr txBox="1"/>
          <p:nvPr/>
        </p:nvSpPr>
        <p:spPr>
          <a:xfrm flipH="1">
            <a:off x="6522516" y="1884135"/>
            <a:ext cx="3328521" cy="46166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zh-CN" altLang="en-US" sz="2400">
                <a:solidFill>
                  <a:schemeClr val="accent4"/>
                </a:solidFill>
                <a:latin typeface="+mj-ea"/>
                <a:ea typeface="+mj-ea"/>
                <a:cs typeface="OPPOSans M" panose="00020600040101010101" pitchFamily="18" charset="-122"/>
              </a:rPr>
              <a:t>潜在用户数据统计</a:t>
            </a:r>
          </a:p>
        </p:txBody>
      </p:sp>
      <p:graphicFrame>
        <p:nvGraphicFramePr>
          <p:cNvPr id="70" name="图表 69">
            <a:extLst>
              <a:ext uri="{FF2B5EF4-FFF2-40B4-BE49-F238E27FC236}">
                <a16:creationId xmlns:a16="http://schemas.microsoft.com/office/drawing/2014/main" id="{487CDD3E-4577-2E8B-F83E-FD45FAAE1E3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16873436"/>
              </p:ext>
            </p:extLst>
          </p:nvPr>
        </p:nvGraphicFramePr>
        <p:xfrm>
          <a:off x="6554683" y="2527300"/>
          <a:ext cx="4625548" cy="36226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141" name="直接连接符 140">
            <a:extLst>
              <a:ext uri="{FF2B5EF4-FFF2-40B4-BE49-F238E27FC236}">
                <a16:creationId xmlns:a16="http://schemas.microsoft.com/office/drawing/2014/main" id="{7B56BAA7-93F9-D9AC-18DA-8FFCE2E8D68C}"/>
              </a:ext>
            </a:extLst>
          </p:cNvPr>
          <p:cNvCxnSpPr>
            <a:cxnSpLocks/>
          </p:cNvCxnSpPr>
          <p:nvPr/>
        </p:nvCxnSpPr>
        <p:spPr>
          <a:xfrm>
            <a:off x="6095999" y="1696325"/>
            <a:ext cx="0" cy="4589992"/>
          </a:xfrm>
          <a:prstGeom prst="line">
            <a:avLst/>
          </a:prstGeom>
          <a:ln w="12700">
            <a:solidFill>
              <a:schemeClr val="tx1">
                <a:alpha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文本框 36">
            <a:extLst>
              <a:ext uri="{FF2B5EF4-FFF2-40B4-BE49-F238E27FC236}">
                <a16:creationId xmlns:a16="http://schemas.microsoft.com/office/drawing/2014/main" id="{29E6330B-9BE9-E7F2-2C84-8F8FA35A356F}"/>
              </a:ext>
            </a:extLst>
          </p:cNvPr>
          <p:cNvSpPr txBox="1"/>
          <p:nvPr/>
        </p:nvSpPr>
        <p:spPr>
          <a:xfrm flipH="1">
            <a:off x="1149421" y="1884135"/>
            <a:ext cx="3760101" cy="46166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zh-CN" altLang="en-US" sz="2400">
                <a:solidFill>
                  <a:schemeClr val="accent4"/>
                </a:solidFill>
                <a:latin typeface="+mj-ea"/>
                <a:ea typeface="+mj-ea"/>
                <a:cs typeface="OPPOSans M" panose="00020600040101010101" pitchFamily="18" charset="-122"/>
              </a:rPr>
              <a:t>产品销售数据分析</a:t>
            </a:r>
          </a:p>
        </p:txBody>
      </p:sp>
      <p:sp>
        <p:nvSpPr>
          <p:cNvPr id="205" name="文本框 204">
            <a:extLst>
              <a:ext uri="{FF2B5EF4-FFF2-40B4-BE49-F238E27FC236}">
                <a16:creationId xmlns:a16="http://schemas.microsoft.com/office/drawing/2014/main" id="{4B119463-9DC6-5AAC-F752-9E19087555D2}"/>
              </a:ext>
            </a:extLst>
          </p:cNvPr>
          <p:cNvSpPr txBox="1"/>
          <p:nvPr/>
        </p:nvSpPr>
        <p:spPr>
          <a:xfrm>
            <a:off x="1149421" y="2357694"/>
            <a:ext cx="4471087" cy="124918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defPPr>
              <a:defRPr lang="zh-CN"/>
            </a:defPPr>
            <a:lvl1pPr>
              <a:defRPr sz="1600">
                <a:solidFill>
                  <a:schemeClr val="bg1">
                    <a:alpha val="30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defRPr>
            </a:lvl1pPr>
          </a:lstStyle>
          <a:p>
            <a:pPr>
              <a:lnSpc>
                <a:spcPct val="120000"/>
              </a:lnSpc>
            </a:pPr>
            <a:r>
              <a:rPr lang="zh-CN" altLang="en-US">
                <a:solidFill>
                  <a:schemeClr val="accent4">
                    <a:alpha val="65000"/>
                  </a:schemeClr>
                </a:solidFill>
                <a:latin typeface="+mn-ea"/>
                <a:ea typeface="+mn-ea"/>
              </a:rPr>
              <a:t>数据也称为观测值，是实验、测量、观察、调查等的结果。数据分析中所处理的数据分为定性数据和定量数据。只能归入某一类而不能用数值进行测度的数据称为定性数据。</a:t>
            </a:r>
          </a:p>
        </p:txBody>
      </p:sp>
      <p:graphicFrame>
        <p:nvGraphicFramePr>
          <p:cNvPr id="216" name="图表 215">
            <a:extLst>
              <a:ext uri="{FF2B5EF4-FFF2-40B4-BE49-F238E27FC236}">
                <a16:creationId xmlns:a16="http://schemas.microsoft.com/office/drawing/2014/main" id="{35E98B12-9FF3-7D5D-60BE-E536AD86C26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59458783"/>
              </p:ext>
            </p:extLst>
          </p:nvPr>
        </p:nvGraphicFramePr>
        <p:xfrm>
          <a:off x="1158577" y="3742745"/>
          <a:ext cx="4502439" cy="24072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文本占位符 6">
            <a:extLst>
              <a:ext uri="{FF2B5EF4-FFF2-40B4-BE49-F238E27FC236}">
                <a16:creationId xmlns:a16="http://schemas.microsoft.com/office/drawing/2014/main" id="{0FBE97E9-29D0-6386-193B-E9CB59EE7D4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altLang="zh-CN"/>
              <a:t>2. </a:t>
            </a:r>
            <a:r>
              <a:rPr lang="zh-CN" altLang="en-US"/>
              <a:t>工作完成情况</a:t>
            </a:r>
          </a:p>
        </p:txBody>
      </p:sp>
    </p:spTree>
    <p:extLst>
      <p:ext uri="{BB962C8B-B14F-4D97-AF65-F5344CB8AC3E}">
        <p14:creationId xmlns:p14="http://schemas.microsoft.com/office/powerpoint/2010/main" val="79962464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SHADOWSIZE" val="10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</p:tagLst>
</file>

<file path=ppt/theme/theme1.xml><?xml version="1.0" encoding="utf-8"?>
<a:theme xmlns:a="http://schemas.openxmlformats.org/drawingml/2006/main" name="Office 主题​​">
  <a:themeElements>
    <a:clrScheme name="红色系列">
      <a:dk1>
        <a:srgbClr val="1A1414"/>
      </a:dk1>
      <a:lt1>
        <a:sysClr val="window" lastClr="FFFFFF"/>
      </a:lt1>
      <a:dk2>
        <a:srgbClr val="44546A"/>
      </a:dk2>
      <a:lt2>
        <a:srgbClr val="E7E6E6"/>
      </a:lt2>
      <a:accent1>
        <a:srgbClr val="FD4A4C"/>
      </a:accent1>
      <a:accent2>
        <a:srgbClr val="FF1212"/>
      </a:accent2>
      <a:accent3>
        <a:srgbClr val="F9ECEC"/>
      </a:accent3>
      <a:accent4>
        <a:srgbClr val="2F2E41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13">
      <a:majorFont>
        <a:latin typeface="Arial"/>
        <a:ea typeface="微软雅黑 Heavy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4995</TotalTime>
  <Words>881</Words>
  <Application>Microsoft Office PowerPoint</Application>
  <PresentationFormat>宽屏</PresentationFormat>
  <Paragraphs>181</Paragraphs>
  <Slides>19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19</vt:i4>
      </vt:variant>
    </vt:vector>
  </HeadingPairs>
  <TitlesOfParts>
    <vt:vector size="23" baseType="lpstr">
      <vt:lpstr>微软雅黑 Heavy</vt:lpstr>
      <vt:lpstr>微软雅黑</vt:lpstr>
      <vt:lpstr>Arial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kira</dc:creator>
  <cp:lastModifiedBy>kira</cp:lastModifiedBy>
  <cp:revision>317</cp:revision>
  <dcterms:created xsi:type="dcterms:W3CDTF">2022-07-06T07:43:26Z</dcterms:created>
  <dcterms:modified xsi:type="dcterms:W3CDTF">2022-07-12T07:27:18Z</dcterms:modified>
</cp:coreProperties>
</file>