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21" r:id="rId2"/>
    <p:sldId id="257" r:id="rId3"/>
    <p:sldId id="258" r:id="rId4"/>
    <p:sldId id="259" r:id="rId5"/>
    <p:sldId id="263" r:id="rId6"/>
    <p:sldId id="264" r:id="rId7"/>
    <p:sldId id="266" r:id="rId8"/>
    <p:sldId id="265" r:id="rId9"/>
    <p:sldId id="260" r:id="rId10"/>
    <p:sldId id="267" r:id="rId11"/>
    <p:sldId id="268" r:id="rId12"/>
    <p:sldId id="269" r:id="rId13"/>
    <p:sldId id="318" r:id="rId14"/>
    <p:sldId id="317" r:id="rId15"/>
    <p:sldId id="319" r:id="rId16"/>
    <p:sldId id="261" r:id="rId17"/>
    <p:sldId id="276" r:id="rId18"/>
    <p:sldId id="274" r:id="rId19"/>
    <p:sldId id="275" r:id="rId20"/>
    <p:sldId id="281" r:id="rId21"/>
    <p:sldId id="316" r:id="rId22"/>
    <p:sldId id="280" r:id="rId23"/>
    <p:sldId id="262" r:id="rId24"/>
    <p:sldId id="277" r:id="rId25"/>
    <p:sldId id="278" r:id="rId26"/>
    <p:sldId id="315" r:id="rId27"/>
    <p:sldId id="273" r:id="rId28"/>
    <p:sldId id="279" r:id="rId29"/>
    <p:sldId id="271" r:id="rId30"/>
    <p:sldId id="283" r:id="rId31"/>
    <p:sldId id="5743"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70A1"/>
    <a:srgbClr val="1702E3"/>
    <a:srgbClr val="FECF21"/>
    <a:srgbClr val="4F3DFD"/>
    <a:srgbClr val="8D1BFF"/>
    <a:srgbClr val="02FE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35" autoAdjust="0"/>
    <p:restoredTop sz="94660"/>
  </p:normalViewPr>
  <p:slideViewPr>
    <p:cSldViewPr snapToGrid="0" showGuides="1">
      <p:cViewPr varScale="1">
        <p:scale>
          <a:sx n="78" d="100"/>
          <a:sy n="78" d="100"/>
        </p:scale>
        <p:origin x="68" y="764"/>
      </p:cViewPr>
      <p:guideLst>
        <p:guide orient="horz" pos="2863"/>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1"/>
              </a:solidFill>
              <a:ln w="19050">
                <a:noFill/>
              </a:ln>
              <a:effectLst>
                <a:outerShdw blurRad="254000" dist="127000" algn="ctr" rotWithShape="0">
                  <a:schemeClr val="accent1">
                    <a:lumMod val="60000"/>
                    <a:lumOff val="40000"/>
                    <a:alpha val="40000"/>
                  </a:schemeClr>
                </a:outerShdw>
              </a:effectLst>
            </c:spPr>
            <c:extLst>
              <c:ext xmlns:c16="http://schemas.microsoft.com/office/drawing/2014/chart" uri="{C3380CC4-5D6E-409C-BE32-E72D297353CC}">
                <c16:uniqueId val="{00000001-1CA7-4453-B745-1C484E9F0593}"/>
              </c:ext>
            </c:extLst>
          </c:dPt>
          <c:dPt>
            <c:idx val="1"/>
            <c:bubble3D val="0"/>
            <c:spPr>
              <a:solidFill>
                <a:schemeClr val="accent1">
                  <a:lumMod val="20000"/>
                  <a:lumOff val="80000"/>
                </a:schemeClr>
              </a:solidFill>
              <a:ln w="19050">
                <a:noFill/>
              </a:ln>
              <a:effectLst/>
            </c:spPr>
            <c:extLst>
              <c:ext xmlns:c16="http://schemas.microsoft.com/office/drawing/2014/chart" uri="{C3380CC4-5D6E-409C-BE32-E72D297353CC}">
                <c16:uniqueId val="{00000003-1CA7-4453-B745-1C484E9F0593}"/>
              </c:ext>
            </c:extLst>
          </c:dPt>
          <c:cat>
            <c:strRef>
              <c:f>Sheet1!$A$2:$A$3</c:f>
              <c:strCache>
                <c:ptCount val="2"/>
                <c:pt idx="0">
                  <c:v>NO.1</c:v>
                </c:pt>
                <c:pt idx="1">
                  <c:v>NO.2</c:v>
                </c:pt>
              </c:strCache>
            </c:strRef>
          </c:cat>
          <c:val>
            <c:numRef>
              <c:f>Sheet1!$B$2:$B$3</c:f>
              <c:numCache>
                <c:formatCode>0%</c:formatCode>
                <c:ptCount val="2"/>
                <c:pt idx="0">
                  <c:v>0.72</c:v>
                </c:pt>
                <c:pt idx="1">
                  <c:v>0.28000000000000003</c:v>
                </c:pt>
              </c:numCache>
            </c:numRef>
          </c:val>
          <c:extLst>
            <c:ext xmlns:c16="http://schemas.microsoft.com/office/drawing/2014/chart" uri="{C3380CC4-5D6E-409C-BE32-E72D297353CC}">
              <c16:uniqueId val="{00000004-1CA7-4453-B745-1C484E9F059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1"/>
              </a:solidFill>
              <a:ln w="19050">
                <a:noFill/>
              </a:ln>
              <a:effectLst>
                <a:outerShdw blurRad="254000" dist="127000" algn="ctr" rotWithShape="0">
                  <a:schemeClr val="accent2">
                    <a:lumMod val="60000"/>
                    <a:lumOff val="40000"/>
                    <a:alpha val="40000"/>
                  </a:schemeClr>
                </a:outerShdw>
              </a:effectLst>
            </c:spPr>
            <c:extLst>
              <c:ext xmlns:c16="http://schemas.microsoft.com/office/drawing/2014/chart" uri="{C3380CC4-5D6E-409C-BE32-E72D297353CC}">
                <c16:uniqueId val="{00000001-97B3-4D91-A432-B03168214CA9}"/>
              </c:ext>
            </c:extLst>
          </c:dPt>
          <c:dPt>
            <c:idx val="1"/>
            <c:bubble3D val="0"/>
            <c:spPr>
              <a:solidFill>
                <a:schemeClr val="accent1">
                  <a:lumMod val="20000"/>
                  <a:lumOff val="80000"/>
                </a:schemeClr>
              </a:solidFill>
              <a:ln w="19050">
                <a:noFill/>
              </a:ln>
              <a:effectLst/>
            </c:spPr>
            <c:extLst>
              <c:ext xmlns:c16="http://schemas.microsoft.com/office/drawing/2014/chart" uri="{C3380CC4-5D6E-409C-BE32-E72D297353CC}">
                <c16:uniqueId val="{00000003-97B3-4D91-A432-B03168214CA9}"/>
              </c:ext>
            </c:extLst>
          </c:dPt>
          <c:cat>
            <c:strRef>
              <c:f>Sheet1!$A$2:$A$3</c:f>
              <c:strCache>
                <c:ptCount val="2"/>
                <c:pt idx="0">
                  <c:v>NO.1</c:v>
                </c:pt>
                <c:pt idx="1">
                  <c:v>NO.2</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04-97B3-4D91-A432-B03168214CA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1"/>
              </a:solidFill>
              <a:ln w="19050">
                <a:noFill/>
              </a:ln>
              <a:effectLst>
                <a:outerShdw blurRad="254000" dist="127000" algn="ctr" rotWithShape="0">
                  <a:schemeClr val="accent2">
                    <a:lumMod val="60000"/>
                    <a:lumOff val="40000"/>
                    <a:alpha val="40000"/>
                  </a:schemeClr>
                </a:outerShdw>
              </a:effectLst>
            </c:spPr>
            <c:extLst>
              <c:ext xmlns:c16="http://schemas.microsoft.com/office/drawing/2014/chart" uri="{C3380CC4-5D6E-409C-BE32-E72D297353CC}">
                <c16:uniqueId val="{00000001-E3A2-42C6-B316-F74B25969EC5}"/>
              </c:ext>
            </c:extLst>
          </c:dPt>
          <c:dPt>
            <c:idx val="1"/>
            <c:bubble3D val="0"/>
            <c:spPr>
              <a:solidFill>
                <a:schemeClr val="accent1">
                  <a:lumMod val="20000"/>
                  <a:lumOff val="80000"/>
                </a:schemeClr>
              </a:solidFill>
              <a:ln w="19050">
                <a:noFill/>
              </a:ln>
              <a:effectLst/>
            </c:spPr>
            <c:extLst>
              <c:ext xmlns:c16="http://schemas.microsoft.com/office/drawing/2014/chart" uri="{C3380CC4-5D6E-409C-BE32-E72D297353CC}">
                <c16:uniqueId val="{00000003-E3A2-42C6-B316-F74B25969EC5}"/>
              </c:ext>
            </c:extLst>
          </c:dPt>
          <c:cat>
            <c:strRef>
              <c:f>Sheet1!$A$2:$A$3</c:f>
              <c:strCache>
                <c:ptCount val="2"/>
                <c:pt idx="0">
                  <c:v>NO.1</c:v>
                </c:pt>
                <c:pt idx="1">
                  <c:v>NO.2</c:v>
                </c:pt>
              </c:strCache>
            </c:strRef>
          </c:cat>
          <c:val>
            <c:numRef>
              <c:f>Sheet1!$B$2:$B$3</c:f>
              <c:numCache>
                <c:formatCode>0%</c:formatCode>
                <c:ptCount val="2"/>
                <c:pt idx="0">
                  <c:v>0.87</c:v>
                </c:pt>
                <c:pt idx="1">
                  <c:v>0.13</c:v>
                </c:pt>
              </c:numCache>
            </c:numRef>
          </c:val>
          <c:extLst>
            <c:ext xmlns:c16="http://schemas.microsoft.com/office/drawing/2014/chart" uri="{C3380CC4-5D6E-409C-BE32-E72D297353CC}">
              <c16:uniqueId val="{00000004-E3A2-42C6-B316-F74B25969EC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1"/>
              </a:solidFill>
              <a:ln w="19050">
                <a:noFill/>
              </a:ln>
              <a:effectLst>
                <a:outerShdw blurRad="254000" dist="127000" algn="ctr" rotWithShape="0">
                  <a:schemeClr val="accent2">
                    <a:lumMod val="60000"/>
                    <a:lumOff val="40000"/>
                    <a:alpha val="40000"/>
                  </a:schemeClr>
                </a:outerShdw>
              </a:effectLst>
            </c:spPr>
            <c:extLst>
              <c:ext xmlns:c16="http://schemas.microsoft.com/office/drawing/2014/chart" uri="{C3380CC4-5D6E-409C-BE32-E72D297353CC}">
                <c16:uniqueId val="{00000001-E5CD-4499-B8EE-762D2D3404E3}"/>
              </c:ext>
            </c:extLst>
          </c:dPt>
          <c:dPt>
            <c:idx val="1"/>
            <c:bubble3D val="0"/>
            <c:spPr>
              <a:solidFill>
                <a:schemeClr val="accent1">
                  <a:lumMod val="20000"/>
                  <a:lumOff val="80000"/>
                </a:schemeClr>
              </a:solidFill>
              <a:ln w="19050">
                <a:noFill/>
              </a:ln>
              <a:effectLst/>
            </c:spPr>
            <c:extLst>
              <c:ext xmlns:c16="http://schemas.microsoft.com/office/drawing/2014/chart" uri="{C3380CC4-5D6E-409C-BE32-E72D297353CC}">
                <c16:uniqueId val="{00000003-E5CD-4499-B8EE-762D2D3404E3}"/>
              </c:ext>
            </c:extLst>
          </c:dPt>
          <c:cat>
            <c:strRef>
              <c:f>Sheet1!$A$2:$A$3</c:f>
              <c:strCache>
                <c:ptCount val="2"/>
                <c:pt idx="0">
                  <c:v>NO.1</c:v>
                </c:pt>
                <c:pt idx="1">
                  <c:v>NO.2</c:v>
                </c:pt>
              </c:strCache>
            </c:strRef>
          </c:cat>
          <c:val>
            <c:numRef>
              <c:f>Sheet1!$B$2:$B$3</c:f>
              <c:numCache>
                <c:formatCode>0%</c:formatCode>
                <c:ptCount val="2"/>
                <c:pt idx="0">
                  <c:v>0.69</c:v>
                </c:pt>
                <c:pt idx="1">
                  <c:v>0.31000000000000005</c:v>
                </c:pt>
              </c:numCache>
            </c:numRef>
          </c:val>
          <c:extLst>
            <c:ext xmlns:c16="http://schemas.microsoft.com/office/drawing/2014/chart" uri="{C3380CC4-5D6E-409C-BE32-E72D297353CC}">
              <c16:uniqueId val="{00000004-E5CD-4499-B8EE-762D2D3404E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2">
                  <a:lumMod val="40000"/>
                  <a:lumOff val="60000"/>
                </a:schemeClr>
              </a:solidFill>
              <a:ln>
                <a:noFill/>
              </a:ln>
              <a:effectLst/>
              <a:sp3d/>
            </c:spPr>
            <c:extLst>
              <c:ext xmlns:c16="http://schemas.microsoft.com/office/drawing/2014/chart" uri="{C3380CC4-5D6E-409C-BE32-E72D297353CC}">
                <c16:uniqueId val="{00000001-C6CB-4025-9F44-84E9626A030B}"/>
              </c:ext>
            </c:extLst>
          </c:dPt>
          <c:dPt>
            <c:idx val="1"/>
            <c:bubble3D val="0"/>
            <c:spPr>
              <a:solidFill>
                <a:schemeClr val="accent1">
                  <a:lumMod val="60000"/>
                  <a:lumOff val="40000"/>
                </a:schemeClr>
              </a:solidFill>
              <a:ln>
                <a:noFill/>
              </a:ln>
              <a:effectLst/>
              <a:sp3d/>
            </c:spPr>
            <c:extLst>
              <c:ext xmlns:c16="http://schemas.microsoft.com/office/drawing/2014/chart" uri="{C3380CC4-5D6E-409C-BE32-E72D297353CC}">
                <c16:uniqueId val="{00000003-C6CB-4025-9F44-84E9626A030B}"/>
              </c:ext>
            </c:extLst>
          </c:dPt>
          <c:dPt>
            <c:idx val="2"/>
            <c:bubble3D val="0"/>
            <c:spPr>
              <a:solidFill>
                <a:schemeClr val="accent1"/>
              </a:solidFill>
              <a:ln>
                <a:noFill/>
              </a:ln>
              <a:effectLst/>
              <a:sp3d/>
            </c:spPr>
            <c:extLst>
              <c:ext xmlns:c16="http://schemas.microsoft.com/office/drawing/2014/chart" uri="{C3380CC4-5D6E-409C-BE32-E72D297353CC}">
                <c16:uniqueId val="{00000005-C6CB-4025-9F44-84E9626A030B}"/>
              </c:ext>
            </c:extLst>
          </c:dPt>
          <c:dPt>
            <c:idx val="3"/>
            <c:bubble3D val="0"/>
            <c:spPr>
              <a:solidFill>
                <a:schemeClr val="accent1">
                  <a:lumMod val="40000"/>
                  <a:lumOff val="60000"/>
                </a:schemeClr>
              </a:solidFill>
              <a:ln>
                <a:noFill/>
              </a:ln>
              <a:effectLst/>
              <a:sp3d/>
            </c:spPr>
            <c:extLst>
              <c:ext xmlns:c16="http://schemas.microsoft.com/office/drawing/2014/chart" uri="{C3380CC4-5D6E-409C-BE32-E72D297353CC}">
                <c16:uniqueId val="{00000007-C6CB-4025-9F44-84E9626A030B}"/>
              </c:ext>
            </c:extLst>
          </c:dPt>
          <c:cat>
            <c:strRef>
              <c:f>Sheet1!$A$2:$A$5</c:f>
              <c:strCache>
                <c:ptCount val="4"/>
                <c:pt idx="0">
                  <c:v>成本一</c:v>
                </c:pt>
                <c:pt idx="1">
                  <c:v>成本二</c:v>
                </c:pt>
                <c:pt idx="2">
                  <c:v>成本三</c:v>
                </c:pt>
                <c:pt idx="3">
                  <c:v>成本四</c:v>
                </c:pt>
              </c:strCache>
            </c:strRef>
          </c:cat>
          <c:val>
            <c:numRef>
              <c:f>Sheet1!$B$2:$B$5</c:f>
              <c:numCache>
                <c:formatCode>General</c:formatCode>
                <c:ptCount val="4"/>
                <c:pt idx="0">
                  <c:v>35</c:v>
                </c:pt>
                <c:pt idx="1">
                  <c:v>25</c:v>
                </c:pt>
                <c:pt idx="2">
                  <c:v>30</c:v>
                </c:pt>
                <c:pt idx="3">
                  <c:v>10</c:v>
                </c:pt>
              </c:numCache>
            </c:numRef>
          </c:val>
          <c:extLst>
            <c:ext xmlns:c16="http://schemas.microsoft.com/office/drawing/2014/chart" uri="{C3380CC4-5D6E-409C-BE32-E72D297353CC}">
              <c16:uniqueId val="{00000008-C6CB-4025-9F44-84E9626A030B}"/>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zh-CN"/>
        </a:p>
      </c:txPr>
    </c:legend>
    <c:plotVisOnly val="1"/>
    <c:dispBlanksAs val="zero"/>
    <c:showDLblsOverMax val="0"/>
  </c:chart>
  <c:spPr>
    <a:noFill/>
    <a:ln w="6350" cap="flat" cmpd="sng" algn="ctr">
      <a:noFill/>
      <a:prstDash val="solid"/>
      <a:miter lim="800000"/>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j-ea"/>
              <a:ea typeface="+mj-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lumMod val="7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BB9-4DBA-AF4E-7ED37C1B33E0}"/>
            </c:ext>
          </c:extLst>
        </c:ser>
        <c:ser>
          <c:idx val="1"/>
          <c:order val="1"/>
          <c:tx>
            <c:strRef>
              <c:f>Sheet1!$C$1</c:f>
              <c:strCache>
                <c:ptCount val="1"/>
                <c:pt idx="0">
                  <c:v>系列 2</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BB9-4DBA-AF4E-7ED37C1B33E0}"/>
            </c:ext>
          </c:extLst>
        </c:ser>
        <c:ser>
          <c:idx val="2"/>
          <c:order val="2"/>
          <c:tx>
            <c:strRef>
              <c:f>Sheet1!$D$1</c:f>
              <c:strCache>
                <c:ptCount val="1"/>
                <c:pt idx="0">
                  <c:v>系列 3</c:v>
                </c:pt>
              </c:strCache>
            </c:strRef>
          </c:tx>
          <c:spPr>
            <a:solidFill>
              <a:schemeClr val="accent1">
                <a:lumMod val="60000"/>
                <a:lumOff val="4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BB9-4DBA-AF4E-7ED37C1B33E0}"/>
            </c:ext>
          </c:extLst>
        </c:ser>
        <c:dLbls>
          <c:showLegendKey val="0"/>
          <c:showVal val="0"/>
          <c:showCatName val="0"/>
          <c:showSerName val="0"/>
          <c:showPercent val="0"/>
          <c:showBubbleSize val="0"/>
        </c:dLbls>
        <c:gapWidth val="100"/>
        <c:overlap val="-27"/>
        <c:axId val="960534303"/>
        <c:axId val="960545951"/>
      </c:barChart>
      <c:catAx>
        <c:axId val="96053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960545951"/>
        <c:crosses val="autoZero"/>
        <c:auto val="1"/>
        <c:lblAlgn val="ctr"/>
        <c:lblOffset val="100"/>
        <c:noMultiLvlLbl val="0"/>
      </c:catAx>
      <c:valAx>
        <c:axId val="960545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960534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gradFill>
              <a:gsLst>
                <a:gs pos="0">
                  <a:schemeClr val="accent1">
                    <a:lumMod val="90000"/>
                  </a:schemeClr>
                </a:gs>
                <a:gs pos="95000">
                  <a:schemeClr val="accent1">
                    <a:lumMod val="75000"/>
                  </a:schemeClr>
                </a:gs>
              </a:gsLst>
              <a:lin ang="0" scaled="0"/>
            </a:gradFill>
            <a:ln>
              <a:noFill/>
            </a:ln>
            <a:effectLst/>
          </c:spPr>
          <c:invertIfNegative val="0"/>
          <c:dPt>
            <c:idx val="3"/>
            <c:invertIfNegative val="0"/>
            <c:bubble3D val="0"/>
            <c:extLst>
              <c:ext xmlns:c16="http://schemas.microsoft.com/office/drawing/2014/chart" uri="{C3380CC4-5D6E-409C-BE32-E72D297353CC}">
                <c16:uniqueId val="{00000001-A39E-4576-A2F5-5AAFC019EAB1}"/>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A39E-4576-A2F5-5AAFC019EAB1}"/>
            </c:ext>
          </c:extLst>
        </c:ser>
        <c:dLbls>
          <c:showLegendKey val="0"/>
          <c:showVal val="0"/>
          <c:showCatName val="0"/>
          <c:showSerName val="0"/>
          <c:showPercent val="0"/>
          <c:showBubbleSize val="0"/>
        </c:dLbls>
        <c:gapWidth val="182"/>
        <c:axId val="5933807"/>
        <c:axId val="5936303"/>
      </c:barChart>
      <c:catAx>
        <c:axId val="59338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936303"/>
        <c:crosses val="autoZero"/>
        <c:auto val="1"/>
        <c:lblAlgn val="ctr"/>
        <c:lblOffset val="100"/>
        <c:noMultiLvlLbl val="0"/>
      </c:catAx>
      <c:valAx>
        <c:axId val="59363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933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2000" b="0" i="0" u="none" strike="noStrike" kern="1200" spc="0" baseline="0">
                <a:solidFill>
                  <a:schemeClr val="accent1"/>
                </a:solidFill>
                <a:latin typeface="+mj-ea"/>
                <a:ea typeface="+mj-ea"/>
                <a:cs typeface="等线" panose="02010600030101010101" charset="-122"/>
                <a:sym typeface="等线" panose="02010600030101010101" charset="-122"/>
              </a:defRPr>
            </a:pPr>
            <a:r>
              <a:rPr lang="zh-CN" altLang="en-US"/>
              <a:t>图表标题</a:t>
            </a:r>
          </a:p>
        </c:rich>
      </c:tx>
      <c:overlay val="0"/>
      <c:spPr>
        <a:noFill/>
        <a:ln>
          <a:noFill/>
        </a:ln>
        <a:effectLst/>
      </c:spPr>
      <c:txPr>
        <a:bodyPr rot="0" spcFirstLastPara="0" vertOverflow="ellipsis" vert="horz" wrap="square" anchor="ctr" anchorCtr="1"/>
        <a:lstStyle/>
        <a:p>
          <a:pPr>
            <a:defRPr lang="zh-CN" sz="2000" b="0" i="0" u="none" strike="noStrike" kern="1200" spc="0" baseline="0">
              <a:solidFill>
                <a:schemeClr val="accent1"/>
              </a:solidFill>
              <a:latin typeface="+mj-ea"/>
              <a:ea typeface="+mj-ea"/>
              <a:cs typeface="等线" panose="02010600030101010101" charset="-122"/>
              <a:sym typeface="等线" panose="02010600030101010101" charset="-122"/>
            </a:defRPr>
          </a:pPr>
          <a:endParaRPr lang="zh-CN"/>
        </a:p>
      </c:txPr>
    </c:title>
    <c:autoTitleDeleted val="0"/>
    <c:plotArea>
      <c:layout/>
      <c:lineChart>
        <c:grouping val="standard"/>
        <c:varyColors val="0"/>
        <c:ser>
          <c:idx val="0"/>
          <c:order val="0"/>
          <c:tx>
            <c:strRef>
              <c:f>Sheet1!$B$1</c:f>
              <c:strCache>
                <c:ptCount val="1"/>
                <c:pt idx="0">
                  <c:v>系列 1</c:v>
                </c:pt>
              </c:strCache>
            </c:strRef>
          </c:tx>
          <c:spPr>
            <a:ln w="28575" cap="rnd">
              <a:solidFill>
                <a:schemeClr val="accent1">
                  <a:lumMod val="75000"/>
                </a:schemeClr>
              </a:solidFill>
              <a:round/>
            </a:ln>
            <a:effectLst/>
          </c:spPr>
          <c:marker>
            <c:symbol val="none"/>
          </c:marker>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General</c:formatCode>
                <c:ptCount val="12"/>
                <c:pt idx="0">
                  <c:v>4.2</c:v>
                </c:pt>
                <c:pt idx="1">
                  <c:v>2.5</c:v>
                </c:pt>
                <c:pt idx="2">
                  <c:v>3.5</c:v>
                </c:pt>
                <c:pt idx="3">
                  <c:v>4.5</c:v>
                </c:pt>
                <c:pt idx="4">
                  <c:v>2.1</c:v>
                </c:pt>
                <c:pt idx="5">
                  <c:v>1.3</c:v>
                </c:pt>
                <c:pt idx="6">
                  <c:v>5.6</c:v>
                </c:pt>
                <c:pt idx="7">
                  <c:v>7.8</c:v>
                </c:pt>
                <c:pt idx="8">
                  <c:v>3.4</c:v>
                </c:pt>
                <c:pt idx="9">
                  <c:v>4.2</c:v>
                </c:pt>
                <c:pt idx="10">
                  <c:v>2.1</c:v>
                </c:pt>
                <c:pt idx="11">
                  <c:v>3.5</c:v>
                </c:pt>
              </c:numCache>
            </c:numRef>
          </c:val>
          <c:smooth val="1"/>
          <c:extLst>
            <c:ext xmlns:c16="http://schemas.microsoft.com/office/drawing/2014/chart" uri="{C3380CC4-5D6E-409C-BE32-E72D297353CC}">
              <c16:uniqueId val="{00000000-0292-4C55-95A4-35BE78FFA3B0}"/>
            </c:ext>
          </c:extLst>
        </c:ser>
        <c:ser>
          <c:idx val="1"/>
          <c:order val="1"/>
          <c:tx>
            <c:strRef>
              <c:f>Sheet1!$C$1</c:f>
              <c:strCache>
                <c:ptCount val="1"/>
                <c:pt idx="0">
                  <c:v>系列 2</c:v>
                </c:pt>
              </c:strCache>
            </c:strRef>
          </c:tx>
          <c:spPr>
            <a:ln w="28575" cap="rnd">
              <a:solidFill>
                <a:schemeClr val="accent1">
                  <a:lumMod val="60000"/>
                  <a:lumOff val="40000"/>
                </a:schemeClr>
              </a:solidFill>
              <a:round/>
            </a:ln>
            <a:effectLst/>
          </c:spPr>
          <c:marker>
            <c:symbol val="none"/>
          </c:marker>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General</c:formatCode>
                <c:ptCount val="12"/>
                <c:pt idx="0">
                  <c:v>3.8</c:v>
                </c:pt>
                <c:pt idx="1">
                  <c:v>2.2999999999999998</c:v>
                </c:pt>
                <c:pt idx="2">
                  <c:v>1.8</c:v>
                </c:pt>
                <c:pt idx="3">
                  <c:v>2.8</c:v>
                </c:pt>
                <c:pt idx="4">
                  <c:v>3.4</c:v>
                </c:pt>
                <c:pt idx="5">
                  <c:v>5.7</c:v>
                </c:pt>
                <c:pt idx="6">
                  <c:v>8.6999999999999993</c:v>
                </c:pt>
                <c:pt idx="7">
                  <c:v>3</c:v>
                </c:pt>
                <c:pt idx="8">
                  <c:v>4</c:v>
                </c:pt>
                <c:pt idx="9">
                  <c:v>3.5</c:v>
                </c:pt>
                <c:pt idx="10">
                  <c:v>2.2999999999999998</c:v>
                </c:pt>
                <c:pt idx="11">
                  <c:v>4.3</c:v>
                </c:pt>
              </c:numCache>
            </c:numRef>
          </c:val>
          <c:smooth val="1"/>
          <c:extLst>
            <c:ext xmlns:c16="http://schemas.microsoft.com/office/drawing/2014/chart" uri="{C3380CC4-5D6E-409C-BE32-E72D297353CC}">
              <c16:uniqueId val="{00000001-0292-4C55-95A4-35BE78FFA3B0}"/>
            </c:ext>
          </c:extLst>
        </c:ser>
        <c:dLbls>
          <c:showLegendKey val="0"/>
          <c:showVal val="0"/>
          <c:showCatName val="0"/>
          <c:showSerName val="0"/>
          <c:showPercent val="0"/>
          <c:showBubbleSize val="0"/>
        </c:dLbls>
        <c:smooth val="0"/>
        <c:axId val="523151377"/>
        <c:axId val="836025277"/>
      </c:lineChart>
      <c:catAx>
        <c:axId val="523151377"/>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baseline="0">
                <a:solidFill>
                  <a:schemeClr val="tx1"/>
                </a:solidFill>
                <a:latin typeface="+mn-ea"/>
                <a:ea typeface="+mn-ea"/>
                <a:cs typeface="等线" panose="02010600030101010101" charset="-122"/>
                <a:sym typeface="等线" panose="02010600030101010101" charset="-122"/>
              </a:defRPr>
            </a:pPr>
            <a:endParaRPr lang="zh-CN"/>
          </a:p>
        </c:txPr>
        <c:crossAx val="836025277"/>
        <c:crosses val="autoZero"/>
        <c:auto val="1"/>
        <c:lblAlgn val="ctr"/>
        <c:lblOffset val="100"/>
        <c:noMultiLvlLbl val="0"/>
      </c:catAx>
      <c:valAx>
        <c:axId val="836025277"/>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200" b="0" i="0" u="none" strike="noStrike" kern="1200" baseline="0">
                <a:solidFill>
                  <a:schemeClr val="tx1"/>
                </a:solidFill>
                <a:latin typeface="+mn-ea"/>
                <a:ea typeface="+mn-ea"/>
                <a:cs typeface="等线" panose="02010600030101010101" charset="-122"/>
                <a:sym typeface="等线" panose="02010600030101010101" charset="-122"/>
              </a:defRPr>
            </a:pPr>
            <a:endParaRPr lang="zh-CN"/>
          </a:p>
        </c:txPr>
        <c:crossAx val="523151377"/>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200" b="0" i="0" u="none" strike="noStrike" kern="1200" baseline="0">
                <a:solidFill>
                  <a:schemeClr val="tx1"/>
                </a:solidFill>
                <a:latin typeface="+mn-ea"/>
                <a:ea typeface="+mn-ea"/>
                <a:cs typeface="等线" panose="02010600030101010101" charset="-122"/>
                <a:sym typeface="等线" panose="02010600030101010101" charset="-122"/>
              </a:defRPr>
            </a:pPr>
            <a:endParaRPr lang="zh-CN"/>
          </a:p>
        </c:txPr>
      </c:legendEntry>
      <c:legendEntry>
        <c:idx val="1"/>
        <c:txPr>
          <a:bodyPr rot="0" spcFirstLastPara="0" vertOverflow="ellipsis" vert="horz" wrap="square" anchor="ctr" anchorCtr="1"/>
          <a:lstStyle/>
          <a:p>
            <a:pPr>
              <a:defRPr lang="zh-CN" sz="1200" b="0" i="0" u="none" strike="noStrike" kern="1200" baseline="0">
                <a:solidFill>
                  <a:schemeClr val="tx1"/>
                </a:solidFill>
                <a:latin typeface="+mn-ea"/>
                <a:ea typeface="+mn-ea"/>
                <a:cs typeface="等线" panose="02010600030101010101" charset="-122"/>
                <a:sym typeface="等线" panose="02010600030101010101" charset="-122"/>
              </a:defRPr>
            </a:pPr>
            <a:endParaRPr lang="zh-CN"/>
          </a:p>
        </c:txPr>
      </c:legendEntry>
      <c:overlay val="0"/>
      <c:spPr>
        <a:noFill/>
        <a:ln>
          <a:noFill/>
        </a:ln>
        <a:effectLst/>
      </c:spPr>
      <c:txPr>
        <a:bodyPr rot="0" spcFirstLastPara="0" vertOverflow="ellipsis" vert="horz" wrap="square" anchor="ctr" anchorCtr="1"/>
        <a:lstStyle/>
        <a:p>
          <a:pPr>
            <a:defRPr lang="zh-CN" sz="1200" b="0" i="0" u="none" strike="noStrike" kern="1200" baseline="0">
              <a:solidFill>
                <a:schemeClr val="tx1"/>
              </a:solidFill>
              <a:latin typeface="+mn-ea"/>
              <a:ea typeface="+mn-ea"/>
              <a:cs typeface="等线" panose="02010600030101010101" charset="-122"/>
              <a:sym typeface="等线" panose="02010600030101010101" charset="-122"/>
            </a:defRPr>
          </a:pPr>
          <a:endParaRPr lang="zh-CN"/>
        </a:p>
      </c:txPr>
    </c:legend>
    <c:plotVisOnly val="1"/>
    <c:dispBlanksAs val="gap"/>
    <c:showDLblsOverMax val="0"/>
  </c:chart>
  <c:spPr>
    <a:noFill/>
    <a:ln>
      <a:noFill/>
    </a:ln>
    <a:effectLst/>
  </c:spPr>
  <c:txPr>
    <a:bodyPr/>
    <a:lstStyle/>
    <a:p>
      <a:pPr>
        <a:defRPr lang="zh-CN">
          <a:latin typeface="等线" panose="02010600030101010101" charset="-122"/>
          <a:ea typeface="等线" panose="02010600030101010101" charset="-122"/>
          <a:cs typeface="等线" panose="02010600030101010101" charset="-122"/>
          <a:sym typeface="等线" panose="02010600030101010101"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A7112ADA-449B-44F5-91E2-DC086DC237DE}" type="datetimeFigureOut">
              <a:rPr lang="zh-CN" altLang="en-US" smtClean="0"/>
              <a:pPr/>
              <a:t>2022/8/22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18D29940-649E-4FE3-A652-FF95ED03F323}" type="slidenum">
              <a:rPr lang="zh-CN" altLang="en-US" smtClean="0"/>
              <a:pPr/>
              <a:t>‹#›</a:t>
            </a:fld>
            <a:endParaRPr lang="zh-CN" altLang="en-US"/>
          </a:p>
        </p:txBody>
      </p:sp>
    </p:spTree>
    <p:extLst>
      <p:ext uri="{BB962C8B-B14F-4D97-AF65-F5344CB8AC3E}">
        <p14:creationId xmlns:p14="http://schemas.microsoft.com/office/powerpoint/2010/main" val="3980906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页">
    <p:bg>
      <p:bgPr>
        <a:pattFill prst="pct25">
          <a:fgClr>
            <a:schemeClr val="accent4"/>
          </a:fgClr>
          <a:bgClr>
            <a:schemeClr val="accent4"/>
          </a:bgClr>
        </a:pattFill>
        <a:effectLst/>
      </p:bgPr>
    </p:bg>
    <p:spTree>
      <p:nvGrpSpPr>
        <p:cNvPr id="1" name=""/>
        <p:cNvGrpSpPr/>
        <p:nvPr/>
      </p:nvGrpSpPr>
      <p:grpSpPr>
        <a:xfrm>
          <a:off x="0" y="0"/>
          <a:ext cx="0" cy="0"/>
          <a:chOff x="0" y="0"/>
          <a:chExt cx="0" cy="0"/>
        </a:xfrm>
      </p:grpSpPr>
      <p:pic>
        <p:nvPicPr>
          <p:cNvPr id="52" name="图片 51" descr="图片包含 瓷砖, 淋浴, 瓦, 一群&#10;&#10;描述已自动生成">
            <a:extLst>
              <a:ext uri="{FF2B5EF4-FFF2-40B4-BE49-F238E27FC236}">
                <a16:creationId xmlns:a16="http://schemas.microsoft.com/office/drawing/2014/main" id="{843D4E2D-4969-068B-51F0-A0E8E9C97884}"/>
              </a:ext>
            </a:extLst>
          </p:cNvPr>
          <p:cNvPicPr>
            <a:picLocks noChangeAspect="1"/>
          </p:cNvPicPr>
          <p:nvPr userDrawn="1"/>
        </p:nvPicPr>
        <p:blipFill rotWithShape="1">
          <a:blip r:embed="rId2">
            <a:alphaModFix amt="17000"/>
            <a:extLst>
              <a:ext uri="{28A0092B-C50C-407E-A947-70E740481C1C}">
                <a14:useLocalDpi xmlns:a14="http://schemas.microsoft.com/office/drawing/2010/main" val="0"/>
              </a:ext>
            </a:extLst>
          </a:blip>
          <a:srcRect l="2796" t="155" r="16723"/>
          <a:stretch/>
        </p:blipFill>
        <p:spPr>
          <a:xfrm>
            <a:off x="6672632" y="1"/>
            <a:ext cx="5519369" cy="6847341"/>
          </a:xfrm>
          <a:custGeom>
            <a:avLst/>
            <a:gdLst>
              <a:gd name="connsiteX0" fmla="*/ 0 w 5519369"/>
              <a:gd name="connsiteY0" fmla="*/ 0 h 6847341"/>
              <a:gd name="connsiteX1" fmla="*/ 5519369 w 5519369"/>
              <a:gd name="connsiteY1" fmla="*/ 0 h 6847341"/>
              <a:gd name="connsiteX2" fmla="*/ 5519369 w 5519369"/>
              <a:gd name="connsiteY2" fmla="*/ 6847341 h 6847341"/>
              <a:gd name="connsiteX3" fmla="*/ 0 w 5519369"/>
              <a:gd name="connsiteY3" fmla="*/ 6847341 h 6847341"/>
            </a:gdLst>
            <a:ahLst/>
            <a:cxnLst>
              <a:cxn ang="0">
                <a:pos x="connsiteX0" y="connsiteY0"/>
              </a:cxn>
              <a:cxn ang="0">
                <a:pos x="connsiteX1" y="connsiteY1"/>
              </a:cxn>
              <a:cxn ang="0">
                <a:pos x="connsiteX2" y="connsiteY2"/>
              </a:cxn>
              <a:cxn ang="0">
                <a:pos x="connsiteX3" y="connsiteY3"/>
              </a:cxn>
            </a:cxnLst>
            <a:rect l="l" t="t" r="r" b="b"/>
            <a:pathLst>
              <a:path w="5519369" h="6847341">
                <a:moveTo>
                  <a:pt x="0" y="0"/>
                </a:moveTo>
                <a:lnTo>
                  <a:pt x="5519369" y="0"/>
                </a:lnTo>
                <a:lnTo>
                  <a:pt x="5519369" y="6847341"/>
                </a:lnTo>
                <a:lnTo>
                  <a:pt x="0" y="6847341"/>
                </a:lnTo>
                <a:close/>
              </a:path>
            </a:pathLst>
          </a:custGeom>
        </p:spPr>
      </p:pic>
      <p:pic>
        <p:nvPicPr>
          <p:cNvPr id="69" name="图片 68" descr="图片包含 瓷砖, 淋浴, 瓦, 一群&#10;&#10;描述已自动生成">
            <a:extLst>
              <a:ext uri="{FF2B5EF4-FFF2-40B4-BE49-F238E27FC236}">
                <a16:creationId xmlns:a16="http://schemas.microsoft.com/office/drawing/2014/main" id="{35BD80B6-6ED0-2CDD-FBA4-B5FB30EBE246}"/>
              </a:ext>
            </a:extLst>
          </p:cNvPr>
          <p:cNvPicPr>
            <a:picLocks noChangeAspect="1"/>
          </p:cNvPicPr>
          <p:nvPr userDrawn="1"/>
        </p:nvPicPr>
        <p:blipFill rotWithShape="1">
          <a:blip r:embed="rId2">
            <a:alphaModFix amt="17000"/>
            <a:extLst>
              <a:ext uri="{28A0092B-C50C-407E-A947-70E740481C1C}">
                <a14:useLocalDpi xmlns:a14="http://schemas.microsoft.com/office/drawing/2010/main" val="0"/>
              </a:ext>
            </a:extLst>
          </a:blip>
          <a:srcRect l="2796" t="155" r="16723"/>
          <a:stretch/>
        </p:blipFill>
        <p:spPr>
          <a:xfrm>
            <a:off x="16100" y="0"/>
            <a:ext cx="6876313" cy="6847341"/>
          </a:xfrm>
          <a:custGeom>
            <a:avLst/>
            <a:gdLst>
              <a:gd name="connsiteX0" fmla="*/ 0 w 5519369"/>
              <a:gd name="connsiteY0" fmla="*/ 0 h 6847341"/>
              <a:gd name="connsiteX1" fmla="*/ 5519369 w 5519369"/>
              <a:gd name="connsiteY1" fmla="*/ 0 h 6847341"/>
              <a:gd name="connsiteX2" fmla="*/ 5519369 w 5519369"/>
              <a:gd name="connsiteY2" fmla="*/ 6847341 h 6847341"/>
              <a:gd name="connsiteX3" fmla="*/ 0 w 5519369"/>
              <a:gd name="connsiteY3" fmla="*/ 6847341 h 6847341"/>
            </a:gdLst>
            <a:ahLst/>
            <a:cxnLst>
              <a:cxn ang="0">
                <a:pos x="connsiteX0" y="connsiteY0"/>
              </a:cxn>
              <a:cxn ang="0">
                <a:pos x="connsiteX1" y="connsiteY1"/>
              </a:cxn>
              <a:cxn ang="0">
                <a:pos x="connsiteX2" y="connsiteY2"/>
              </a:cxn>
              <a:cxn ang="0">
                <a:pos x="connsiteX3" y="connsiteY3"/>
              </a:cxn>
            </a:cxnLst>
            <a:rect l="l" t="t" r="r" b="b"/>
            <a:pathLst>
              <a:path w="5519369" h="6847341">
                <a:moveTo>
                  <a:pt x="0" y="0"/>
                </a:moveTo>
                <a:lnTo>
                  <a:pt x="5519369" y="0"/>
                </a:lnTo>
                <a:lnTo>
                  <a:pt x="5519369" y="6847341"/>
                </a:lnTo>
                <a:lnTo>
                  <a:pt x="0" y="6847341"/>
                </a:lnTo>
                <a:close/>
              </a:path>
            </a:pathLst>
          </a:custGeom>
        </p:spPr>
      </p:pic>
      <p:sp>
        <p:nvSpPr>
          <p:cNvPr id="46" name="任意多边形: 形状 45">
            <a:extLst>
              <a:ext uri="{FF2B5EF4-FFF2-40B4-BE49-F238E27FC236}">
                <a16:creationId xmlns:a16="http://schemas.microsoft.com/office/drawing/2014/main" id="{1916BCF7-5786-E9DD-1FB2-54CB066C8D7D}"/>
              </a:ext>
            </a:extLst>
          </p:cNvPr>
          <p:cNvSpPr/>
          <p:nvPr userDrawn="1"/>
        </p:nvSpPr>
        <p:spPr>
          <a:xfrm rot="21363056">
            <a:off x="-55016" y="4422523"/>
            <a:ext cx="12255687" cy="2854509"/>
          </a:xfrm>
          <a:custGeom>
            <a:avLst/>
            <a:gdLst>
              <a:gd name="connsiteX0" fmla="*/ 7854298 w 12255687"/>
              <a:gd name="connsiteY0" fmla="*/ 19734 h 2854509"/>
              <a:gd name="connsiteX1" fmla="*/ 11993208 w 12255687"/>
              <a:gd name="connsiteY1" fmla="*/ 1472357 h 2854509"/>
              <a:gd name="connsiteX2" fmla="*/ 12255687 w 12255687"/>
              <a:gd name="connsiteY2" fmla="*/ 1512631 h 2854509"/>
              <a:gd name="connsiteX3" fmla="*/ 12163052 w 12255687"/>
              <a:gd name="connsiteY3" fmla="*/ 2854509 h 2854509"/>
              <a:gd name="connsiteX4" fmla="*/ 0 w 12255687"/>
              <a:gd name="connsiteY4" fmla="*/ 2014850 h 2854509"/>
              <a:gd name="connsiteX5" fmla="*/ 118611 w 12255687"/>
              <a:gd name="connsiteY5" fmla="*/ 296696 h 2854509"/>
              <a:gd name="connsiteX6" fmla="*/ 128332 w 12255687"/>
              <a:gd name="connsiteY6" fmla="*/ 300039 h 2854509"/>
              <a:gd name="connsiteX7" fmla="*/ 5646879 w 12255687"/>
              <a:gd name="connsiteY7" fmla="*/ 767214 h 2854509"/>
              <a:gd name="connsiteX8" fmla="*/ 7854298 w 12255687"/>
              <a:gd name="connsiteY8" fmla="*/ 19734 h 285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5687" h="2854509">
                <a:moveTo>
                  <a:pt x="7854298" y="19734"/>
                </a:moveTo>
                <a:cubicBezTo>
                  <a:pt x="9233935" y="175460"/>
                  <a:pt x="10613571" y="1207138"/>
                  <a:pt x="11993208" y="1472357"/>
                </a:cubicBezTo>
                <a:lnTo>
                  <a:pt x="12255687" y="1512631"/>
                </a:lnTo>
                <a:lnTo>
                  <a:pt x="12163052" y="2854509"/>
                </a:lnTo>
                <a:lnTo>
                  <a:pt x="0" y="2014850"/>
                </a:lnTo>
                <a:lnTo>
                  <a:pt x="118611" y="296696"/>
                </a:lnTo>
                <a:lnTo>
                  <a:pt x="128332" y="300039"/>
                </a:lnTo>
                <a:cubicBezTo>
                  <a:pt x="1967848" y="974848"/>
                  <a:pt x="3807364" y="2428282"/>
                  <a:pt x="5646879" y="767214"/>
                </a:cubicBezTo>
                <a:cubicBezTo>
                  <a:pt x="6382685" y="102787"/>
                  <a:pt x="7118492" y="-63319"/>
                  <a:pt x="7854298" y="19734"/>
                </a:cubicBezTo>
                <a:close/>
              </a:path>
            </a:pathLst>
          </a:custGeom>
          <a:pattFill prst="lgCheck">
            <a:fgClr>
              <a:schemeClr val="accent1"/>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47" name="任意多边形: 形状 46">
            <a:extLst>
              <a:ext uri="{FF2B5EF4-FFF2-40B4-BE49-F238E27FC236}">
                <a16:creationId xmlns:a16="http://schemas.microsoft.com/office/drawing/2014/main" id="{FE72944F-7DF9-4366-7B4E-7FE8884A95A2}"/>
              </a:ext>
            </a:extLst>
          </p:cNvPr>
          <p:cNvSpPr/>
          <p:nvPr userDrawn="1"/>
        </p:nvSpPr>
        <p:spPr>
          <a:xfrm rot="21131348">
            <a:off x="-46157" y="-282980"/>
            <a:ext cx="4344735" cy="1854783"/>
          </a:xfrm>
          <a:custGeom>
            <a:avLst/>
            <a:gdLst>
              <a:gd name="connsiteX0" fmla="*/ 153463 w 4344735"/>
              <a:gd name="connsiteY0" fmla="*/ 0 h 1854783"/>
              <a:gd name="connsiteX1" fmla="*/ 4344735 w 4344735"/>
              <a:gd name="connsiteY1" fmla="*/ 574943 h 1854783"/>
              <a:gd name="connsiteX2" fmla="*/ 4344735 w 4344735"/>
              <a:gd name="connsiteY2" fmla="*/ 1087570 h 1854783"/>
              <a:gd name="connsiteX3" fmla="*/ 481752 w 4344735"/>
              <a:gd name="connsiteY3" fmla="*/ 1332837 h 1854783"/>
              <a:gd name="connsiteX4" fmla="*/ 0 w 4344735"/>
              <a:gd name="connsiteY4" fmla="*/ 1118726 h 185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4735" h="1854783">
                <a:moveTo>
                  <a:pt x="153463" y="0"/>
                </a:moveTo>
                <a:lnTo>
                  <a:pt x="4344735" y="574943"/>
                </a:lnTo>
                <a:lnTo>
                  <a:pt x="4344735" y="1087570"/>
                </a:lnTo>
                <a:cubicBezTo>
                  <a:pt x="3057074" y="2250317"/>
                  <a:pt x="1769413" y="1886958"/>
                  <a:pt x="481752" y="1332837"/>
                </a:cubicBezTo>
                <a:lnTo>
                  <a:pt x="0" y="1118726"/>
                </a:lnTo>
                <a:close/>
              </a:path>
            </a:pathLst>
          </a:custGeom>
          <a:pattFill prst="lgCheck">
            <a:fgClr>
              <a:schemeClr val="accent1"/>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48" name="任意多边形: 形状 47">
            <a:extLst>
              <a:ext uri="{FF2B5EF4-FFF2-40B4-BE49-F238E27FC236}">
                <a16:creationId xmlns:a16="http://schemas.microsoft.com/office/drawing/2014/main" id="{25D15292-C4DC-4A68-C3FE-C708F3173EE6}"/>
              </a:ext>
            </a:extLst>
          </p:cNvPr>
          <p:cNvSpPr/>
          <p:nvPr userDrawn="1"/>
        </p:nvSpPr>
        <p:spPr>
          <a:xfrm>
            <a:off x="1" y="889879"/>
            <a:ext cx="2442085" cy="5078245"/>
          </a:xfrm>
          <a:custGeom>
            <a:avLst/>
            <a:gdLst>
              <a:gd name="connsiteX0" fmla="*/ 0 w 2442085"/>
              <a:gd name="connsiteY0" fmla="*/ 0 h 5078245"/>
              <a:gd name="connsiteX1" fmla="*/ 157940 w 2442085"/>
              <a:gd name="connsiteY1" fmla="*/ 7975 h 5078245"/>
              <a:gd name="connsiteX2" fmla="*/ 2442085 w 2442085"/>
              <a:gd name="connsiteY2" fmla="*/ 2539122 h 5078245"/>
              <a:gd name="connsiteX3" fmla="*/ 157940 w 2442085"/>
              <a:gd name="connsiteY3" fmla="*/ 5070269 h 5078245"/>
              <a:gd name="connsiteX4" fmla="*/ 0 w 2442085"/>
              <a:gd name="connsiteY4" fmla="*/ 5078245 h 5078245"/>
              <a:gd name="connsiteX5" fmla="*/ 0 w 2442085"/>
              <a:gd name="connsiteY5" fmla="*/ 4092386 h 5078245"/>
              <a:gd name="connsiteX6" fmla="*/ 57142 w 2442085"/>
              <a:gd name="connsiteY6" fmla="*/ 4089500 h 5078245"/>
              <a:gd name="connsiteX7" fmla="*/ 1456226 w 2442085"/>
              <a:gd name="connsiteY7" fmla="*/ 2539122 h 5078245"/>
              <a:gd name="connsiteX8" fmla="*/ 57142 w 2442085"/>
              <a:gd name="connsiteY8" fmla="*/ 988744 h 5078245"/>
              <a:gd name="connsiteX9" fmla="*/ 0 w 2442085"/>
              <a:gd name="connsiteY9" fmla="*/ 985859 h 507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2085" h="5078245">
                <a:moveTo>
                  <a:pt x="0" y="0"/>
                </a:moveTo>
                <a:lnTo>
                  <a:pt x="157940" y="7975"/>
                </a:lnTo>
                <a:cubicBezTo>
                  <a:pt x="1440911" y="138268"/>
                  <a:pt x="2442085" y="1221776"/>
                  <a:pt x="2442085" y="2539122"/>
                </a:cubicBezTo>
                <a:cubicBezTo>
                  <a:pt x="2442085" y="3856468"/>
                  <a:pt x="1440911" y="4939977"/>
                  <a:pt x="157940" y="5070269"/>
                </a:cubicBezTo>
                <a:lnTo>
                  <a:pt x="0" y="5078245"/>
                </a:lnTo>
                <a:lnTo>
                  <a:pt x="0" y="4092386"/>
                </a:lnTo>
                <a:lnTo>
                  <a:pt x="57142" y="4089500"/>
                </a:lnTo>
                <a:cubicBezTo>
                  <a:pt x="842987" y="4009693"/>
                  <a:pt x="1456226" y="3346023"/>
                  <a:pt x="1456226" y="2539122"/>
                </a:cubicBezTo>
                <a:cubicBezTo>
                  <a:pt x="1456226" y="1732222"/>
                  <a:pt x="842987" y="1068551"/>
                  <a:pt x="57142" y="988744"/>
                </a:cubicBezTo>
                <a:lnTo>
                  <a:pt x="0" y="985859"/>
                </a:lnTo>
                <a:close/>
              </a:path>
            </a:pathLst>
          </a:custGeom>
          <a:gradFill>
            <a:gsLst>
              <a:gs pos="0">
                <a:schemeClr val="accent3">
                  <a:lumMod val="75000"/>
                </a:schemeClr>
              </a:gs>
              <a:gs pos="100000">
                <a:schemeClr val="accent3">
                  <a:lumMod val="10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49" name="任意多边形: 形状 48">
            <a:extLst>
              <a:ext uri="{FF2B5EF4-FFF2-40B4-BE49-F238E27FC236}">
                <a16:creationId xmlns:a16="http://schemas.microsoft.com/office/drawing/2014/main" id="{BB7240D3-A7F0-3A2E-6B46-45883FE8C20E}"/>
              </a:ext>
            </a:extLst>
          </p:cNvPr>
          <p:cNvSpPr/>
          <p:nvPr userDrawn="1"/>
        </p:nvSpPr>
        <p:spPr>
          <a:xfrm>
            <a:off x="9749916" y="889879"/>
            <a:ext cx="2442084" cy="5078245"/>
          </a:xfrm>
          <a:custGeom>
            <a:avLst/>
            <a:gdLst>
              <a:gd name="connsiteX0" fmla="*/ 2442084 w 2442084"/>
              <a:gd name="connsiteY0" fmla="*/ 0 h 5078245"/>
              <a:gd name="connsiteX1" fmla="*/ 2442084 w 2442084"/>
              <a:gd name="connsiteY1" fmla="*/ 985859 h 5078245"/>
              <a:gd name="connsiteX2" fmla="*/ 2384943 w 2442084"/>
              <a:gd name="connsiteY2" fmla="*/ 988744 h 5078245"/>
              <a:gd name="connsiteX3" fmla="*/ 985859 w 2442084"/>
              <a:gd name="connsiteY3" fmla="*/ 2539122 h 5078245"/>
              <a:gd name="connsiteX4" fmla="*/ 2384943 w 2442084"/>
              <a:gd name="connsiteY4" fmla="*/ 4089500 h 5078245"/>
              <a:gd name="connsiteX5" fmla="*/ 2442084 w 2442084"/>
              <a:gd name="connsiteY5" fmla="*/ 4092386 h 5078245"/>
              <a:gd name="connsiteX6" fmla="*/ 2442084 w 2442084"/>
              <a:gd name="connsiteY6" fmla="*/ 5078245 h 5078245"/>
              <a:gd name="connsiteX7" fmla="*/ 2284145 w 2442084"/>
              <a:gd name="connsiteY7" fmla="*/ 5070269 h 5078245"/>
              <a:gd name="connsiteX8" fmla="*/ 0 w 2442084"/>
              <a:gd name="connsiteY8" fmla="*/ 2539122 h 5078245"/>
              <a:gd name="connsiteX9" fmla="*/ 2284145 w 2442084"/>
              <a:gd name="connsiteY9" fmla="*/ 7975 h 507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2084" h="5078245">
                <a:moveTo>
                  <a:pt x="2442084" y="0"/>
                </a:moveTo>
                <a:lnTo>
                  <a:pt x="2442084" y="985859"/>
                </a:lnTo>
                <a:lnTo>
                  <a:pt x="2384943" y="988744"/>
                </a:lnTo>
                <a:cubicBezTo>
                  <a:pt x="1599098" y="1068551"/>
                  <a:pt x="985859" y="1732222"/>
                  <a:pt x="985859" y="2539122"/>
                </a:cubicBezTo>
                <a:cubicBezTo>
                  <a:pt x="985859" y="3346023"/>
                  <a:pt x="1599098" y="4009693"/>
                  <a:pt x="2384943" y="4089500"/>
                </a:cubicBezTo>
                <a:lnTo>
                  <a:pt x="2442084" y="4092386"/>
                </a:lnTo>
                <a:lnTo>
                  <a:pt x="2442084" y="5078245"/>
                </a:lnTo>
                <a:lnTo>
                  <a:pt x="2284145" y="5070269"/>
                </a:lnTo>
                <a:cubicBezTo>
                  <a:pt x="1001174" y="4939977"/>
                  <a:pt x="0" y="3856468"/>
                  <a:pt x="0" y="2539122"/>
                </a:cubicBezTo>
                <a:cubicBezTo>
                  <a:pt x="0" y="1221776"/>
                  <a:pt x="1001174" y="138268"/>
                  <a:pt x="2284145" y="7975"/>
                </a:cubicBezTo>
                <a:close/>
              </a:path>
            </a:pathLst>
          </a:custGeom>
          <a:gradFill>
            <a:gsLst>
              <a:gs pos="0">
                <a:schemeClr val="accent3">
                  <a:lumMod val="75000"/>
                </a:schemeClr>
              </a:gs>
              <a:gs pos="100000">
                <a:schemeClr val="accent3">
                  <a:lumMod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0" name="任意多边形: 形状 49">
            <a:extLst>
              <a:ext uri="{FF2B5EF4-FFF2-40B4-BE49-F238E27FC236}">
                <a16:creationId xmlns:a16="http://schemas.microsoft.com/office/drawing/2014/main" id="{8DC6594D-9E64-42F6-E2C7-785788DE7E99}"/>
              </a:ext>
            </a:extLst>
          </p:cNvPr>
          <p:cNvSpPr/>
          <p:nvPr userDrawn="1"/>
        </p:nvSpPr>
        <p:spPr>
          <a:xfrm rot="16200000">
            <a:off x="5014124" y="3263350"/>
            <a:ext cx="2163754" cy="5025546"/>
          </a:xfrm>
          <a:custGeom>
            <a:avLst/>
            <a:gdLst>
              <a:gd name="connsiteX0" fmla="*/ 2163754 w 2163754"/>
              <a:gd name="connsiteY0" fmla="*/ 2512773 h 5025546"/>
              <a:gd name="connsiteX1" fmla="*/ 132233 w 2163754"/>
              <a:gd name="connsiteY1" fmla="*/ 5005365 h 5025546"/>
              <a:gd name="connsiteX2" fmla="*/ 0 w 2163754"/>
              <a:gd name="connsiteY2" fmla="*/ 5025546 h 5025546"/>
              <a:gd name="connsiteX3" fmla="*/ 0 w 2163754"/>
              <a:gd name="connsiteY3" fmla="*/ 4022449 h 5025546"/>
              <a:gd name="connsiteX4" fmla="*/ 82898 w 2163754"/>
              <a:gd name="connsiteY4" fmla="*/ 4001134 h 5025546"/>
              <a:gd name="connsiteX5" fmla="*/ 1177895 w 2163754"/>
              <a:gd name="connsiteY5" fmla="*/ 2512773 h 5025546"/>
              <a:gd name="connsiteX6" fmla="*/ 82898 w 2163754"/>
              <a:gd name="connsiteY6" fmla="*/ 1024413 h 5025546"/>
              <a:gd name="connsiteX7" fmla="*/ 0 w 2163754"/>
              <a:gd name="connsiteY7" fmla="*/ 1003098 h 5025546"/>
              <a:gd name="connsiteX8" fmla="*/ 0 w 2163754"/>
              <a:gd name="connsiteY8" fmla="*/ 0 h 5025546"/>
              <a:gd name="connsiteX9" fmla="*/ 132233 w 2163754"/>
              <a:gd name="connsiteY9" fmla="*/ 20181 h 5025546"/>
              <a:gd name="connsiteX10" fmla="*/ 2163754 w 2163754"/>
              <a:gd name="connsiteY10" fmla="*/ 2512773 h 502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3754" h="5025546">
                <a:moveTo>
                  <a:pt x="2163754" y="2512773"/>
                </a:moveTo>
                <a:cubicBezTo>
                  <a:pt x="2163754" y="3742296"/>
                  <a:pt x="1291620" y="4768121"/>
                  <a:pt x="132233" y="5005365"/>
                </a:cubicBezTo>
                <a:lnTo>
                  <a:pt x="0" y="5025546"/>
                </a:lnTo>
                <a:lnTo>
                  <a:pt x="0" y="4022449"/>
                </a:lnTo>
                <a:lnTo>
                  <a:pt x="82898" y="4001134"/>
                </a:lnTo>
                <a:cubicBezTo>
                  <a:pt x="717284" y="3803819"/>
                  <a:pt x="1177895" y="3212087"/>
                  <a:pt x="1177895" y="2512773"/>
                </a:cubicBezTo>
                <a:cubicBezTo>
                  <a:pt x="1177895" y="1813460"/>
                  <a:pt x="717284" y="1221727"/>
                  <a:pt x="82898" y="1024413"/>
                </a:cubicBezTo>
                <a:lnTo>
                  <a:pt x="0" y="1003098"/>
                </a:lnTo>
                <a:lnTo>
                  <a:pt x="0" y="0"/>
                </a:lnTo>
                <a:lnTo>
                  <a:pt x="132233" y="20181"/>
                </a:lnTo>
                <a:cubicBezTo>
                  <a:pt x="1291620" y="257426"/>
                  <a:pt x="2163754" y="1283251"/>
                  <a:pt x="2163754" y="2512773"/>
                </a:cubicBezTo>
                <a:close/>
              </a:path>
            </a:pathLst>
          </a:custGeom>
          <a:gradFill>
            <a:gsLst>
              <a:gs pos="0">
                <a:schemeClr val="accent3">
                  <a:lumMod val="75000"/>
                </a:schemeClr>
              </a:gs>
              <a:gs pos="100000">
                <a:schemeClr val="accent3">
                  <a:lumMod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1" name="任意多边形: 形状 50">
            <a:extLst>
              <a:ext uri="{FF2B5EF4-FFF2-40B4-BE49-F238E27FC236}">
                <a16:creationId xmlns:a16="http://schemas.microsoft.com/office/drawing/2014/main" id="{E49027DF-96F6-2607-9776-AA0C420AD00D}"/>
              </a:ext>
            </a:extLst>
          </p:cNvPr>
          <p:cNvSpPr/>
          <p:nvPr userDrawn="1"/>
        </p:nvSpPr>
        <p:spPr>
          <a:xfrm rot="16200000">
            <a:off x="5014123" y="-1430896"/>
            <a:ext cx="2163754" cy="5025546"/>
          </a:xfrm>
          <a:custGeom>
            <a:avLst/>
            <a:gdLst>
              <a:gd name="connsiteX0" fmla="*/ 2163754 w 2163754"/>
              <a:gd name="connsiteY0" fmla="*/ 0 h 5025546"/>
              <a:gd name="connsiteX1" fmla="*/ 2163754 w 2163754"/>
              <a:gd name="connsiteY1" fmla="*/ 1003098 h 5025546"/>
              <a:gd name="connsiteX2" fmla="*/ 2080855 w 2163754"/>
              <a:gd name="connsiteY2" fmla="*/ 1024413 h 5025546"/>
              <a:gd name="connsiteX3" fmla="*/ 985859 w 2163754"/>
              <a:gd name="connsiteY3" fmla="*/ 2512773 h 5025546"/>
              <a:gd name="connsiteX4" fmla="*/ 2080855 w 2163754"/>
              <a:gd name="connsiteY4" fmla="*/ 4001134 h 5025546"/>
              <a:gd name="connsiteX5" fmla="*/ 2163754 w 2163754"/>
              <a:gd name="connsiteY5" fmla="*/ 4022449 h 5025546"/>
              <a:gd name="connsiteX6" fmla="*/ 2163754 w 2163754"/>
              <a:gd name="connsiteY6" fmla="*/ 5025546 h 5025546"/>
              <a:gd name="connsiteX7" fmla="*/ 2031521 w 2163754"/>
              <a:gd name="connsiteY7" fmla="*/ 5005365 h 5025546"/>
              <a:gd name="connsiteX8" fmla="*/ 0 w 2163754"/>
              <a:gd name="connsiteY8" fmla="*/ 2512773 h 5025546"/>
              <a:gd name="connsiteX9" fmla="*/ 2031521 w 2163754"/>
              <a:gd name="connsiteY9" fmla="*/ 20181 h 502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3754" h="5025546">
                <a:moveTo>
                  <a:pt x="2163754" y="0"/>
                </a:moveTo>
                <a:lnTo>
                  <a:pt x="2163754" y="1003098"/>
                </a:lnTo>
                <a:lnTo>
                  <a:pt x="2080855" y="1024413"/>
                </a:lnTo>
                <a:cubicBezTo>
                  <a:pt x="1446470" y="1221727"/>
                  <a:pt x="985859" y="1813460"/>
                  <a:pt x="985859" y="2512773"/>
                </a:cubicBezTo>
                <a:cubicBezTo>
                  <a:pt x="985859" y="3212087"/>
                  <a:pt x="1446470" y="3803819"/>
                  <a:pt x="2080855" y="4001134"/>
                </a:cubicBezTo>
                <a:lnTo>
                  <a:pt x="2163754" y="4022449"/>
                </a:lnTo>
                <a:lnTo>
                  <a:pt x="2163754" y="5025546"/>
                </a:lnTo>
                <a:lnTo>
                  <a:pt x="2031521" y="5005365"/>
                </a:lnTo>
                <a:cubicBezTo>
                  <a:pt x="872134" y="4768121"/>
                  <a:pt x="0" y="3742296"/>
                  <a:pt x="0" y="2512773"/>
                </a:cubicBezTo>
                <a:cubicBezTo>
                  <a:pt x="0" y="1283251"/>
                  <a:pt x="872134" y="257426"/>
                  <a:pt x="2031521" y="20181"/>
                </a:cubicBezTo>
                <a:close/>
              </a:path>
            </a:pathLst>
          </a:custGeom>
          <a:gradFill>
            <a:gsLst>
              <a:gs pos="0">
                <a:schemeClr val="accent3">
                  <a:lumMod val="75000"/>
                </a:schemeClr>
              </a:gs>
              <a:gs pos="100000">
                <a:schemeClr val="accent3">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4" name="矩形: 圆角 53">
            <a:extLst>
              <a:ext uri="{FF2B5EF4-FFF2-40B4-BE49-F238E27FC236}">
                <a16:creationId xmlns:a16="http://schemas.microsoft.com/office/drawing/2014/main" id="{42F0B94A-0FF0-C72C-D231-3573DA35F0EB}"/>
              </a:ext>
            </a:extLst>
          </p:cNvPr>
          <p:cNvSpPr/>
          <p:nvPr userDrawn="1"/>
        </p:nvSpPr>
        <p:spPr>
          <a:xfrm>
            <a:off x="1496294" y="1093436"/>
            <a:ext cx="9826171" cy="5050972"/>
          </a:xfrm>
          <a:prstGeom prst="roundRect">
            <a:avLst>
              <a:gd name="adj" fmla="val 4770"/>
            </a:avLst>
          </a:prstGeom>
          <a:pattFill prst="wdUpDiag">
            <a:fgClr>
              <a:schemeClr val="accent5"/>
            </a:fgClr>
            <a:bgClr>
              <a:schemeClr val="accent1"/>
            </a:bgClr>
          </a:patt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55" name="矩形: 圆角 54">
            <a:extLst>
              <a:ext uri="{FF2B5EF4-FFF2-40B4-BE49-F238E27FC236}">
                <a16:creationId xmlns:a16="http://schemas.microsoft.com/office/drawing/2014/main" id="{8D856E13-742E-12BB-DF09-EE45D54F4FFC}"/>
              </a:ext>
            </a:extLst>
          </p:cNvPr>
          <p:cNvSpPr/>
          <p:nvPr userDrawn="1"/>
        </p:nvSpPr>
        <p:spPr>
          <a:xfrm>
            <a:off x="1199016" y="827315"/>
            <a:ext cx="9826171" cy="5050972"/>
          </a:xfrm>
          <a:prstGeom prst="roundRect">
            <a:avLst>
              <a:gd name="adj" fmla="val 4770"/>
            </a:avLst>
          </a:prstGeom>
          <a:solidFill>
            <a:schemeClr val="accent2"/>
          </a:solidFill>
          <a:ln w="635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56" name="椭圆 55">
            <a:extLst>
              <a:ext uri="{FF2B5EF4-FFF2-40B4-BE49-F238E27FC236}">
                <a16:creationId xmlns:a16="http://schemas.microsoft.com/office/drawing/2014/main" id="{87FDB024-4756-5A59-0439-465567BF79E8}"/>
              </a:ext>
            </a:extLst>
          </p:cNvPr>
          <p:cNvSpPr/>
          <p:nvPr userDrawn="1"/>
        </p:nvSpPr>
        <p:spPr>
          <a:xfrm>
            <a:off x="1496292" y="5360185"/>
            <a:ext cx="199158" cy="199158"/>
          </a:xfrm>
          <a:prstGeom prst="ellipse">
            <a:avLst/>
          </a:prstGeom>
          <a:solidFill>
            <a:schemeClr val="accent2"/>
          </a:solidFill>
          <a:ln w="317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57" name="椭圆 56">
            <a:extLst>
              <a:ext uri="{FF2B5EF4-FFF2-40B4-BE49-F238E27FC236}">
                <a16:creationId xmlns:a16="http://schemas.microsoft.com/office/drawing/2014/main" id="{D26BB18D-36EA-05F7-81CE-4F38824CB4DC}"/>
              </a:ext>
            </a:extLst>
          </p:cNvPr>
          <p:cNvSpPr/>
          <p:nvPr userDrawn="1"/>
        </p:nvSpPr>
        <p:spPr>
          <a:xfrm>
            <a:off x="10496548" y="5360185"/>
            <a:ext cx="199158" cy="199158"/>
          </a:xfrm>
          <a:prstGeom prst="ellipse">
            <a:avLst/>
          </a:prstGeom>
          <a:solidFill>
            <a:schemeClr val="accent2"/>
          </a:solidFill>
          <a:ln w="317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58" name="矩形: 圆顶角 57">
            <a:extLst>
              <a:ext uri="{FF2B5EF4-FFF2-40B4-BE49-F238E27FC236}">
                <a16:creationId xmlns:a16="http://schemas.microsoft.com/office/drawing/2014/main" id="{7D26F9FA-D2A4-5938-CDEC-946F4997E0D5}"/>
              </a:ext>
            </a:extLst>
          </p:cNvPr>
          <p:cNvSpPr/>
          <p:nvPr userDrawn="1"/>
        </p:nvSpPr>
        <p:spPr>
          <a:xfrm>
            <a:off x="1182914" y="827315"/>
            <a:ext cx="9826170" cy="737542"/>
          </a:xfrm>
          <a:prstGeom prst="round2SameRect">
            <a:avLst>
              <a:gd name="adj1" fmla="val 38291"/>
              <a:gd name="adj2" fmla="val 30546"/>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59" name="图形 136">
            <a:extLst>
              <a:ext uri="{FF2B5EF4-FFF2-40B4-BE49-F238E27FC236}">
                <a16:creationId xmlns:a16="http://schemas.microsoft.com/office/drawing/2014/main" id="{DCFEE426-62F2-C48E-FD7B-79E63AFD81E5}"/>
              </a:ext>
            </a:extLst>
          </p:cNvPr>
          <p:cNvSpPr/>
          <p:nvPr userDrawn="1"/>
        </p:nvSpPr>
        <p:spPr>
          <a:xfrm rot="20700000" flipH="1">
            <a:off x="1277254" y="482231"/>
            <a:ext cx="451616" cy="664026"/>
          </a:xfrm>
          <a:custGeom>
            <a:avLst/>
            <a:gdLst>
              <a:gd name="connsiteX0" fmla="*/ 471965 w 941119"/>
              <a:gd name="connsiteY0" fmla="*/ 921371 h 921549"/>
              <a:gd name="connsiteX1" fmla="*/ 470026 w 941119"/>
              <a:gd name="connsiteY1" fmla="*/ 907245 h 921549"/>
              <a:gd name="connsiteX2" fmla="*/ 470026 w 941119"/>
              <a:gd name="connsiteY2" fmla="*/ 886680 h 921549"/>
              <a:gd name="connsiteX3" fmla="*/ 469296 w 941119"/>
              <a:gd name="connsiteY3" fmla="*/ 873871 h 921549"/>
              <a:gd name="connsiteX4" fmla="*/ 469012 w 941119"/>
              <a:gd name="connsiteY4" fmla="*/ 862574 h 921549"/>
              <a:gd name="connsiteX5" fmla="*/ 468211 w 941119"/>
              <a:gd name="connsiteY5" fmla="*/ 849266 h 921549"/>
              <a:gd name="connsiteX6" fmla="*/ 468016 w 941119"/>
              <a:gd name="connsiteY6" fmla="*/ 845157 h 921549"/>
              <a:gd name="connsiteX7" fmla="*/ 467144 w 941119"/>
              <a:gd name="connsiteY7" fmla="*/ 830301 h 921549"/>
              <a:gd name="connsiteX8" fmla="*/ 466966 w 941119"/>
              <a:gd name="connsiteY8" fmla="*/ 824662 h 921549"/>
              <a:gd name="connsiteX9" fmla="*/ 466201 w 941119"/>
              <a:gd name="connsiteY9" fmla="*/ 815980 h 921549"/>
              <a:gd name="connsiteX10" fmla="*/ 466041 w 941119"/>
              <a:gd name="connsiteY10" fmla="*/ 814468 h 921549"/>
              <a:gd name="connsiteX11" fmla="*/ 464813 w 941119"/>
              <a:gd name="connsiteY11" fmla="*/ 796037 h 921549"/>
              <a:gd name="connsiteX12" fmla="*/ 463176 w 941119"/>
              <a:gd name="connsiteY12" fmla="*/ 781271 h 921549"/>
              <a:gd name="connsiteX13" fmla="*/ 462892 w 941119"/>
              <a:gd name="connsiteY13" fmla="*/ 778727 h 921549"/>
              <a:gd name="connsiteX14" fmla="*/ 461113 w 941119"/>
              <a:gd name="connsiteY14" fmla="*/ 762431 h 921549"/>
              <a:gd name="connsiteX15" fmla="*/ 459992 w 941119"/>
              <a:gd name="connsiteY15" fmla="*/ 753286 h 921549"/>
              <a:gd name="connsiteX16" fmla="*/ 454904 w 941119"/>
              <a:gd name="connsiteY16" fmla="*/ 720890 h 921549"/>
              <a:gd name="connsiteX17" fmla="*/ 445137 w 941119"/>
              <a:gd name="connsiteY17" fmla="*/ 676307 h 921549"/>
              <a:gd name="connsiteX18" fmla="*/ 427524 w 941119"/>
              <a:gd name="connsiteY18" fmla="*/ 625888 h 921549"/>
              <a:gd name="connsiteX19" fmla="*/ 401924 w 941119"/>
              <a:gd name="connsiteY19" fmla="*/ 580256 h 921549"/>
              <a:gd name="connsiteX20" fmla="*/ 385378 w 941119"/>
              <a:gd name="connsiteY20" fmla="*/ 559992 h 921549"/>
              <a:gd name="connsiteX21" fmla="*/ 382372 w 941119"/>
              <a:gd name="connsiteY21" fmla="*/ 556434 h 921549"/>
              <a:gd name="connsiteX22" fmla="*/ 376554 w 941119"/>
              <a:gd name="connsiteY22" fmla="*/ 550635 h 921549"/>
              <a:gd name="connsiteX23" fmla="*/ 374170 w 941119"/>
              <a:gd name="connsiteY23" fmla="*/ 548695 h 921549"/>
              <a:gd name="connsiteX24" fmla="*/ 359404 w 941119"/>
              <a:gd name="connsiteY24" fmla="*/ 535940 h 921549"/>
              <a:gd name="connsiteX25" fmla="*/ 336526 w 941119"/>
              <a:gd name="connsiteY25" fmla="*/ 520302 h 921549"/>
              <a:gd name="connsiteX26" fmla="*/ 281909 w 941119"/>
              <a:gd name="connsiteY26" fmla="*/ 495395 h 921549"/>
              <a:gd name="connsiteX27" fmla="*/ 237966 w 941119"/>
              <a:gd name="connsiteY27" fmla="*/ 482942 h 921549"/>
              <a:gd name="connsiteX28" fmla="*/ 203239 w 941119"/>
              <a:gd name="connsiteY28" fmla="*/ 476199 h 921549"/>
              <a:gd name="connsiteX29" fmla="*/ 171839 w 941119"/>
              <a:gd name="connsiteY29" fmla="*/ 471449 h 921549"/>
              <a:gd name="connsiteX30" fmla="*/ 158585 w 941119"/>
              <a:gd name="connsiteY30" fmla="*/ 470043 h 921549"/>
              <a:gd name="connsiteX31" fmla="*/ 145349 w 941119"/>
              <a:gd name="connsiteY31" fmla="*/ 468496 h 921549"/>
              <a:gd name="connsiteX32" fmla="*/ 142306 w 941119"/>
              <a:gd name="connsiteY32" fmla="*/ 468140 h 921549"/>
              <a:gd name="connsiteX33" fmla="*/ 132611 w 941119"/>
              <a:gd name="connsiteY33" fmla="*/ 467339 h 921549"/>
              <a:gd name="connsiteX34" fmla="*/ 114180 w 941119"/>
              <a:gd name="connsiteY34" fmla="*/ 466023 h 921549"/>
              <a:gd name="connsiteX35" fmla="*/ 107063 w 941119"/>
              <a:gd name="connsiteY35" fmla="*/ 465364 h 921549"/>
              <a:gd name="connsiteX36" fmla="*/ 105533 w 941119"/>
              <a:gd name="connsiteY36" fmla="*/ 465133 h 921549"/>
              <a:gd name="connsiteX37" fmla="*/ 82975 w 941119"/>
              <a:gd name="connsiteY37" fmla="*/ 463977 h 921549"/>
              <a:gd name="connsiteX38" fmla="*/ 67604 w 941119"/>
              <a:gd name="connsiteY38" fmla="*/ 463176 h 921549"/>
              <a:gd name="connsiteX39" fmla="*/ 58887 w 941119"/>
              <a:gd name="connsiteY39" fmla="*/ 462963 h 921549"/>
              <a:gd name="connsiteX40" fmla="*/ 38374 w 941119"/>
              <a:gd name="connsiteY40" fmla="*/ 462073 h 921549"/>
              <a:gd name="connsiteX41" fmla="*/ 34265 w 941119"/>
              <a:gd name="connsiteY41" fmla="*/ 461984 h 921549"/>
              <a:gd name="connsiteX42" fmla="*/ 4892 w 941119"/>
              <a:gd name="connsiteY42" fmla="*/ 461931 h 921549"/>
              <a:gd name="connsiteX43" fmla="*/ 1334 w 941119"/>
              <a:gd name="connsiteY43" fmla="*/ 461344 h 921549"/>
              <a:gd name="connsiteX44" fmla="*/ 4394 w 941119"/>
              <a:gd name="connsiteY44" fmla="*/ 461077 h 921549"/>
              <a:gd name="connsiteX45" fmla="*/ 22416 w 941119"/>
              <a:gd name="connsiteY45" fmla="*/ 460952 h 921549"/>
              <a:gd name="connsiteX46" fmla="*/ 33090 w 941119"/>
              <a:gd name="connsiteY46" fmla="*/ 460205 h 921549"/>
              <a:gd name="connsiteX47" fmla="*/ 37200 w 941119"/>
              <a:gd name="connsiteY47" fmla="*/ 460027 h 921549"/>
              <a:gd name="connsiteX48" fmla="*/ 54688 w 941119"/>
              <a:gd name="connsiteY48" fmla="*/ 460027 h 921549"/>
              <a:gd name="connsiteX49" fmla="*/ 64918 w 941119"/>
              <a:gd name="connsiteY49" fmla="*/ 459334 h 921549"/>
              <a:gd name="connsiteX50" fmla="*/ 74151 w 941119"/>
              <a:gd name="connsiteY50" fmla="*/ 459031 h 921549"/>
              <a:gd name="connsiteX51" fmla="*/ 87992 w 941119"/>
              <a:gd name="connsiteY51" fmla="*/ 458195 h 921549"/>
              <a:gd name="connsiteX52" fmla="*/ 93116 w 941119"/>
              <a:gd name="connsiteY52" fmla="*/ 457999 h 921549"/>
              <a:gd name="connsiteX53" fmla="*/ 105391 w 941119"/>
              <a:gd name="connsiteY53" fmla="*/ 457163 h 921549"/>
              <a:gd name="connsiteX54" fmla="*/ 109501 w 941119"/>
              <a:gd name="connsiteY54" fmla="*/ 456985 h 921549"/>
              <a:gd name="connsiteX55" fmla="*/ 120744 w 941119"/>
              <a:gd name="connsiteY55" fmla="*/ 456131 h 921549"/>
              <a:gd name="connsiteX56" fmla="*/ 124302 w 941119"/>
              <a:gd name="connsiteY56" fmla="*/ 455953 h 921549"/>
              <a:gd name="connsiteX57" fmla="*/ 132468 w 941119"/>
              <a:gd name="connsiteY57" fmla="*/ 455171 h 921549"/>
              <a:gd name="connsiteX58" fmla="*/ 133998 w 941119"/>
              <a:gd name="connsiteY58" fmla="*/ 454993 h 921549"/>
              <a:gd name="connsiteX59" fmla="*/ 149850 w 941119"/>
              <a:gd name="connsiteY59" fmla="*/ 453747 h 921549"/>
              <a:gd name="connsiteX60" fmla="*/ 163050 w 941119"/>
              <a:gd name="connsiteY60" fmla="*/ 452128 h 921549"/>
              <a:gd name="connsiteX61" fmla="*/ 174774 w 941119"/>
              <a:gd name="connsiteY61" fmla="*/ 450794 h 921549"/>
              <a:gd name="connsiteX62" fmla="*/ 193543 w 941119"/>
              <a:gd name="connsiteY62" fmla="*/ 448125 h 921549"/>
              <a:gd name="connsiteX63" fmla="*/ 214251 w 941119"/>
              <a:gd name="connsiteY63" fmla="*/ 444656 h 921549"/>
              <a:gd name="connsiteX64" fmla="*/ 226367 w 941119"/>
              <a:gd name="connsiteY64" fmla="*/ 442450 h 921549"/>
              <a:gd name="connsiteX65" fmla="*/ 281357 w 941119"/>
              <a:gd name="connsiteY65" fmla="*/ 427649 h 921549"/>
              <a:gd name="connsiteX66" fmla="*/ 326634 w 941119"/>
              <a:gd name="connsiteY66" fmla="*/ 408079 h 921549"/>
              <a:gd name="connsiteX67" fmla="*/ 363425 w 941119"/>
              <a:gd name="connsiteY67" fmla="*/ 383724 h 921549"/>
              <a:gd name="connsiteX68" fmla="*/ 387834 w 941119"/>
              <a:gd name="connsiteY68" fmla="*/ 360205 h 921549"/>
              <a:gd name="connsiteX69" fmla="*/ 411708 w 941119"/>
              <a:gd name="connsiteY69" fmla="*/ 327470 h 921549"/>
              <a:gd name="connsiteX70" fmla="*/ 423681 w 941119"/>
              <a:gd name="connsiteY70" fmla="*/ 305321 h 921549"/>
              <a:gd name="connsiteX71" fmla="*/ 440138 w 941119"/>
              <a:gd name="connsiteY71" fmla="*/ 262624 h 921549"/>
              <a:gd name="connsiteX72" fmla="*/ 450527 w 941119"/>
              <a:gd name="connsiteY72" fmla="*/ 222915 h 921549"/>
              <a:gd name="connsiteX73" fmla="*/ 455082 w 941119"/>
              <a:gd name="connsiteY73" fmla="*/ 200286 h 921549"/>
              <a:gd name="connsiteX74" fmla="*/ 458640 w 941119"/>
              <a:gd name="connsiteY74" fmla="*/ 177514 h 921549"/>
              <a:gd name="connsiteX75" fmla="*/ 460419 w 941119"/>
              <a:gd name="connsiteY75" fmla="*/ 166840 h 921549"/>
              <a:gd name="connsiteX76" fmla="*/ 461415 w 941119"/>
              <a:gd name="connsiteY76" fmla="*/ 158176 h 921549"/>
              <a:gd name="connsiteX77" fmla="*/ 462803 w 941119"/>
              <a:gd name="connsiteY77" fmla="*/ 144922 h 921549"/>
              <a:gd name="connsiteX78" fmla="*/ 464422 w 941119"/>
              <a:gd name="connsiteY78" fmla="*/ 130155 h 921549"/>
              <a:gd name="connsiteX79" fmla="*/ 464689 w 941119"/>
              <a:gd name="connsiteY79" fmla="*/ 128643 h 921549"/>
              <a:gd name="connsiteX80" fmla="*/ 465881 w 941119"/>
              <a:gd name="connsiteY80" fmla="*/ 110728 h 921549"/>
              <a:gd name="connsiteX81" fmla="*/ 466557 w 941119"/>
              <a:gd name="connsiteY81" fmla="*/ 104110 h 921549"/>
              <a:gd name="connsiteX82" fmla="*/ 466788 w 941119"/>
              <a:gd name="connsiteY82" fmla="*/ 102580 h 921549"/>
              <a:gd name="connsiteX83" fmla="*/ 467944 w 941119"/>
              <a:gd name="connsiteY83" fmla="*/ 80538 h 921549"/>
              <a:gd name="connsiteX84" fmla="*/ 468674 w 941119"/>
              <a:gd name="connsiteY84" fmla="*/ 69294 h 921549"/>
              <a:gd name="connsiteX85" fmla="*/ 468958 w 941119"/>
              <a:gd name="connsiteY85" fmla="*/ 61075 h 921549"/>
              <a:gd name="connsiteX86" fmla="*/ 469795 w 941119"/>
              <a:gd name="connsiteY86" fmla="*/ 45188 h 921549"/>
              <a:gd name="connsiteX87" fmla="*/ 469919 w 941119"/>
              <a:gd name="connsiteY87" fmla="*/ 41096 h 921549"/>
              <a:gd name="connsiteX88" fmla="*/ 470026 w 941119"/>
              <a:gd name="connsiteY88" fmla="*/ 10230 h 921549"/>
              <a:gd name="connsiteX89" fmla="*/ 471947 w 941119"/>
              <a:gd name="connsiteY89" fmla="*/ 1334 h 921549"/>
              <a:gd name="connsiteX90" fmla="*/ 471947 w 941119"/>
              <a:gd name="connsiteY90" fmla="*/ 5462 h 921549"/>
              <a:gd name="connsiteX91" fmla="*/ 472054 w 941119"/>
              <a:gd name="connsiteY91" fmla="*/ 28589 h 921549"/>
              <a:gd name="connsiteX92" fmla="*/ 472783 w 941119"/>
              <a:gd name="connsiteY92" fmla="*/ 40883 h 921549"/>
              <a:gd name="connsiteX93" fmla="*/ 473068 w 941119"/>
              <a:gd name="connsiteY93" fmla="*/ 51664 h 921549"/>
              <a:gd name="connsiteX94" fmla="*/ 473904 w 941119"/>
              <a:gd name="connsiteY94" fmla="*/ 68067 h 921549"/>
              <a:gd name="connsiteX95" fmla="*/ 474100 w 941119"/>
              <a:gd name="connsiteY95" fmla="*/ 75183 h 921549"/>
              <a:gd name="connsiteX96" fmla="*/ 474900 w 941119"/>
              <a:gd name="connsiteY96" fmla="*/ 86942 h 921549"/>
              <a:gd name="connsiteX97" fmla="*/ 475096 w 941119"/>
              <a:gd name="connsiteY97" fmla="*/ 90500 h 921549"/>
              <a:gd name="connsiteX98" fmla="*/ 475986 w 941119"/>
              <a:gd name="connsiteY98" fmla="*/ 103808 h 921549"/>
              <a:gd name="connsiteX99" fmla="*/ 476146 w 941119"/>
              <a:gd name="connsiteY99" fmla="*/ 108415 h 921549"/>
              <a:gd name="connsiteX100" fmla="*/ 476893 w 941119"/>
              <a:gd name="connsiteY100" fmla="*/ 116065 h 921549"/>
              <a:gd name="connsiteX101" fmla="*/ 477071 w 941119"/>
              <a:gd name="connsiteY101" fmla="*/ 117595 h 921549"/>
              <a:gd name="connsiteX102" fmla="*/ 478316 w 941119"/>
              <a:gd name="connsiteY102" fmla="*/ 134479 h 921549"/>
              <a:gd name="connsiteX103" fmla="*/ 480095 w 941119"/>
              <a:gd name="connsiteY103" fmla="*/ 149227 h 921549"/>
              <a:gd name="connsiteX104" fmla="*/ 481163 w 941119"/>
              <a:gd name="connsiteY104" fmla="*/ 159421 h 921549"/>
              <a:gd name="connsiteX105" fmla="*/ 491339 w 941119"/>
              <a:gd name="connsiteY105" fmla="*/ 221083 h 921549"/>
              <a:gd name="connsiteX106" fmla="*/ 508204 w 941119"/>
              <a:gd name="connsiteY106" fmla="*/ 280290 h 921549"/>
              <a:gd name="connsiteX107" fmla="*/ 538448 w 941119"/>
              <a:gd name="connsiteY107" fmla="*/ 339639 h 921549"/>
              <a:gd name="connsiteX108" fmla="*/ 552556 w 941119"/>
              <a:gd name="connsiteY108" fmla="*/ 357928 h 921549"/>
              <a:gd name="connsiteX109" fmla="*/ 567073 w 941119"/>
              <a:gd name="connsiteY109" fmla="*/ 373210 h 921549"/>
              <a:gd name="connsiteX110" fmla="*/ 587550 w 941119"/>
              <a:gd name="connsiteY110" fmla="*/ 390289 h 921549"/>
              <a:gd name="connsiteX111" fmla="*/ 609077 w 941119"/>
              <a:gd name="connsiteY111" fmla="*/ 404325 h 921549"/>
              <a:gd name="connsiteX112" fmla="*/ 644249 w 941119"/>
              <a:gd name="connsiteY112" fmla="*/ 421297 h 921549"/>
              <a:gd name="connsiteX113" fmla="*/ 694062 w 941119"/>
              <a:gd name="connsiteY113" fmla="*/ 437202 h 921549"/>
              <a:gd name="connsiteX114" fmla="*/ 725106 w 941119"/>
              <a:gd name="connsiteY114" fmla="*/ 444087 h 921549"/>
              <a:gd name="connsiteX115" fmla="*/ 746846 w 941119"/>
              <a:gd name="connsiteY115" fmla="*/ 447645 h 921549"/>
              <a:gd name="connsiteX116" fmla="*/ 771664 w 941119"/>
              <a:gd name="connsiteY116" fmla="*/ 451328 h 921549"/>
              <a:gd name="connsiteX117" fmla="*/ 784936 w 941119"/>
              <a:gd name="connsiteY117" fmla="*/ 452644 h 921549"/>
              <a:gd name="connsiteX118" fmla="*/ 800200 w 941119"/>
              <a:gd name="connsiteY118" fmla="*/ 454423 h 921549"/>
              <a:gd name="connsiteX119" fmla="*/ 804292 w 941119"/>
              <a:gd name="connsiteY119" fmla="*/ 454672 h 921549"/>
              <a:gd name="connsiteX120" fmla="*/ 811408 w 941119"/>
              <a:gd name="connsiteY120" fmla="*/ 455420 h 921549"/>
              <a:gd name="connsiteX121" fmla="*/ 812422 w 941119"/>
              <a:gd name="connsiteY121" fmla="*/ 455580 h 921549"/>
              <a:gd name="connsiteX122" fmla="*/ 830337 w 941119"/>
              <a:gd name="connsiteY122" fmla="*/ 456754 h 921549"/>
              <a:gd name="connsiteX123" fmla="*/ 839535 w 941119"/>
              <a:gd name="connsiteY123" fmla="*/ 457519 h 921549"/>
              <a:gd name="connsiteX124" fmla="*/ 841065 w 941119"/>
              <a:gd name="connsiteY124" fmla="*/ 457697 h 921549"/>
              <a:gd name="connsiteX125" fmla="*/ 870829 w 941119"/>
              <a:gd name="connsiteY125" fmla="*/ 458871 h 921549"/>
              <a:gd name="connsiteX126" fmla="*/ 879510 w 941119"/>
              <a:gd name="connsiteY126" fmla="*/ 459529 h 921549"/>
              <a:gd name="connsiteX127" fmla="*/ 883602 w 941119"/>
              <a:gd name="connsiteY127" fmla="*/ 459778 h 921549"/>
              <a:gd name="connsiteX128" fmla="*/ 900059 w 941119"/>
              <a:gd name="connsiteY128" fmla="*/ 459885 h 921549"/>
              <a:gd name="connsiteX129" fmla="*/ 913384 w 941119"/>
              <a:gd name="connsiteY129" fmla="*/ 460632 h 921549"/>
              <a:gd name="connsiteX130" fmla="*/ 923133 w 941119"/>
              <a:gd name="connsiteY130" fmla="*/ 460846 h 921549"/>
              <a:gd name="connsiteX131" fmla="*/ 940621 w 941119"/>
              <a:gd name="connsiteY131" fmla="*/ 461522 h 921549"/>
              <a:gd name="connsiteX132" fmla="*/ 937561 w 941119"/>
              <a:gd name="connsiteY132" fmla="*/ 461806 h 921549"/>
              <a:gd name="connsiteX133" fmla="*/ 906694 w 941119"/>
              <a:gd name="connsiteY133" fmla="*/ 461949 h 921549"/>
              <a:gd name="connsiteX134" fmla="*/ 900557 w 941119"/>
              <a:gd name="connsiteY134" fmla="*/ 462482 h 921549"/>
              <a:gd name="connsiteX135" fmla="*/ 895967 w 941119"/>
              <a:gd name="connsiteY135" fmla="*/ 462838 h 921549"/>
              <a:gd name="connsiteX136" fmla="*/ 881040 w 941119"/>
              <a:gd name="connsiteY136" fmla="*/ 462945 h 921549"/>
              <a:gd name="connsiteX137" fmla="*/ 870811 w 941119"/>
              <a:gd name="connsiteY137" fmla="*/ 463639 h 921549"/>
              <a:gd name="connsiteX138" fmla="*/ 860546 w 941119"/>
              <a:gd name="connsiteY138" fmla="*/ 463959 h 921549"/>
              <a:gd name="connsiteX139" fmla="*/ 850316 w 941119"/>
              <a:gd name="connsiteY139" fmla="*/ 464688 h 921549"/>
              <a:gd name="connsiteX140" fmla="*/ 844677 w 941119"/>
              <a:gd name="connsiteY140" fmla="*/ 464955 h 921549"/>
              <a:gd name="connsiteX141" fmla="*/ 832401 w 941119"/>
              <a:gd name="connsiteY141" fmla="*/ 465809 h 921549"/>
              <a:gd name="connsiteX142" fmla="*/ 827793 w 941119"/>
              <a:gd name="connsiteY142" fmla="*/ 466005 h 921549"/>
              <a:gd name="connsiteX143" fmla="*/ 818596 w 941119"/>
              <a:gd name="connsiteY143" fmla="*/ 466788 h 921549"/>
              <a:gd name="connsiteX144" fmla="*/ 817066 w 941119"/>
              <a:gd name="connsiteY144" fmla="*/ 466966 h 921549"/>
              <a:gd name="connsiteX145" fmla="*/ 800200 w 941119"/>
              <a:gd name="connsiteY145" fmla="*/ 468264 h 921549"/>
              <a:gd name="connsiteX146" fmla="*/ 785416 w 941119"/>
              <a:gd name="connsiteY146" fmla="*/ 469777 h 921549"/>
              <a:gd name="connsiteX147" fmla="*/ 773194 w 941119"/>
              <a:gd name="connsiteY147" fmla="*/ 471182 h 921549"/>
              <a:gd name="connsiteX148" fmla="*/ 762004 w 941119"/>
              <a:gd name="connsiteY148" fmla="*/ 472481 h 921549"/>
              <a:gd name="connsiteX149" fmla="*/ 751881 w 941119"/>
              <a:gd name="connsiteY149" fmla="*/ 474117 h 921549"/>
              <a:gd name="connsiteX150" fmla="*/ 724075 w 941119"/>
              <a:gd name="connsiteY150" fmla="*/ 478654 h 921549"/>
              <a:gd name="connsiteX151" fmla="*/ 689063 w 941119"/>
              <a:gd name="connsiteY151" fmla="*/ 486606 h 921549"/>
              <a:gd name="connsiteX152" fmla="*/ 637061 w 941119"/>
              <a:gd name="connsiteY152" fmla="*/ 504272 h 921549"/>
              <a:gd name="connsiteX153" fmla="*/ 592069 w 941119"/>
              <a:gd name="connsiteY153" fmla="*/ 528948 h 921549"/>
              <a:gd name="connsiteX154" fmla="*/ 567073 w 941119"/>
              <a:gd name="connsiteY154" fmla="*/ 549531 h 921549"/>
              <a:gd name="connsiteX155" fmla="*/ 560153 w 941119"/>
              <a:gd name="connsiteY155" fmla="*/ 556434 h 921549"/>
              <a:gd name="connsiteX156" fmla="*/ 541312 w 941119"/>
              <a:gd name="connsiteY156" fmla="*/ 578797 h 921549"/>
              <a:gd name="connsiteX157" fmla="*/ 520355 w 941119"/>
              <a:gd name="connsiteY157" fmla="*/ 613524 h 921549"/>
              <a:gd name="connsiteX158" fmla="*/ 507350 w 941119"/>
              <a:gd name="connsiteY158" fmla="*/ 644266 h 921549"/>
              <a:gd name="connsiteX159" fmla="*/ 493314 w 941119"/>
              <a:gd name="connsiteY159" fmla="*/ 692034 h 921549"/>
              <a:gd name="connsiteX160" fmla="*/ 487514 w 941119"/>
              <a:gd name="connsiteY160" fmla="*/ 720143 h 921549"/>
              <a:gd name="connsiteX161" fmla="*/ 483137 w 941119"/>
              <a:gd name="connsiteY161" fmla="*/ 747985 h 921549"/>
              <a:gd name="connsiteX162" fmla="*/ 479971 w 941119"/>
              <a:gd name="connsiteY162" fmla="*/ 771860 h 921549"/>
              <a:gd name="connsiteX163" fmla="*/ 478281 w 941119"/>
              <a:gd name="connsiteY163" fmla="*/ 786092 h 921549"/>
              <a:gd name="connsiteX164" fmla="*/ 476929 w 941119"/>
              <a:gd name="connsiteY164" fmla="*/ 802442 h 921549"/>
              <a:gd name="connsiteX165" fmla="*/ 475310 w 941119"/>
              <a:gd name="connsiteY165" fmla="*/ 822367 h 921549"/>
              <a:gd name="connsiteX166" fmla="*/ 475185 w 941119"/>
              <a:gd name="connsiteY166" fmla="*/ 823381 h 921549"/>
              <a:gd name="connsiteX167" fmla="*/ 474064 w 941119"/>
              <a:gd name="connsiteY167" fmla="*/ 844392 h 921549"/>
              <a:gd name="connsiteX168" fmla="*/ 473246 w 941119"/>
              <a:gd name="connsiteY168" fmla="*/ 859264 h 921549"/>
              <a:gd name="connsiteX169" fmla="*/ 473015 w 941119"/>
              <a:gd name="connsiteY169" fmla="*/ 869014 h 921549"/>
              <a:gd name="connsiteX170" fmla="*/ 472178 w 941119"/>
              <a:gd name="connsiteY170" fmla="*/ 884883 h 921549"/>
              <a:gd name="connsiteX171" fmla="*/ 472036 w 941119"/>
              <a:gd name="connsiteY171" fmla="*/ 888992 h 921549"/>
              <a:gd name="connsiteX172" fmla="*/ 471912 w 941119"/>
              <a:gd name="connsiteY172" fmla="*/ 916265 h 921549"/>
              <a:gd name="connsiteX173" fmla="*/ 471965 w 941119"/>
              <a:gd name="connsiteY173" fmla="*/ 921371 h 92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1119" h="921549">
                <a:moveTo>
                  <a:pt x="471965" y="921371"/>
                </a:moveTo>
                <a:cubicBezTo>
                  <a:pt x="470378" y="916840"/>
                  <a:pt x="469718" y="912036"/>
                  <a:pt x="470026" y="907245"/>
                </a:cubicBezTo>
                <a:cubicBezTo>
                  <a:pt x="470026" y="900396"/>
                  <a:pt x="470026" y="893529"/>
                  <a:pt x="470026" y="886680"/>
                </a:cubicBezTo>
                <a:cubicBezTo>
                  <a:pt x="470102" y="882398"/>
                  <a:pt x="469859" y="878115"/>
                  <a:pt x="469296" y="873871"/>
                </a:cubicBezTo>
                <a:cubicBezTo>
                  <a:pt x="468951" y="870115"/>
                  <a:pt x="468857" y="866342"/>
                  <a:pt x="469012" y="862574"/>
                </a:cubicBezTo>
                <a:cubicBezTo>
                  <a:pt x="469012" y="858126"/>
                  <a:pt x="469279" y="853678"/>
                  <a:pt x="468211" y="849266"/>
                </a:cubicBezTo>
                <a:cubicBezTo>
                  <a:pt x="468003" y="847907"/>
                  <a:pt x="467937" y="846530"/>
                  <a:pt x="468016" y="845157"/>
                </a:cubicBezTo>
                <a:cubicBezTo>
                  <a:pt x="467891" y="840211"/>
                  <a:pt x="468229" y="835229"/>
                  <a:pt x="467144" y="830301"/>
                </a:cubicBezTo>
                <a:cubicBezTo>
                  <a:pt x="466896" y="828432"/>
                  <a:pt x="466838" y="826542"/>
                  <a:pt x="466966" y="824662"/>
                </a:cubicBezTo>
                <a:cubicBezTo>
                  <a:pt x="467130" y="821746"/>
                  <a:pt x="466872" y="818823"/>
                  <a:pt x="466201" y="815980"/>
                </a:cubicBezTo>
                <a:cubicBezTo>
                  <a:pt x="466059" y="815489"/>
                  <a:pt x="466005" y="814977"/>
                  <a:pt x="466041" y="814468"/>
                </a:cubicBezTo>
                <a:cubicBezTo>
                  <a:pt x="466414" y="808277"/>
                  <a:pt x="465027" y="802192"/>
                  <a:pt x="464813" y="796037"/>
                </a:cubicBezTo>
                <a:cubicBezTo>
                  <a:pt x="464635" y="791091"/>
                  <a:pt x="463746" y="786199"/>
                  <a:pt x="463176" y="781271"/>
                </a:cubicBezTo>
                <a:cubicBezTo>
                  <a:pt x="463038" y="780428"/>
                  <a:pt x="462943" y="779579"/>
                  <a:pt x="462892" y="778727"/>
                </a:cubicBezTo>
                <a:cubicBezTo>
                  <a:pt x="462629" y="773263"/>
                  <a:pt x="462034" y="767821"/>
                  <a:pt x="461113" y="762431"/>
                </a:cubicBezTo>
                <a:cubicBezTo>
                  <a:pt x="460686" y="759388"/>
                  <a:pt x="460401" y="756329"/>
                  <a:pt x="459992" y="753286"/>
                </a:cubicBezTo>
                <a:cubicBezTo>
                  <a:pt x="458498" y="742452"/>
                  <a:pt x="456754" y="731671"/>
                  <a:pt x="454904" y="720890"/>
                </a:cubicBezTo>
                <a:cubicBezTo>
                  <a:pt x="452420" y="705871"/>
                  <a:pt x="449159" y="690989"/>
                  <a:pt x="445137" y="676307"/>
                </a:cubicBezTo>
                <a:cubicBezTo>
                  <a:pt x="440458" y="659107"/>
                  <a:pt x="434573" y="642259"/>
                  <a:pt x="427524" y="625888"/>
                </a:cubicBezTo>
                <a:cubicBezTo>
                  <a:pt x="420559" y="609848"/>
                  <a:pt x="411982" y="594559"/>
                  <a:pt x="401924" y="580256"/>
                </a:cubicBezTo>
                <a:cubicBezTo>
                  <a:pt x="396960" y="573068"/>
                  <a:pt x="391427" y="566292"/>
                  <a:pt x="385378" y="559992"/>
                </a:cubicBezTo>
                <a:cubicBezTo>
                  <a:pt x="384293" y="558889"/>
                  <a:pt x="383333" y="557680"/>
                  <a:pt x="382372" y="556434"/>
                </a:cubicBezTo>
                <a:cubicBezTo>
                  <a:pt x="380666" y="554280"/>
                  <a:pt x="378714" y="552333"/>
                  <a:pt x="376554" y="550635"/>
                </a:cubicBezTo>
                <a:cubicBezTo>
                  <a:pt x="375722" y="550037"/>
                  <a:pt x="374925" y="549389"/>
                  <a:pt x="374170" y="548695"/>
                </a:cubicBezTo>
                <a:cubicBezTo>
                  <a:pt x="369525" y="544134"/>
                  <a:pt x="364594" y="539873"/>
                  <a:pt x="359404" y="535940"/>
                </a:cubicBezTo>
                <a:cubicBezTo>
                  <a:pt x="352144" y="530209"/>
                  <a:pt x="344501" y="524984"/>
                  <a:pt x="336526" y="520302"/>
                </a:cubicBezTo>
                <a:cubicBezTo>
                  <a:pt x="319182" y="510227"/>
                  <a:pt x="300888" y="501885"/>
                  <a:pt x="281909" y="495395"/>
                </a:cubicBezTo>
                <a:cubicBezTo>
                  <a:pt x="267490" y="490476"/>
                  <a:pt x="252821" y="486320"/>
                  <a:pt x="237966" y="482942"/>
                </a:cubicBezTo>
                <a:cubicBezTo>
                  <a:pt x="226473" y="480291"/>
                  <a:pt x="214927" y="477853"/>
                  <a:pt x="203239" y="476199"/>
                </a:cubicBezTo>
                <a:cubicBezTo>
                  <a:pt x="192760" y="474722"/>
                  <a:pt x="182335" y="472641"/>
                  <a:pt x="171839" y="471449"/>
                </a:cubicBezTo>
                <a:cubicBezTo>
                  <a:pt x="167444" y="470933"/>
                  <a:pt x="162943" y="470239"/>
                  <a:pt x="158585" y="470043"/>
                </a:cubicBezTo>
                <a:cubicBezTo>
                  <a:pt x="154226" y="469848"/>
                  <a:pt x="149690" y="469047"/>
                  <a:pt x="145349" y="468496"/>
                </a:cubicBezTo>
                <a:cubicBezTo>
                  <a:pt x="144341" y="468325"/>
                  <a:pt x="143326" y="468206"/>
                  <a:pt x="142306" y="468140"/>
                </a:cubicBezTo>
                <a:cubicBezTo>
                  <a:pt x="139033" y="468140"/>
                  <a:pt x="135795" y="467410"/>
                  <a:pt x="132611" y="467339"/>
                </a:cubicBezTo>
                <a:cubicBezTo>
                  <a:pt x="126420" y="467197"/>
                  <a:pt x="120353" y="465863"/>
                  <a:pt x="114180" y="466023"/>
                </a:cubicBezTo>
                <a:cubicBezTo>
                  <a:pt x="111788" y="466194"/>
                  <a:pt x="109383" y="465971"/>
                  <a:pt x="107063" y="465364"/>
                </a:cubicBezTo>
                <a:cubicBezTo>
                  <a:pt x="106570" y="465201"/>
                  <a:pt x="106053" y="465123"/>
                  <a:pt x="105533" y="465133"/>
                </a:cubicBezTo>
                <a:cubicBezTo>
                  <a:pt x="97972" y="465489"/>
                  <a:pt x="90518" y="464101"/>
                  <a:pt x="82975" y="463977"/>
                </a:cubicBezTo>
                <a:cubicBezTo>
                  <a:pt x="77838" y="464155"/>
                  <a:pt x="72695" y="463886"/>
                  <a:pt x="67604" y="463176"/>
                </a:cubicBezTo>
                <a:cubicBezTo>
                  <a:pt x="64708" y="462883"/>
                  <a:pt x="61794" y="462812"/>
                  <a:pt x="58887" y="462963"/>
                </a:cubicBezTo>
                <a:cubicBezTo>
                  <a:pt x="52037" y="462767"/>
                  <a:pt x="45170" y="463425"/>
                  <a:pt x="38374" y="462073"/>
                </a:cubicBezTo>
                <a:cubicBezTo>
                  <a:pt x="37010" y="461918"/>
                  <a:pt x="35634" y="461888"/>
                  <a:pt x="34265" y="461984"/>
                </a:cubicBezTo>
                <a:lnTo>
                  <a:pt x="4892" y="461931"/>
                </a:lnTo>
                <a:cubicBezTo>
                  <a:pt x="3677" y="462016"/>
                  <a:pt x="2458" y="461815"/>
                  <a:pt x="1334" y="461344"/>
                </a:cubicBezTo>
                <a:cubicBezTo>
                  <a:pt x="2348" y="461255"/>
                  <a:pt x="3380" y="461095"/>
                  <a:pt x="4394" y="461077"/>
                </a:cubicBezTo>
                <a:lnTo>
                  <a:pt x="22416" y="460952"/>
                </a:lnTo>
                <a:cubicBezTo>
                  <a:pt x="25991" y="461127"/>
                  <a:pt x="29574" y="460876"/>
                  <a:pt x="33090" y="460205"/>
                </a:cubicBezTo>
                <a:cubicBezTo>
                  <a:pt x="34449" y="459994"/>
                  <a:pt x="35828" y="459935"/>
                  <a:pt x="37200" y="460027"/>
                </a:cubicBezTo>
                <a:cubicBezTo>
                  <a:pt x="43035" y="460027"/>
                  <a:pt x="48853" y="460027"/>
                  <a:pt x="54688" y="460027"/>
                </a:cubicBezTo>
                <a:cubicBezTo>
                  <a:pt x="58111" y="460079"/>
                  <a:pt x="61533" y="459848"/>
                  <a:pt x="64918" y="459334"/>
                </a:cubicBezTo>
                <a:cubicBezTo>
                  <a:pt x="67984" y="459010"/>
                  <a:pt x="71070" y="458908"/>
                  <a:pt x="74151" y="459031"/>
                </a:cubicBezTo>
                <a:cubicBezTo>
                  <a:pt x="78781" y="459232"/>
                  <a:pt x="83420" y="458953"/>
                  <a:pt x="87992" y="458195"/>
                </a:cubicBezTo>
                <a:cubicBezTo>
                  <a:pt x="89689" y="457960"/>
                  <a:pt x="91405" y="457894"/>
                  <a:pt x="93116" y="457999"/>
                </a:cubicBezTo>
                <a:cubicBezTo>
                  <a:pt x="97226" y="458202"/>
                  <a:pt x="101346" y="457921"/>
                  <a:pt x="105391" y="457163"/>
                </a:cubicBezTo>
                <a:cubicBezTo>
                  <a:pt x="106750" y="456951"/>
                  <a:pt x="108129" y="456891"/>
                  <a:pt x="109501" y="456985"/>
                </a:cubicBezTo>
                <a:cubicBezTo>
                  <a:pt x="113269" y="457163"/>
                  <a:pt x="117046" y="456877"/>
                  <a:pt x="120744" y="456131"/>
                </a:cubicBezTo>
                <a:cubicBezTo>
                  <a:pt x="121919" y="455930"/>
                  <a:pt x="123113" y="455870"/>
                  <a:pt x="124302" y="455953"/>
                </a:cubicBezTo>
                <a:cubicBezTo>
                  <a:pt x="127048" y="456103"/>
                  <a:pt x="129801" y="455839"/>
                  <a:pt x="132468" y="455171"/>
                </a:cubicBezTo>
                <a:cubicBezTo>
                  <a:pt x="132964" y="455021"/>
                  <a:pt x="133482" y="454962"/>
                  <a:pt x="133998" y="454993"/>
                </a:cubicBezTo>
                <a:cubicBezTo>
                  <a:pt x="139335" y="455384"/>
                  <a:pt x="144530" y="453907"/>
                  <a:pt x="149850" y="453747"/>
                </a:cubicBezTo>
                <a:cubicBezTo>
                  <a:pt x="154262" y="453623"/>
                  <a:pt x="158745" y="452680"/>
                  <a:pt x="163050" y="452128"/>
                </a:cubicBezTo>
                <a:cubicBezTo>
                  <a:pt x="166964" y="451648"/>
                  <a:pt x="170878" y="451310"/>
                  <a:pt x="174774" y="450794"/>
                </a:cubicBezTo>
                <a:cubicBezTo>
                  <a:pt x="181036" y="449940"/>
                  <a:pt x="187228" y="448926"/>
                  <a:pt x="193543" y="448125"/>
                </a:cubicBezTo>
                <a:cubicBezTo>
                  <a:pt x="200499" y="447254"/>
                  <a:pt x="207384" y="445973"/>
                  <a:pt x="214251" y="444656"/>
                </a:cubicBezTo>
                <a:cubicBezTo>
                  <a:pt x="218290" y="443874"/>
                  <a:pt x="222364" y="443322"/>
                  <a:pt x="226367" y="442450"/>
                </a:cubicBezTo>
                <a:cubicBezTo>
                  <a:pt x="244963" y="438563"/>
                  <a:pt x="263323" y="433621"/>
                  <a:pt x="281357" y="427649"/>
                </a:cubicBezTo>
                <a:cubicBezTo>
                  <a:pt x="296960" y="422374"/>
                  <a:pt x="312103" y="415829"/>
                  <a:pt x="326634" y="408079"/>
                </a:cubicBezTo>
                <a:cubicBezTo>
                  <a:pt x="339643" y="401148"/>
                  <a:pt x="351963" y="392993"/>
                  <a:pt x="363425" y="383724"/>
                </a:cubicBezTo>
                <a:cubicBezTo>
                  <a:pt x="372173" y="376544"/>
                  <a:pt x="380335" y="368680"/>
                  <a:pt x="387834" y="360205"/>
                </a:cubicBezTo>
                <a:cubicBezTo>
                  <a:pt x="396875" y="350126"/>
                  <a:pt x="404875" y="339159"/>
                  <a:pt x="411708" y="327470"/>
                </a:cubicBezTo>
                <a:cubicBezTo>
                  <a:pt x="415925" y="320212"/>
                  <a:pt x="420195" y="312971"/>
                  <a:pt x="423681" y="305321"/>
                </a:cubicBezTo>
                <a:cubicBezTo>
                  <a:pt x="430088" y="291460"/>
                  <a:pt x="435585" y="277198"/>
                  <a:pt x="440138" y="262624"/>
                </a:cubicBezTo>
                <a:cubicBezTo>
                  <a:pt x="444158" y="249530"/>
                  <a:pt x="447699" y="236329"/>
                  <a:pt x="450527" y="222915"/>
                </a:cubicBezTo>
                <a:cubicBezTo>
                  <a:pt x="452129" y="215390"/>
                  <a:pt x="453801" y="207882"/>
                  <a:pt x="455082" y="200286"/>
                </a:cubicBezTo>
                <a:cubicBezTo>
                  <a:pt x="456363" y="192689"/>
                  <a:pt x="457448" y="185110"/>
                  <a:pt x="458640" y="177514"/>
                </a:cubicBezTo>
                <a:cubicBezTo>
                  <a:pt x="459191" y="173956"/>
                  <a:pt x="459743" y="170398"/>
                  <a:pt x="460419" y="166840"/>
                </a:cubicBezTo>
                <a:cubicBezTo>
                  <a:pt x="460917" y="163975"/>
                  <a:pt x="460881" y="161058"/>
                  <a:pt x="461415" y="158176"/>
                </a:cubicBezTo>
                <a:cubicBezTo>
                  <a:pt x="462234" y="153817"/>
                  <a:pt x="462340" y="149280"/>
                  <a:pt x="462803" y="144922"/>
                </a:cubicBezTo>
                <a:cubicBezTo>
                  <a:pt x="463319" y="139994"/>
                  <a:pt x="463870" y="135083"/>
                  <a:pt x="464422" y="130155"/>
                </a:cubicBezTo>
                <a:cubicBezTo>
                  <a:pt x="464562" y="129662"/>
                  <a:pt x="464651" y="129155"/>
                  <a:pt x="464689" y="128643"/>
                </a:cubicBezTo>
                <a:cubicBezTo>
                  <a:pt x="464368" y="122630"/>
                  <a:pt x="466005" y="116741"/>
                  <a:pt x="465881" y="110728"/>
                </a:cubicBezTo>
                <a:cubicBezTo>
                  <a:pt x="465758" y="108500"/>
                  <a:pt x="465987" y="106267"/>
                  <a:pt x="466557" y="104110"/>
                </a:cubicBezTo>
                <a:cubicBezTo>
                  <a:pt x="466720" y="103617"/>
                  <a:pt x="466799" y="103100"/>
                  <a:pt x="466788" y="102580"/>
                </a:cubicBezTo>
                <a:cubicBezTo>
                  <a:pt x="466397" y="95197"/>
                  <a:pt x="467998" y="87921"/>
                  <a:pt x="467944" y="80538"/>
                </a:cubicBezTo>
                <a:cubicBezTo>
                  <a:pt x="467823" y="76775"/>
                  <a:pt x="468069" y="73010"/>
                  <a:pt x="468674" y="69294"/>
                </a:cubicBezTo>
                <a:cubicBezTo>
                  <a:pt x="468983" y="66566"/>
                  <a:pt x="469078" y="63818"/>
                  <a:pt x="468958" y="61075"/>
                </a:cubicBezTo>
                <a:cubicBezTo>
                  <a:pt x="469101" y="55738"/>
                  <a:pt x="468585" y="50401"/>
                  <a:pt x="469795" y="45188"/>
                </a:cubicBezTo>
                <a:cubicBezTo>
                  <a:pt x="469988" y="43833"/>
                  <a:pt x="470029" y="42460"/>
                  <a:pt x="469919" y="41096"/>
                </a:cubicBezTo>
                <a:cubicBezTo>
                  <a:pt x="469919" y="30795"/>
                  <a:pt x="470079" y="20512"/>
                  <a:pt x="470026" y="10230"/>
                </a:cubicBezTo>
                <a:cubicBezTo>
                  <a:pt x="470088" y="7168"/>
                  <a:pt x="470741" y="4148"/>
                  <a:pt x="471947" y="1334"/>
                </a:cubicBezTo>
                <a:lnTo>
                  <a:pt x="471947" y="5462"/>
                </a:lnTo>
                <a:cubicBezTo>
                  <a:pt x="471947" y="13183"/>
                  <a:pt x="471947" y="20886"/>
                  <a:pt x="472054" y="28589"/>
                </a:cubicBezTo>
                <a:cubicBezTo>
                  <a:pt x="471995" y="32700"/>
                  <a:pt x="472239" y="36808"/>
                  <a:pt x="472783" y="40883"/>
                </a:cubicBezTo>
                <a:cubicBezTo>
                  <a:pt x="473128" y="44465"/>
                  <a:pt x="473223" y="48068"/>
                  <a:pt x="473068" y="51664"/>
                </a:cubicBezTo>
                <a:cubicBezTo>
                  <a:pt x="473193" y="57143"/>
                  <a:pt x="472819" y="62605"/>
                  <a:pt x="473904" y="68067"/>
                </a:cubicBezTo>
                <a:cubicBezTo>
                  <a:pt x="474171" y="70429"/>
                  <a:pt x="474237" y="72809"/>
                  <a:pt x="474100" y="75183"/>
                </a:cubicBezTo>
                <a:cubicBezTo>
                  <a:pt x="473904" y="79121"/>
                  <a:pt x="474173" y="83068"/>
                  <a:pt x="474900" y="86942"/>
                </a:cubicBezTo>
                <a:cubicBezTo>
                  <a:pt x="475098" y="88117"/>
                  <a:pt x="475164" y="89311"/>
                  <a:pt x="475096" y="90500"/>
                </a:cubicBezTo>
                <a:cubicBezTo>
                  <a:pt x="474922" y="94955"/>
                  <a:pt x="475219" y="99416"/>
                  <a:pt x="475986" y="103808"/>
                </a:cubicBezTo>
                <a:cubicBezTo>
                  <a:pt x="476210" y="105333"/>
                  <a:pt x="476263" y="106878"/>
                  <a:pt x="476146" y="108415"/>
                </a:cubicBezTo>
                <a:cubicBezTo>
                  <a:pt x="476012" y="110988"/>
                  <a:pt x="476263" y="113567"/>
                  <a:pt x="476893" y="116065"/>
                </a:cubicBezTo>
                <a:cubicBezTo>
                  <a:pt x="477041" y="116561"/>
                  <a:pt x="477101" y="117079"/>
                  <a:pt x="477071" y="117595"/>
                </a:cubicBezTo>
                <a:cubicBezTo>
                  <a:pt x="476715" y="123271"/>
                  <a:pt x="478085" y="128821"/>
                  <a:pt x="478316" y="134479"/>
                </a:cubicBezTo>
                <a:cubicBezTo>
                  <a:pt x="478530" y="139407"/>
                  <a:pt x="479455" y="144299"/>
                  <a:pt x="480095" y="149227"/>
                </a:cubicBezTo>
                <a:cubicBezTo>
                  <a:pt x="480487" y="152607"/>
                  <a:pt x="480771" y="156023"/>
                  <a:pt x="481163" y="159421"/>
                </a:cubicBezTo>
                <a:cubicBezTo>
                  <a:pt x="483600" y="180129"/>
                  <a:pt x="487123" y="200659"/>
                  <a:pt x="491339" y="221083"/>
                </a:cubicBezTo>
                <a:cubicBezTo>
                  <a:pt x="495486" y="241209"/>
                  <a:pt x="501124" y="260999"/>
                  <a:pt x="508204" y="280290"/>
                </a:cubicBezTo>
                <a:cubicBezTo>
                  <a:pt x="515675" y="301299"/>
                  <a:pt x="525842" y="321247"/>
                  <a:pt x="538448" y="339639"/>
                </a:cubicBezTo>
                <a:cubicBezTo>
                  <a:pt x="542878" y="345955"/>
                  <a:pt x="547521" y="352092"/>
                  <a:pt x="552556" y="357928"/>
                </a:cubicBezTo>
                <a:cubicBezTo>
                  <a:pt x="557146" y="363265"/>
                  <a:pt x="562092" y="368246"/>
                  <a:pt x="567073" y="373210"/>
                </a:cubicBezTo>
                <a:cubicBezTo>
                  <a:pt x="573448" y="379424"/>
                  <a:pt x="580293" y="385133"/>
                  <a:pt x="587550" y="390289"/>
                </a:cubicBezTo>
                <a:cubicBezTo>
                  <a:pt x="594471" y="395341"/>
                  <a:pt x="601694" y="399949"/>
                  <a:pt x="609077" y="404325"/>
                </a:cubicBezTo>
                <a:cubicBezTo>
                  <a:pt x="620349" y="410876"/>
                  <a:pt x="632106" y="416549"/>
                  <a:pt x="644249" y="421297"/>
                </a:cubicBezTo>
                <a:cubicBezTo>
                  <a:pt x="660441" y="427810"/>
                  <a:pt x="677090" y="433128"/>
                  <a:pt x="694062" y="437202"/>
                </a:cubicBezTo>
                <a:cubicBezTo>
                  <a:pt x="704363" y="439657"/>
                  <a:pt x="714681" y="442148"/>
                  <a:pt x="725106" y="444087"/>
                </a:cubicBezTo>
                <a:cubicBezTo>
                  <a:pt x="732312" y="445439"/>
                  <a:pt x="739517" y="446898"/>
                  <a:pt x="746846" y="447645"/>
                </a:cubicBezTo>
                <a:cubicBezTo>
                  <a:pt x="755155" y="448570"/>
                  <a:pt x="763392" y="450171"/>
                  <a:pt x="771664" y="451328"/>
                </a:cubicBezTo>
                <a:cubicBezTo>
                  <a:pt x="776076" y="451933"/>
                  <a:pt x="780560" y="452164"/>
                  <a:pt x="784936" y="452644"/>
                </a:cubicBezTo>
                <a:cubicBezTo>
                  <a:pt x="790024" y="453178"/>
                  <a:pt x="795112" y="453836"/>
                  <a:pt x="800200" y="454423"/>
                </a:cubicBezTo>
                <a:cubicBezTo>
                  <a:pt x="801552" y="454566"/>
                  <a:pt x="802922" y="454655"/>
                  <a:pt x="804292" y="454672"/>
                </a:cubicBezTo>
                <a:cubicBezTo>
                  <a:pt x="806689" y="454575"/>
                  <a:pt x="809085" y="454827"/>
                  <a:pt x="811408" y="455420"/>
                </a:cubicBezTo>
                <a:cubicBezTo>
                  <a:pt x="811734" y="455535"/>
                  <a:pt x="812077" y="455589"/>
                  <a:pt x="812422" y="455580"/>
                </a:cubicBezTo>
                <a:cubicBezTo>
                  <a:pt x="818453" y="455242"/>
                  <a:pt x="824342" y="456683"/>
                  <a:pt x="830337" y="456754"/>
                </a:cubicBezTo>
                <a:cubicBezTo>
                  <a:pt x="833424" y="456581"/>
                  <a:pt x="836520" y="456838"/>
                  <a:pt x="839535" y="457519"/>
                </a:cubicBezTo>
                <a:cubicBezTo>
                  <a:pt x="840031" y="457667"/>
                  <a:pt x="840549" y="457727"/>
                  <a:pt x="841065" y="457697"/>
                </a:cubicBezTo>
                <a:cubicBezTo>
                  <a:pt x="851010" y="457305"/>
                  <a:pt x="860866" y="459280"/>
                  <a:pt x="870829" y="458871"/>
                </a:cubicBezTo>
                <a:cubicBezTo>
                  <a:pt x="873739" y="458656"/>
                  <a:pt x="876666" y="458876"/>
                  <a:pt x="879510" y="459529"/>
                </a:cubicBezTo>
                <a:cubicBezTo>
                  <a:pt x="880859" y="459773"/>
                  <a:pt x="882232" y="459857"/>
                  <a:pt x="883602" y="459778"/>
                </a:cubicBezTo>
                <a:cubicBezTo>
                  <a:pt x="889082" y="459778"/>
                  <a:pt x="894579" y="459778"/>
                  <a:pt x="900059" y="459885"/>
                </a:cubicBezTo>
                <a:cubicBezTo>
                  <a:pt x="904513" y="459778"/>
                  <a:pt x="908970" y="460029"/>
                  <a:pt x="913384" y="460632"/>
                </a:cubicBezTo>
                <a:cubicBezTo>
                  <a:pt x="916621" y="460979"/>
                  <a:pt x="919883" y="461052"/>
                  <a:pt x="923133" y="460846"/>
                </a:cubicBezTo>
                <a:cubicBezTo>
                  <a:pt x="928970" y="460760"/>
                  <a:pt x="934807" y="460986"/>
                  <a:pt x="940621" y="461522"/>
                </a:cubicBezTo>
                <a:cubicBezTo>
                  <a:pt x="939589" y="461629"/>
                  <a:pt x="938575" y="461789"/>
                  <a:pt x="937561" y="461806"/>
                </a:cubicBezTo>
                <a:lnTo>
                  <a:pt x="906694" y="461949"/>
                </a:lnTo>
                <a:cubicBezTo>
                  <a:pt x="904636" y="461913"/>
                  <a:pt x="902578" y="462093"/>
                  <a:pt x="900557" y="462482"/>
                </a:cubicBezTo>
                <a:cubicBezTo>
                  <a:pt x="899043" y="462762"/>
                  <a:pt x="897506" y="462881"/>
                  <a:pt x="895967" y="462838"/>
                </a:cubicBezTo>
                <a:cubicBezTo>
                  <a:pt x="890985" y="462838"/>
                  <a:pt x="886022" y="462838"/>
                  <a:pt x="881040" y="462945"/>
                </a:cubicBezTo>
                <a:cubicBezTo>
                  <a:pt x="877618" y="462927"/>
                  <a:pt x="874200" y="463160"/>
                  <a:pt x="870811" y="463639"/>
                </a:cubicBezTo>
                <a:cubicBezTo>
                  <a:pt x="867400" y="463968"/>
                  <a:pt x="863970" y="464076"/>
                  <a:pt x="860546" y="463959"/>
                </a:cubicBezTo>
                <a:cubicBezTo>
                  <a:pt x="857119" y="463838"/>
                  <a:pt x="853691" y="464082"/>
                  <a:pt x="850316" y="464688"/>
                </a:cubicBezTo>
                <a:cubicBezTo>
                  <a:pt x="848450" y="464966"/>
                  <a:pt x="846561" y="465055"/>
                  <a:pt x="844677" y="464955"/>
                </a:cubicBezTo>
                <a:cubicBezTo>
                  <a:pt x="840565" y="464795"/>
                  <a:pt x="836450" y="465082"/>
                  <a:pt x="832401" y="465809"/>
                </a:cubicBezTo>
                <a:cubicBezTo>
                  <a:pt x="830876" y="466035"/>
                  <a:pt x="829332" y="466101"/>
                  <a:pt x="827793" y="466005"/>
                </a:cubicBezTo>
                <a:cubicBezTo>
                  <a:pt x="824707" y="465829"/>
                  <a:pt x="821609" y="466092"/>
                  <a:pt x="818596" y="466788"/>
                </a:cubicBezTo>
                <a:cubicBezTo>
                  <a:pt x="818101" y="466944"/>
                  <a:pt x="817582" y="467005"/>
                  <a:pt x="817066" y="466966"/>
                </a:cubicBezTo>
                <a:cubicBezTo>
                  <a:pt x="811391" y="466539"/>
                  <a:pt x="805787" y="467695"/>
                  <a:pt x="800200" y="468264"/>
                </a:cubicBezTo>
                <a:cubicBezTo>
                  <a:pt x="795290" y="468762"/>
                  <a:pt x="790327" y="469065"/>
                  <a:pt x="785416" y="469777"/>
                </a:cubicBezTo>
                <a:cubicBezTo>
                  <a:pt x="781378" y="470364"/>
                  <a:pt x="777286" y="470862"/>
                  <a:pt x="773194" y="471182"/>
                </a:cubicBezTo>
                <a:cubicBezTo>
                  <a:pt x="769458" y="471484"/>
                  <a:pt x="765722" y="471965"/>
                  <a:pt x="762004" y="472481"/>
                </a:cubicBezTo>
                <a:cubicBezTo>
                  <a:pt x="758624" y="472943"/>
                  <a:pt x="755279" y="473762"/>
                  <a:pt x="751881" y="474117"/>
                </a:cubicBezTo>
                <a:cubicBezTo>
                  <a:pt x="742541" y="475149"/>
                  <a:pt x="733308" y="476928"/>
                  <a:pt x="724075" y="478654"/>
                </a:cubicBezTo>
                <a:cubicBezTo>
                  <a:pt x="712315" y="480860"/>
                  <a:pt x="700609" y="483493"/>
                  <a:pt x="689063" y="486606"/>
                </a:cubicBezTo>
                <a:cubicBezTo>
                  <a:pt x="671320" y="491214"/>
                  <a:pt x="653939" y="497119"/>
                  <a:pt x="637061" y="504272"/>
                </a:cubicBezTo>
                <a:cubicBezTo>
                  <a:pt x="621276" y="510972"/>
                  <a:pt x="606203" y="519240"/>
                  <a:pt x="592069" y="528948"/>
                </a:cubicBezTo>
                <a:cubicBezTo>
                  <a:pt x="583147" y="535061"/>
                  <a:pt x="574784" y="541947"/>
                  <a:pt x="567073" y="549531"/>
                </a:cubicBezTo>
                <a:cubicBezTo>
                  <a:pt x="564778" y="551844"/>
                  <a:pt x="562483" y="554157"/>
                  <a:pt x="560153" y="556434"/>
                </a:cubicBezTo>
                <a:cubicBezTo>
                  <a:pt x="553214" y="563307"/>
                  <a:pt x="546908" y="570791"/>
                  <a:pt x="541312" y="578797"/>
                </a:cubicBezTo>
                <a:cubicBezTo>
                  <a:pt x="533346" y="589752"/>
                  <a:pt x="526335" y="601369"/>
                  <a:pt x="520355" y="613524"/>
                </a:cubicBezTo>
                <a:cubicBezTo>
                  <a:pt x="515516" y="623558"/>
                  <a:pt x="511181" y="633805"/>
                  <a:pt x="507350" y="644266"/>
                </a:cubicBezTo>
                <a:cubicBezTo>
                  <a:pt x="501720" y="659893"/>
                  <a:pt x="497032" y="675844"/>
                  <a:pt x="493314" y="692034"/>
                </a:cubicBezTo>
                <a:cubicBezTo>
                  <a:pt x="491143" y="701356"/>
                  <a:pt x="489275" y="710749"/>
                  <a:pt x="487514" y="720143"/>
                </a:cubicBezTo>
                <a:cubicBezTo>
                  <a:pt x="485753" y="729536"/>
                  <a:pt x="484383" y="738663"/>
                  <a:pt x="483137" y="747985"/>
                </a:cubicBezTo>
                <a:cubicBezTo>
                  <a:pt x="482088" y="755937"/>
                  <a:pt x="481163" y="763996"/>
                  <a:pt x="479971" y="771860"/>
                </a:cubicBezTo>
                <a:cubicBezTo>
                  <a:pt x="479259" y="776592"/>
                  <a:pt x="479811" y="781467"/>
                  <a:pt x="478281" y="786092"/>
                </a:cubicBezTo>
                <a:cubicBezTo>
                  <a:pt x="478241" y="791568"/>
                  <a:pt x="477788" y="797033"/>
                  <a:pt x="476929" y="802442"/>
                </a:cubicBezTo>
                <a:cubicBezTo>
                  <a:pt x="476253" y="809077"/>
                  <a:pt x="476733" y="815802"/>
                  <a:pt x="475310" y="822367"/>
                </a:cubicBezTo>
                <a:cubicBezTo>
                  <a:pt x="475233" y="822700"/>
                  <a:pt x="475192" y="823039"/>
                  <a:pt x="475185" y="823381"/>
                </a:cubicBezTo>
                <a:cubicBezTo>
                  <a:pt x="475452" y="830497"/>
                  <a:pt x="474349" y="837400"/>
                  <a:pt x="474064" y="844392"/>
                </a:cubicBezTo>
                <a:cubicBezTo>
                  <a:pt x="474128" y="849362"/>
                  <a:pt x="473856" y="854331"/>
                  <a:pt x="473246" y="859264"/>
                </a:cubicBezTo>
                <a:cubicBezTo>
                  <a:pt x="472927" y="862504"/>
                  <a:pt x="472851" y="865763"/>
                  <a:pt x="473015" y="869014"/>
                </a:cubicBezTo>
                <a:cubicBezTo>
                  <a:pt x="472872" y="874351"/>
                  <a:pt x="473370" y="879688"/>
                  <a:pt x="472178" y="884883"/>
                </a:cubicBezTo>
                <a:cubicBezTo>
                  <a:pt x="471988" y="886244"/>
                  <a:pt x="471940" y="887621"/>
                  <a:pt x="472036" y="888992"/>
                </a:cubicBezTo>
                <a:cubicBezTo>
                  <a:pt x="472036" y="898089"/>
                  <a:pt x="471995" y="907180"/>
                  <a:pt x="471912" y="916265"/>
                </a:cubicBezTo>
                <a:cubicBezTo>
                  <a:pt x="471947" y="917955"/>
                  <a:pt x="471965" y="919663"/>
                  <a:pt x="471965" y="921371"/>
                </a:cubicBezTo>
                <a:close/>
              </a:path>
            </a:pathLst>
          </a:custGeom>
          <a:solidFill>
            <a:schemeClr val="accent2"/>
          </a:solidFill>
          <a:ln w="12700" cap="rnd">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sp>
        <p:nvSpPr>
          <p:cNvPr id="60" name="图形 136">
            <a:extLst>
              <a:ext uri="{FF2B5EF4-FFF2-40B4-BE49-F238E27FC236}">
                <a16:creationId xmlns:a16="http://schemas.microsoft.com/office/drawing/2014/main" id="{E7F38B7B-7C40-8760-349D-59BB21C7AF38}"/>
              </a:ext>
            </a:extLst>
          </p:cNvPr>
          <p:cNvSpPr/>
          <p:nvPr userDrawn="1"/>
        </p:nvSpPr>
        <p:spPr>
          <a:xfrm rot="900000" flipH="1">
            <a:off x="1747848" y="340770"/>
            <a:ext cx="280936" cy="413070"/>
          </a:xfrm>
          <a:custGeom>
            <a:avLst/>
            <a:gdLst>
              <a:gd name="connsiteX0" fmla="*/ 471965 w 941119"/>
              <a:gd name="connsiteY0" fmla="*/ 921371 h 921549"/>
              <a:gd name="connsiteX1" fmla="*/ 470026 w 941119"/>
              <a:gd name="connsiteY1" fmla="*/ 907245 h 921549"/>
              <a:gd name="connsiteX2" fmla="*/ 470026 w 941119"/>
              <a:gd name="connsiteY2" fmla="*/ 886680 h 921549"/>
              <a:gd name="connsiteX3" fmla="*/ 469296 w 941119"/>
              <a:gd name="connsiteY3" fmla="*/ 873871 h 921549"/>
              <a:gd name="connsiteX4" fmla="*/ 469012 w 941119"/>
              <a:gd name="connsiteY4" fmla="*/ 862574 h 921549"/>
              <a:gd name="connsiteX5" fmla="*/ 468211 w 941119"/>
              <a:gd name="connsiteY5" fmla="*/ 849266 h 921549"/>
              <a:gd name="connsiteX6" fmla="*/ 468016 w 941119"/>
              <a:gd name="connsiteY6" fmla="*/ 845157 h 921549"/>
              <a:gd name="connsiteX7" fmla="*/ 467144 w 941119"/>
              <a:gd name="connsiteY7" fmla="*/ 830301 h 921549"/>
              <a:gd name="connsiteX8" fmla="*/ 466966 w 941119"/>
              <a:gd name="connsiteY8" fmla="*/ 824662 h 921549"/>
              <a:gd name="connsiteX9" fmla="*/ 466201 w 941119"/>
              <a:gd name="connsiteY9" fmla="*/ 815980 h 921549"/>
              <a:gd name="connsiteX10" fmla="*/ 466041 w 941119"/>
              <a:gd name="connsiteY10" fmla="*/ 814468 h 921549"/>
              <a:gd name="connsiteX11" fmla="*/ 464813 w 941119"/>
              <a:gd name="connsiteY11" fmla="*/ 796037 h 921549"/>
              <a:gd name="connsiteX12" fmla="*/ 463176 w 941119"/>
              <a:gd name="connsiteY12" fmla="*/ 781271 h 921549"/>
              <a:gd name="connsiteX13" fmla="*/ 462892 w 941119"/>
              <a:gd name="connsiteY13" fmla="*/ 778727 h 921549"/>
              <a:gd name="connsiteX14" fmla="*/ 461113 w 941119"/>
              <a:gd name="connsiteY14" fmla="*/ 762431 h 921549"/>
              <a:gd name="connsiteX15" fmla="*/ 459992 w 941119"/>
              <a:gd name="connsiteY15" fmla="*/ 753286 h 921549"/>
              <a:gd name="connsiteX16" fmla="*/ 454904 w 941119"/>
              <a:gd name="connsiteY16" fmla="*/ 720890 h 921549"/>
              <a:gd name="connsiteX17" fmla="*/ 445137 w 941119"/>
              <a:gd name="connsiteY17" fmla="*/ 676307 h 921549"/>
              <a:gd name="connsiteX18" fmla="*/ 427524 w 941119"/>
              <a:gd name="connsiteY18" fmla="*/ 625888 h 921549"/>
              <a:gd name="connsiteX19" fmla="*/ 401924 w 941119"/>
              <a:gd name="connsiteY19" fmla="*/ 580256 h 921549"/>
              <a:gd name="connsiteX20" fmla="*/ 385378 w 941119"/>
              <a:gd name="connsiteY20" fmla="*/ 559992 h 921549"/>
              <a:gd name="connsiteX21" fmla="*/ 382372 w 941119"/>
              <a:gd name="connsiteY21" fmla="*/ 556434 h 921549"/>
              <a:gd name="connsiteX22" fmla="*/ 376554 w 941119"/>
              <a:gd name="connsiteY22" fmla="*/ 550635 h 921549"/>
              <a:gd name="connsiteX23" fmla="*/ 374170 w 941119"/>
              <a:gd name="connsiteY23" fmla="*/ 548695 h 921549"/>
              <a:gd name="connsiteX24" fmla="*/ 359404 w 941119"/>
              <a:gd name="connsiteY24" fmla="*/ 535940 h 921549"/>
              <a:gd name="connsiteX25" fmla="*/ 336526 w 941119"/>
              <a:gd name="connsiteY25" fmla="*/ 520302 h 921549"/>
              <a:gd name="connsiteX26" fmla="*/ 281909 w 941119"/>
              <a:gd name="connsiteY26" fmla="*/ 495395 h 921549"/>
              <a:gd name="connsiteX27" fmla="*/ 237966 w 941119"/>
              <a:gd name="connsiteY27" fmla="*/ 482942 h 921549"/>
              <a:gd name="connsiteX28" fmla="*/ 203239 w 941119"/>
              <a:gd name="connsiteY28" fmla="*/ 476199 h 921549"/>
              <a:gd name="connsiteX29" fmla="*/ 171839 w 941119"/>
              <a:gd name="connsiteY29" fmla="*/ 471449 h 921549"/>
              <a:gd name="connsiteX30" fmla="*/ 158585 w 941119"/>
              <a:gd name="connsiteY30" fmla="*/ 470043 h 921549"/>
              <a:gd name="connsiteX31" fmla="*/ 145349 w 941119"/>
              <a:gd name="connsiteY31" fmla="*/ 468496 h 921549"/>
              <a:gd name="connsiteX32" fmla="*/ 142306 w 941119"/>
              <a:gd name="connsiteY32" fmla="*/ 468140 h 921549"/>
              <a:gd name="connsiteX33" fmla="*/ 132611 w 941119"/>
              <a:gd name="connsiteY33" fmla="*/ 467339 h 921549"/>
              <a:gd name="connsiteX34" fmla="*/ 114180 w 941119"/>
              <a:gd name="connsiteY34" fmla="*/ 466023 h 921549"/>
              <a:gd name="connsiteX35" fmla="*/ 107063 w 941119"/>
              <a:gd name="connsiteY35" fmla="*/ 465364 h 921549"/>
              <a:gd name="connsiteX36" fmla="*/ 105533 w 941119"/>
              <a:gd name="connsiteY36" fmla="*/ 465133 h 921549"/>
              <a:gd name="connsiteX37" fmla="*/ 82975 w 941119"/>
              <a:gd name="connsiteY37" fmla="*/ 463977 h 921549"/>
              <a:gd name="connsiteX38" fmla="*/ 67604 w 941119"/>
              <a:gd name="connsiteY38" fmla="*/ 463176 h 921549"/>
              <a:gd name="connsiteX39" fmla="*/ 58887 w 941119"/>
              <a:gd name="connsiteY39" fmla="*/ 462963 h 921549"/>
              <a:gd name="connsiteX40" fmla="*/ 38374 w 941119"/>
              <a:gd name="connsiteY40" fmla="*/ 462073 h 921549"/>
              <a:gd name="connsiteX41" fmla="*/ 34265 w 941119"/>
              <a:gd name="connsiteY41" fmla="*/ 461984 h 921549"/>
              <a:gd name="connsiteX42" fmla="*/ 4892 w 941119"/>
              <a:gd name="connsiteY42" fmla="*/ 461931 h 921549"/>
              <a:gd name="connsiteX43" fmla="*/ 1334 w 941119"/>
              <a:gd name="connsiteY43" fmla="*/ 461344 h 921549"/>
              <a:gd name="connsiteX44" fmla="*/ 4394 w 941119"/>
              <a:gd name="connsiteY44" fmla="*/ 461077 h 921549"/>
              <a:gd name="connsiteX45" fmla="*/ 22416 w 941119"/>
              <a:gd name="connsiteY45" fmla="*/ 460952 h 921549"/>
              <a:gd name="connsiteX46" fmla="*/ 33090 w 941119"/>
              <a:gd name="connsiteY46" fmla="*/ 460205 h 921549"/>
              <a:gd name="connsiteX47" fmla="*/ 37200 w 941119"/>
              <a:gd name="connsiteY47" fmla="*/ 460027 h 921549"/>
              <a:gd name="connsiteX48" fmla="*/ 54688 w 941119"/>
              <a:gd name="connsiteY48" fmla="*/ 460027 h 921549"/>
              <a:gd name="connsiteX49" fmla="*/ 64918 w 941119"/>
              <a:gd name="connsiteY49" fmla="*/ 459334 h 921549"/>
              <a:gd name="connsiteX50" fmla="*/ 74151 w 941119"/>
              <a:gd name="connsiteY50" fmla="*/ 459031 h 921549"/>
              <a:gd name="connsiteX51" fmla="*/ 87992 w 941119"/>
              <a:gd name="connsiteY51" fmla="*/ 458195 h 921549"/>
              <a:gd name="connsiteX52" fmla="*/ 93116 w 941119"/>
              <a:gd name="connsiteY52" fmla="*/ 457999 h 921549"/>
              <a:gd name="connsiteX53" fmla="*/ 105391 w 941119"/>
              <a:gd name="connsiteY53" fmla="*/ 457163 h 921549"/>
              <a:gd name="connsiteX54" fmla="*/ 109501 w 941119"/>
              <a:gd name="connsiteY54" fmla="*/ 456985 h 921549"/>
              <a:gd name="connsiteX55" fmla="*/ 120744 w 941119"/>
              <a:gd name="connsiteY55" fmla="*/ 456131 h 921549"/>
              <a:gd name="connsiteX56" fmla="*/ 124302 w 941119"/>
              <a:gd name="connsiteY56" fmla="*/ 455953 h 921549"/>
              <a:gd name="connsiteX57" fmla="*/ 132468 w 941119"/>
              <a:gd name="connsiteY57" fmla="*/ 455171 h 921549"/>
              <a:gd name="connsiteX58" fmla="*/ 133998 w 941119"/>
              <a:gd name="connsiteY58" fmla="*/ 454993 h 921549"/>
              <a:gd name="connsiteX59" fmla="*/ 149850 w 941119"/>
              <a:gd name="connsiteY59" fmla="*/ 453747 h 921549"/>
              <a:gd name="connsiteX60" fmla="*/ 163050 w 941119"/>
              <a:gd name="connsiteY60" fmla="*/ 452128 h 921549"/>
              <a:gd name="connsiteX61" fmla="*/ 174774 w 941119"/>
              <a:gd name="connsiteY61" fmla="*/ 450794 h 921549"/>
              <a:gd name="connsiteX62" fmla="*/ 193543 w 941119"/>
              <a:gd name="connsiteY62" fmla="*/ 448125 h 921549"/>
              <a:gd name="connsiteX63" fmla="*/ 214251 w 941119"/>
              <a:gd name="connsiteY63" fmla="*/ 444656 h 921549"/>
              <a:gd name="connsiteX64" fmla="*/ 226367 w 941119"/>
              <a:gd name="connsiteY64" fmla="*/ 442450 h 921549"/>
              <a:gd name="connsiteX65" fmla="*/ 281357 w 941119"/>
              <a:gd name="connsiteY65" fmla="*/ 427649 h 921549"/>
              <a:gd name="connsiteX66" fmla="*/ 326634 w 941119"/>
              <a:gd name="connsiteY66" fmla="*/ 408079 h 921549"/>
              <a:gd name="connsiteX67" fmla="*/ 363425 w 941119"/>
              <a:gd name="connsiteY67" fmla="*/ 383724 h 921549"/>
              <a:gd name="connsiteX68" fmla="*/ 387834 w 941119"/>
              <a:gd name="connsiteY68" fmla="*/ 360205 h 921549"/>
              <a:gd name="connsiteX69" fmla="*/ 411708 w 941119"/>
              <a:gd name="connsiteY69" fmla="*/ 327470 h 921549"/>
              <a:gd name="connsiteX70" fmla="*/ 423681 w 941119"/>
              <a:gd name="connsiteY70" fmla="*/ 305321 h 921549"/>
              <a:gd name="connsiteX71" fmla="*/ 440138 w 941119"/>
              <a:gd name="connsiteY71" fmla="*/ 262624 h 921549"/>
              <a:gd name="connsiteX72" fmla="*/ 450527 w 941119"/>
              <a:gd name="connsiteY72" fmla="*/ 222915 h 921549"/>
              <a:gd name="connsiteX73" fmla="*/ 455082 w 941119"/>
              <a:gd name="connsiteY73" fmla="*/ 200286 h 921549"/>
              <a:gd name="connsiteX74" fmla="*/ 458640 w 941119"/>
              <a:gd name="connsiteY74" fmla="*/ 177514 h 921549"/>
              <a:gd name="connsiteX75" fmla="*/ 460419 w 941119"/>
              <a:gd name="connsiteY75" fmla="*/ 166840 h 921549"/>
              <a:gd name="connsiteX76" fmla="*/ 461415 w 941119"/>
              <a:gd name="connsiteY76" fmla="*/ 158176 h 921549"/>
              <a:gd name="connsiteX77" fmla="*/ 462803 w 941119"/>
              <a:gd name="connsiteY77" fmla="*/ 144922 h 921549"/>
              <a:gd name="connsiteX78" fmla="*/ 464422 w 941119"/>
              <a:gd name="connsiteY78" fmla="*/ 130155 h 921549"/>
              <a:gd name="connsiteX79" fmla="*/ 464689 w 941119"/>
              <a:gd name="connsiteY79" fmla="*/ 128643 h 921549"/>
              <a:gd name="connsiteX80" fmla="*/ 465881 w 941119"/>
              <a:gd name="connsiteY80" fmla="*/ 110728 h 921549"/>
              <a:gd name="connsiteX81" fmla="*/ 466557 w 941119"/>
              <a:gd name="connsiteY81" fmla="*/ 104110 h 921549"/>
              <a:gd name="connsiteX82" fmla="*/ 466788 w 941119"/>
              <a:gd name="connsiteY82" fmla="*/ 102580 h 921549"/>
              <a:gd name="connsiteX83" fmla="*/ 467944 w 941119"/>
              <a:gd name="connsiteY83" fmla="*/ 80538 h 921549"/>
              <a:gd name="connsiteX84" fmla="*/ 468674 w 941119"/>
              <a:gd name="connsiteY84" fmla="*/ 69294 h 921549"/>
              <a:gd name="connsiteX85" fmla="*/ 468958 w 941119"/>
              <a:gd name="connsiteY85" fmla="*/ 61075 h 921549"/>
              <a:gd name="connsiteX86" fmla="*/ 469795 w 941119"/>
              <a:gd name="connsiteY86" fmla="*/ 45188 h 921549"/>
              <a:gd name="connsiteX87" fmla="*/ 469919 w 941119"/>
              <a:gd name="connsiteY87" fmla="*/ 41096 h 921549"/>
              <a:gd name="connsiteX88" fmla="*/ 470026 w 941119"/>
              <a:gd name="connsiteY88" fmla="*/ 10230 h 921549"/>
              <a:gd name="connsiteX89" fmla="*/ 471947 w 941119"/>
              <a:gd name="connsiteY89" fmla="*/ 1334 h 921549"/>
              <a:gd name="connsiteX90" fmla="*/ 471947 w 941119"/>
              <a:gd name="connsiteY90" fmla="*/ 5462 h 921549"/>
              <a:gd name="connsiteX91" fmla="*/ 472054 w 941119"/>
              <a:gd name="connsiteY91" fmla="*/ 28589 h 921549"/>
              <a:gd name="connsiteX92" fmla="*/ 472783 w 941119"/>
              <a:gd name="connsiteY92" fmla="*/ 40883 h 921549"/>
              <a:gd name="connsiteX93" fmla="*/ 473068 w 941119"/>
              <a:gd name="connsiteY93" fmla="*/ 51664 h 921549"/>
              <a:gd name="connsiteX94" fmla="*/ 473904 w 941119"/>
              <a:gd name="connsiteY94" fmla="*/ 68067 h 921549"/>
              <a:gd name="connsiteX95" fmla="*/ 474100 w 941119"/>
              <a:gd name="connsiteY95" fmla="*/ 75183 h 921549"/>
              <a:gd name="connsiteX96" fmla="*/ 474900 w 941119"/>
              <a:gd name="connsiteY96" fmla="*/ 86942 h 921549"/>
              <a:gd name="connsiteX97" fmla="*/ 475096 w 941119"/>
              <a:gd name="connsiteY97" fmla="*/ 90500 h 921549"/>
              <a:gd name="connsiteX98" fmla="*/ 475986 w 941119"/>
              <a:gd name="connsiteY98" fmla="*/ 103808 h 921549"/>
              <a:gd name="connsiteX99" fmla="*/ 476146 w 941119"/>
              <a:gd name="connsiteY99" fmla="*/ 108415 h 921549"/>
              <a:gd name="connsiteX100" fmla="*/ 476893 w 941119"/>
              <a:gd name="connsiteY100" fmla="*/ 116065 h 921549"/>
              <a:gd name="connsiteX101" fmla="*/ 477071 w 941119"/>
              <a:gd name="connsiteY101" fmla="*/ 117595 h 921549"/>
              <a:gd name="connsiteX102" fmla="*/ 478316 w 941119"/>
              <a:gd name="connsiteY102" fmla="*/ 134479 h 921549"/>
              <a:gd name="connsiteX103" fmla="*/ 480095 w 941119"/>
              <a:gd name="connsiteY103" fmla="*/ 149227 h 921549"/>
              <a:gd name="connsiteX104" fmla="*/ 481163 w 941119"/>
              <a:gd name="connsiteY104" fmla="*/ 159421 h 921549"/>
              <a:gd name="connsiteX105" fmla="*/ 491339 w 941119"/>
              <a:gd name="connsiteY105" fmla="*/ 221083 h 921549"/>
              <a:gd name="connsiteX106" fmla="*/ 508204 w 941119"/>
              <a:gd name="connsiteY106" fmla="*/ 280290 h 921549"/>
              <a:gd name="connsiteX107" fmla="*/ 538448 w 941119"/>
              <a:gd name="connsiteY107" fmla="*/ 339639 h 921549"/>
              <a:gd name="connsiteX108" fmla="*/ 552556 w 941119"/>
              <a:gd name="connsiteY108" fmla="*/ 357928 h 921549"/>
              <a:gd name="connsiteX109" fmla="*/ 567073 w 941119"/>
              <a:gd name="connsiteY109" fmla="*/ 373210 h 921549"/>
              <a:gd name="connsiteX110" fmla="*/ 587550 w 941119"/>
              <a:gd name="connsiteY110" fmla="*/ 390289 h 921549"/>
              <a:gd name="connsiteX111" fmla="*/ 609077 w 941119"/>
              <a:gd name="connsiteY111" fmla="*/ 404325 h 921549"/>
              <a:gd name="connsiteX112" fmla="*/ 644249 w 941119"/>
              <a:gd name="connsiteY112" fmla="*/ 421297 h 921549"/>
              <a:gd name="connsiteX113" fmla="*/ 694062 w 941119"/>
              <a:gd name="connsiteY113" fmla="*/ 437202 h 921549"/>
              <a:gd name="connsiteX114" fmla="*/ 725106 w 941119"/>
              <a:gd name="connsiteY114" fmla="*/ 444087 h 921549"/>
              <a:gd name="connsiteX115" fmla="*/ 746846 w 941119"/>
              <a:gd name="connsiteY115" fmla="*/ 447645 h 921549"/>
              <a:gd name="connsiteX116" fmla="*/ 771664 w 941119"/>
              <a:gd name="connsiteY116" fmla="*/ 451328 h 921549"/>
              <a:gd name="connsiteX117" fmla="*/ 784936 w 941119"/>
              <a:gd name="connsiteY117" fmla="*/ 452644 h 921549"/>
              <a:gd name="connsiteX118" fmla="*/ 800200 w 941119"/>
              <a:gd name="connsiteY118" fmla="*/ 454423 h 921549"/>
              <a:gd name="connsiteX119" fmla="*/ 804292 w 941119"/>
              <a:gd name="connsiteY119" fmla="*/ 454672 h 921549"/>
              <a:gd name="connsiteX120" fmla="*/ 811408 w 941119"/>
              <a:gd name="connsiteY120" fmla="*/ 455420 h 921549"/>
              <a:gd name="connsiteX121" fmla="*/ 812422 w 941119"/>
              <a:gd name="connsiteY121" fmla="*/ 455580 h 921549"/>
              <a:gd name="connsiteX122" fmla="*/ 830337 w 941119"/>
              <a:gd name="connsiteY122" fmla="*/ 456754 h 921549"/>
              <a:gd name="connsiteX123" fmla="*/ 839535 w 941119"/>
              <a:gd name="connsiteY123" fmla="*/ 457519 h 921549"/>
              <a:gd name="connsiteX124" fmla="*/ 841065 w 941119"/>
              <a:gd name="connsiteY124" fmla="*/ 457697 h 921549"/>
              <a:gd name="connsiteX125" fmla="*/ 870829 w 941119"/>
              <a:gd name="connsiteY125" fmla="*/ 458871 h 921549"/>
              <a:gd name="connsiteX126" fmla="*/ 879510 w 941119"/>
              <a:gd name="connsiteY126" fmla="*/ 459529 h 921549"/>
              <a:gd name="connsiteX127" fmla="*/ 883602 w 941119"/>
              <a:gd name="connsiteY127" fmla="*/ 459778 h 921549"/>
              <a:gd name="connsiteX128" fmla="*/ 900059 w 941119"/>
              <a:gd name="connsiteY128" fmla="*/ 459885 h 921549"/>
              <a:gd name="connsiteX129" fmla="*/ 913384 w 941119"/>
              <a:gd name="connsiteY129" fmla="*/ 460632 h 921549"/>
              <a:gd name="connsiteX130" fmla="*/ 923133 w 941119"/>
              <a:gd name="connsiteY130" fmla="*/ 460846 h 921549"/>
              <a:gd name="connsiteX131" fmla="*/ 940621 w 941119"/>
              <a:gd name="connsiteY131" fmla="*/ 461522 h 921549"/>
              <a:gd name="connsiteX132" fmla="*/ 937561 w 941119"/>
              <a:gd name="connsiteY132" fmla="*/ 461806 h 921549"/>
              <a:gd name="connsiteX133" fmla="*/ 906694 w 941119"/>
              <a:gd name="connsiteY133" fmla="*/ 461949 h 921549"/>
              <a:gd name="connsiteX134" fmla="*/ 900557 w 941119"/>
              <a:gd name="connsiteY134" fmla="*/ 462482 h 921549"/>
              <a:gd name="connsiteX135" fmla="*/ 895967 w 941119"/>
              <a:gd name="connsiteY135" fmla="*/ 462838 h 921549"/>
              <a:gd name="connsiteX136" fmla="*/ 881040 w 941119"/>
              <a:gd name="connsiteY136" fmla="*/ 462945 h 921549"/>
              <a:gd name="connsiteX137" fmla="*/ 870811 w 941119"/>
              <a:gd name="connsiteY137" fmla="*/ 463639 h 921549"/>
              <a:gd name="connsiteX138" fmla="*/ 860546 w 941119"/>
              <a:gd name="connsiteY138" fmla="*/ 463959 h 921549"/>
              <a:gd name="connsiteX139" fmla="*/ 850316 w 941119"/>
              <a:gd name="connsiteY139" fmla="*/ 464688 h 921549"/>
              <a:gd name="connsiteX140" fmla="*/ 844677 w 941119"/>
              <a:gd name="connsiteY140" fmla="*/ 464955 h 921549"/>
              <a:gd name="connsiteX141" fmla="*/ 832401 w 941119"/>
              <a:gd name="connsiteY141" fmla="*/ 465809 h 921549"/>
              <a:gd name="connsiteX142" fmla="*/ 827793 w 941119"/>
              <a:gd name="connsiteY142" fmla="*/ 466005 h 921549"/>
              <a:gd name="connsiteX143" fmla="*/ 818596 w 941119"/>
              <a:gd name="connsiteY143" fmla="*/ 466788 h 921549"/>
              <a:gd name="connsiteX144" fmla="*/ 817066 w 941119"/>
              <a:gd name="connsiteY144" fmla="*/ 466966 h 921549"/>
              <a:gd name="connsiteX145" fmla="*/ 800200 w 941119"/>
              <a:gd name="connsiteY145" fmla="*/ 468264 h 921549"/>
              <a:gd name="connsiteX146" fmla="*/ 785416 w 941119"/>
              <a:gd name="connsiteY146" fmla="*/ 469777 h 921549"/>
              <a:gd name="connsiteX147" fmla="*/ 773194 w 941119"/>
              <a:gd name="connsiteY147" fmla="*/ 471182 h 921549"/>
              <a:gd name="connsiteX148" fmla="*/ 762004 w 941119"/>
              <a:gd name="connsiteY148" fmla="*/ 472481 h 921549"/>
              <a:gd name="connsiteX149" fmla="*/ 751881 w 941119"/>
              <a:gd name="connsiteY149" fmla="*/ 474117 h 921549"/>
              <a:gd name="connsiteX150" fmla="*/ 724075 w 941119"/>
              <a:gd name="connsiteY150" fmla="*/ 478654 h 921549"/>
              <a:gd name="connsiteX151" fmla="*/ 689063 w 941119"/>
              <a:gd name="connsiteY151" fmla="*/ 486606 h 921549"/>
              <a:gd name="connsiteX152" fmla="*/ 637061 w 941119"/>
              <a:gd name="connsiteY152" fmla="*/ 504272 h 921549"/>
              <a:gd name="connsiteX153" fmla="*/ 592069 w 941119"/>
              <a:gd name="connsiteY153" fmla="*/ 528948 h 921549"/>
              <a:gd name="connsiteX154" fmla="*/ 567073 w 941119"/>
              <a:gd name="connsiteY154" fmla="*/ 549531 h 921549"/>
              <a:gd name="connsiteX155" fmla="*/ 560153 w 941119"/>
              <a:gd name="connsiteY155" fmla="*/ 556434 h 921549"/>
              <a:gd name="connsiteX156" fmla="*/ 541312 w 941119"/>
              <a:gd name="connsiteY156" fmla="*/ 578797 h 921549"/>
              <a:gd name="connsiteX157" fmla="*/ 520355 w 941119"/>
              <a:gd name="connsiteY157" fmla="*/ 613524 h 921549"/>
              <a:gd name="connsiteX158" fmla="*/ 507350 w 941119"/>
              <a:gd name="connsiteY158" fmla="*/ 644266 h 921549"/>
              <a:gd name="connsiteX159" fmla="*/ 493314 w 941119"/>
              <a:gd name="connsiteY159" fmla="*/ 692034 h 921549"/>
              <a:gd name="connsiteX160" fmla="*/ 487514 w 941119"/>
              <a:gd name="connsiteY160" fmla="*/ 720143 h 921549"/>
              <a:gd name="connsiteX161" fmla="*/ 483137 w 941119"/>
              <a:gd name="connsiteY161" fmla="*/ 747985 h 921549"/>
              <a:gd name="connsiteX162" fmla="*/ 479971 w 941119"/>
              <a:gd name="connsiteY162" fmla="*/ 771860 h 921549"/>
              <a:gd name="connsiteX163" fmla="*/ 478281 w 941119"/>
              <a:gd name="connsiteY163" fmla="*/ 786092 h 921549"/>
              <a:gd name="connsiteX164" fmla="*/ 476929 w 941119"/>
              <a:gd name="connsiteY164" fmla="*/ 802442 h 921549"/>
              <a:gd name="connsiteX165" fmla="*/ 475310 w 941119"/>
              <a:gd name="connsiteY165" fmla="*/ 822367 h 921549"/>
              <a:gd name="connsiteX166" fmla="*/ 475185 w 941119"/>
              <a:gd name="connsiteY166" fmla="*/ 823381 h 921549"/>
              <a:gd name="connsiteX167" fmla="*/ 474064 w 941119"/>
              <a:gd name="connsiteY167" fmla="*/ 844392 h 921549"/>
              <a:gd name="connsiteX168" fmla="*/ 473246 w 941119"/>
              <a:gd name="connsiteY168" fmla="*/ 859264 h 921549"/>
              <a:gd name="connsiteX169" fmla="*/ 473015 w 941119"/>
              <a:gd name="connsiteY169" fmla="*/ 869014 h 921549"/>
              <a:gd name="connsiteX170" fmla="*/ 472178 w 941119"/>
              <a:gd name="connsiteY170" fmla="*/ 884883 h 921549"/>
              <a:gd name="connsiteX171" fmla="*/ 472036 w 941119"/>
              <a:gd name="connsiteY171" fmla="*/ 888992 h 921549"/>
              <a:gd name="connsiteX172" fmla="*/ 471912 w 941119"/>
              <a:gd name="connsiteY172" fmla="*/ 916265 h 921549"/>
              <a:gd name="connsiteX173" fmla="*/ 471965 w 941119"/>
              <a:gd name="connsiteY173" fmla="*/ 921371 h 92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1119" h="921549">
                <a:moveTo>
                  <a:pt x="471965" y="921371"/>
                </a:moveTo>
                <a:cubicBezTo>
                  <a:pt x="470378" y="916840"/>
                  <a:pt x="469718" y="912036"/>
                  <a:pt x="470026" y="907245"/>
                </a:cubicBezTo>
                <a:cubicBezTo>
                  <a:pt x="470026" y="900396"/>
                  <a:pt x="470026" y="893529"/>
                  <a:pt x="470026" y="886680"/>
                </a:cubicBezTo>
                <a:cubicBezTo>
                  <a:pt x="470102" y="882398"/>
                  <a:pt x="469859" y="878115"/>
                  <a:pt x="469296" y="873871"/>
                </a:cubicBezTo>
                <a:cubicBezTo>
                  <a:pt x="468951" y="870115"/>
                  <a:pt x="468857" y="866342"/>
                  <a:pt x="469012" y="862574"/>
                </a:cubicBezTo>
                <a:cubicBezTo>
                  <a:pt x="469012" y="858126"/>
                  <a:pt x="469279" y="853678"/>
                  <a:pt x="468211" y="849266"/>
                </a:cubicBezTo>
                <a:cubicBezTo>
                  <a:pt x="468003" y="847907"/>
                  <a:pt x="467937" y="846530"/>
                  <a:pt x="468016" y="845157"/>
                </a:cubicBezTo>
                <a:cubicBezTo>
                  <a:pt x="467891" y="840211"/>
                  <a:pt x="468229" y="835229"/>
                  <a:pt x="467144" y="830301"/>
                </a:cubicBezTo>
                <a:cubicBezTo>
                  <a:pt x="466896" y="828432"/>
                  <a:pt x="466838" y="826542"/>
                  <a:pt x="466966" y="824662"/>
                </a:cubicBezTo>
                <a:cubicBezTo>
                  <a:pt x="467130" y="821746"/>
                  <a:pt x="466872" y="818823"/>
                  <a:pt x="466201" y="815980"/>
                </a:cubicBezTo>
                <a:cubicBezTo>
                  <a:pt x="466059" y="815489"/>
                  <a:pt x="466005" y="814977"/>
                  <a:pt x="466041" y="814468"/>
                </a:cubicBezTo>
                <a:cubicBezTo>
                  <a:pt x="466414" y="808277"/>
                  <a:pt x="465027" y="802192"/>
                  <a:pt x="464813" y="796037"/>
                </a:cubicBezTo>
                <a:cubicBezTo>
                  <a:pt x="464635" y="791091"/>
                  <a:pt x="463746" y="786199"/>
                  <a:pt x="463176" y="781271"/>
                </a:cubicBezTo>
                <a:cubicBezTo>
                  <a:pt x="463038" y="780428"/>
                  <a:pt x="462943" y="779579"/>
                  <a:pt x="462892" y="778727"/>
                </a:cubicBezTo>
                <a:cubicBezTo>
                  <a:pt x="462629" y="773263"/>
                  <a:pt x="462034" y="767821"/>
                  <a:pt x="461113" y="762431"/>
                </a:cubicBezTo>
                <a:cubicBezTo>
                  <a:pt x="460686" y="759388"/>
                  <a:pt x="460401" y="756329"/>
                  <a:pt x="459992" y="753286"/>
                </a:cubicBezTo>
                <a:cubicBezTo>
                  <a:pt x="458498" y="742452"/>
                  <a:pt x="456754" y="731671"/>
                  <a:pt x="454904" y="720890"/>
                </a:cubicBezTo>
                <a:cubicBezTo>
                  <a:pt x="452420" y="705871"/>
                  <a:pt x="449159" y="690989"/>
                  <a:pt x="445137" y="676307"/>
                </a:cubicBezTo>
                <a:cubicBezTo>
                  <a:pt x="440458" y="659107"/>
                  <a:pt x="434573" y="642259"/>
                  <a:pt x="427524" y="625888"/>
                </a:cubicBezTo>
                <a:cubicBezTo>
                  <a:pt x="420559" y="609848"/>
                  <a:pt x="411982" y="594559"/>
                  <a:pt x="401924" y="580256"/>
                </a:cubicBezTo>
                <a:cubicBezTo>
                  <a:pt x="396960" y="573068"/>
                  <a:pt x="391427" y="566292"/>
                  <a:pt x="385378" y="559992"/>
                </a:cubicBezTo>
                <a:cubicBezTo>
                  <a:pt x="384293" y="558889"/>
                  <a:pt x="383333" y="557680"/>
                  <a:pt x="382372" y="556434"/>
                </a:cubicBezTo>
                <a:cubicBezTo>
                  <a:pt x="380666" y="554280"/>
                  <a:pt x="378714" y="552333"/>
                  <a:pt x="376554" y="550635"/>
                </a:cubicBezTo>
                <a:cubicBezTo>
                  <a:pt x="375722" y="550037"/>
                  <a:pt x="374925" y="549389"/>
                  <a:pt x="374170" y="548695"/>
                </a:cubicBezTo>
                <a:cubicBezTo>
                  <a:pt x="369525" y="544134"/>
                  <a:pt x="364594" y="539873"/>
                  <a:pt x="359404" y="535940"/>
                </a:cubicBezTo>
                <a:cubicBezTo>
                  <a:pt x="352144" y="530209"/>
                  <a:pt x="344501" y="524984"/>
                  <a:pt x="336526" y="520302"/>
                </a:cubicBezTo>
                <a:cubicBezTo>
                  <a:pt x="319182" y="510227"/>
                  <a:pt x="300888" y="501885"/>
                  <a:pt x="281909" y="495395"/>
                </a:cubicBezTo>
                <a:cubicBezTo>
                  <a:pt x="267490" y="490476"/>
                  <a:pt x="252821" y="486320"/>
                  <a:pt x="237966" y="482942"/>
                </a:cubicBezTo>
                <a:cubicBezTo>
                  <a:pt x="226473" y="480291"/>
                  <a:pt x="214927" y="477853"/>
                  <a:pt x="203239" y="476199"/>
                </a:cubicBezTo>
                <a:cubicBezTo>
                  <a:pt x="192760" y="474722"/>
                  <a:pt x="182335" y="472641"/>
                  <a:pt x="171839" y="471449"/>
                </a:cubicBezTo>
                <a:cubicBezTo>
                  <a:pt x="167444" y="470933"/>
                  <a:pt x="162943" y="470239"/>
                  <a:pt x="158585" y="470043"/>
                </a:cubicBezTo>
                <a:cubicBezTo>
                  <a:pt x="154226" y="469848"/>
                  <a:pt x="149690" y="469047"/>
                  <a:pt x="145349" y="468496"/>
                </a:cubicBezTo>
                <a:cubicBezTo>
                  <a:pt x="144341" y="468325"/>
                  <a:pt x="143326" y="468206"/>
                  <a:pt x="142306" y="468140"/>
                </a:cubicBezTo>
                <a:cubicBezTo>
                  <a:pt x="139033" y="468140"/>
                  <a:pt x="135795" y="467410"/>
                  <a:pt x="132611" y="467339"/>
                </a:cubicBezTo>
                <a:cubicBezTo>
                  <a:pt x="126420" y="467197"/>
                  <a:pt x="120353" y="465863"/>
                  <a:pt x="114180" y="466023"/>
                </a:cubicBezTo>
                <a:cubicBezTo>
                  <a:pt x="111788" y="466194"/>
                  <a:pt x="109383" y="465971"/>
                  <a:pt x="107063" y="465364"/>
                </a:cubicBezTo>
                <a:cubicBezTo>
                  <a:pt x="106570" y="465201"/>
                  <a:pt x="106053" y="465123"/>
                  <a:pt x="105533" y="465133"/>
                </a:cubicBezTo>
                <a:cubicBezTo>
                  <a:pt x="97972" y="465489"/>
                  <a:pt x="90518" y="464101"/>
                  <a:pt x="82975" y="463977"/>
                </a:cubicBezTo>
                <a:cubicBezTo>
                  <a:pt x="77838" y="464155"/>
                  <a:pt x="72695" y="463886"/>
                  <a:pt x="67604" y="463176"/>
                </a:cubicBezTo>
                <a:cubicBezTo>
                  <a:pt x="64708" y="462883"/>
                  <a:pt x="61794" y="462812"/>
                  <a:pt x="58887" y="462963"/>
                </a:cubicBezTo>
                <a:cubicBezTo>
                  <a:pt x="52037" y="462767"/>
                  <a:pt x="45170" y="463425"/>
                  <a:pt x="38374" y="462073"/>
                </a:cubicBezTo>
                <a:cubicBezTo>
                  <a:pt x="37010" y="461918"/>
                  <a:pt x="35634" y="461888"/>
                  <a:pt x="34265" y="461984"/>
                </a:cubicBezTo>
                <a:lnTo>
                  <a:pt x="4892" y="461931"/>
                </a:lnTo>
                <a:cubicBezTo>
                  <a:pt x="3677" y="462016"/>
                  <a:pt x="2458" y="461815"/>
                  <a:pt x="1334" y="461344"/>
                </a:cubicBezTo>
                <a:cubicBezTo>
                  <a:pt x="2348" y="461255"/>
                  <a:pt x="3380" y="461095"/>
                  <a:pt x="4394" y="461077"/>
                </a:cubicBezTo>
                <a:lnTo>
                  <a:pt x="22416" y="460952"/>
                </a:lnTo>
                <a:cubicBezTo>
                  <a:pt x="25991" y="461127"/>
                  <a:pt x="29574" y="460876"/>
                  <a:pt x="33090" y="460205"/>
                </a:cubicBezTo>
                <a:cubicBezTo>
                  <a:pt x="34449" y="459994"/>
                  <a:pt x="35828" y="459935"/>
                  <a:pt x="37200" y="460027"/>
                </a:cubicBezTo>
                <a:cubicBezTo>
                  <a:pt x="43035" y="460027"/>
                  <a:pt x="48853" y="460027"/>
                  <a:pt x="54688" y="460027"/>
                </a:cubicBezTo>
                <a:cubicBezTo>
                  <a:pt x="58111" y="460079"/>
                  <a:pt x="61533" y="459848"/>
                  <a:pt x="64918" y="459334"/>
                </a:cubicBezTo>
                <a:cubicBezTo>
                  <a:pt x="67984" y="459010"/>
                  <a:pt x="71070" y="458908"/>
                  <a:pt x="74151" y="459031"/>
                </a:cubicBezTo>
                <a:cubicBezTo>
                  <a:pt x="78781" y="459232"/>
                  <a:pt x="83420" y="458953"/>
                  <a:pt x="87992" y="458195"/>
                </a:cubicBezTo>
                <a:cubicBezTo>
                  <a:pt x="89689" y="457960"/>
                  <a:pt x="91405" y="457894"/>
                  <a:pt x="93116" y="457999"/>
                </a:cubicBezTo>
                <a:cubicBezTo>
                  <a:pt x="97226" y="458202"/>
                  <a:pt x="101346" y="457921"/>
                  <a:pt x="105391" y="457163"/>
                </a:cubicBezTo>
                <a:cubicBezTo>
                  <a:pt x="106750" y="456951"/>
                  <a:pt x="108129" y="456891"/>
                  <a:pt x="109501" y="456985"/>
                </a:cubicBezTo>
                <a:cubicBezTo>
                  <a:pt x="113269" y="457163"/>
                  <a:pt x="117046" y="456877"/>
                  <a:pt x="120744" y="456131"/>
                </a:cubicBezTo>
                <a:cubicBezTo>
                  <a:pt x="121919" y="455930"/>
                  <a:pt x="123113" y="455870"/>
                  <a:pt x="124302" y="455953"/>
                </a:cubicBezTo>
                <a:cubicBezTo>
                  <a:pt x="127048" y="456103"/>
                  <a:pt x="129801" y="455839"/>
                  <a:pt x="132468" y="455171"/>
                </a:cubicBezTo>
                <a:cubicBezTo>
                  <a:pt x="132964" y="455021"/>
                  <a:pt x="133482" y="454962"/>
                  <a:pt x="133998" y="454993"/>
                </a:cubicBezTo>
                <a:cubicBezTo>
                  <a:pt x="139335" y="455384"/>
                  <a:pt x="144530" y="453907"/>
                  <a:pt x="149850" y="453747"/>
                </a:cubicBezTo>
                <a:cubicBezTo>
                  <a:pt x="154262" y="453623"/>
                  <a:pt x="158745" y="452680"/>
                  <a:pt x="163050" y="452128"/>
                </a:cubicBezTo>
                <a:cubicBezTo>
                  <a:pt x="166964" y="451648"/>
                  <a:pt x="170878" y="451310"/>
                  <a:pt x="174774" y="450794"/>
                </a:cubicBezTo>
                <a:cubicBezTo>
                  <a:pt x="181036" y="449940"/>
                  <a:pt x="187228" y="448926"/>
                  <a:pt x="193543" y="448125"/>
                </a:cubicBezTo>
                <a:cubicBezTo>
                  <a:pt x="200499" y="447254"/>
                  <a:pt x="207384" y="445973"/>
                  <a:pt x="214251" y="444656"/>
                </a:cubicBezTo>
                <a:cubicBezTo>
                  <a:pt x="218290" y="443874"/>
                  <a:pt x="222364" y="443322"/>
                  <a:pt x="226367" y="442450"/>
                </a:cubicBezTo>
                <a:cubicBezTo>
                  <a:pt x="244963" y="438563"/>
                  <a:pt x="263323" y="433621"/>
                  <a:pt x="281357" y="427649"/>
                </a:cubicBezTo>
                <a:cubicBezTo>
                  <a:pt x="296960" y="422374"/>
                  <a:pt x="312103" y="415829"/>
                  <a:pt x="326634" y="408079"/>
                </a:cubicBezTo>
                <a:cubicBezTo>
                  <a:pt x="339643" y="401148"/>
                  <a:pt x="351963" y="392993"/>
                  <a:pt x="363425" y="383724"/>
                </a:cubicBezTo>
                <a:cubicBezTo>
                  <a:pt x="372173" y="376544"/>
                  <a:pt x="380335" y="368680"/>
                  <a:pt x="387834" y="360205"/>
                </a:cubicBezTo>
                <a:cubicBezTo>
                  <a:pt x="396875" y="350126"/>
                  <a:pt x="404875" y="339159"/>
                  <a:pt x="411708" y="327470"/>
                </a:cubicBezTo>
                <a:cubicBezTo>
                  <a:pt x="415925" y="320212"/>
                  <a:pt x="420195" y="312971"/>
                  <a:pt x="423681" y="305321"/>
                </a:cubicBezTo>
                <a:cubicBezTo>
                  <a:pt x="430088" y="291460"/>
                  <a:pt x="435585" y="277198"/>
                  <a:pt x="440138" y="262624"/>
                </a:cubicBezTo>
                <a:cubicBezTo>
                  <a:pt x="444158" y="249530"/>
                  <a:pt x="447699" y="236329"/>
                  <a:pt x="450527" y="222915"/>
                </a:cubicBezTo>
                <a:cubicBezTo>
                  <a:pt x="452129" y="215390"/>
                  <a:pt x="453801" y="207882"/>
                  <a:pt x="455082" y="200286"/>
                </a:cubicBezTo>
                <a:cubicBezTo>
                  <a:pt x="456363" y="192689"/>
                  <a:pt x="457448" y="185110"/>
                  <a:pt x="458640" y="177514"/>
                </a:cubicBezTo>
                <a:cubicBezTo>
                  <a:pt x="459191" y="173956"/>
                  <a:pt x="459743" y="170398"/>
                  <a:pt x="460419" y="166840"/>
                </a:cubicBezTo>
                <a:cubicBezTo>
                  <a:pt x="460917" y="163975"/>
                  <a:pt x="460881" y="161058"/>
                  <a:pt x="461415" y="158176"/>
                </a:cubicBezTo>
                <a:cubicBezTo>
                  <a:pt x="462234" y="153817"/>
                  <a:pt x="462340" y="149280"/>
                  <a:pt x="462803" y="144922"/>
                </a:cubicBezTo>
                <a:cubicBezTo>
                  <a:pt x="463319" y="139994"/>
                  <a:pt x="463870" y="135083"/>
                  <a:pt x="464422" y="130155"/>
                </a:cubicBezTo>
                <a:cubicBezTo>
                  <a:pt x="464562" y="129662"/>
                  <a:pt x="464651" y="129155"/>
                  <a:pt x="464689" y="128643"/>
                </a:cubicBezTo>
                <a:cubicBezTo>
                  <a:pt x="464368" y="122630"/>
                  <a:pt x="466005" y="116741"/>
                  <a:pt x="465881" y="110728"/>
                </a:cubicBezTo>
                <a:cubicBezTo>
                  <a:pt x="465758" y="108500"/>
                  <a:pt x="465987" y="106267"/>
                  <a:pt x="466557" y="104110"/>
                </a:cubicBezTo>
                <a:cubicBezTo>
                  <a:pt x="466720" y="103617"/>
                  <a:pt x="466799" y="103100"/>
                  <a:pt x="466788" y="102580"/>
                </a:cubicBezTo>
                <a:cubicBezTo>
                  <a:pt x="466397" y="95197"/>
                  <a:pt x="467998" y="87921"/>
                  <a:pt x="467944" y="80538"/>
                </a:cubicBezTo>
                <a:cubicBezTo>
                  <a:pt x="467823" y="76775"/>
                  <a:pt x="468069" y="73010"/>
                  <a:pt x="468674" y="69294"/>
                </a:cubicBezTo>
                <a:cubicBezTo>
                  <a:pt x="468983" y="66566"/>
                  <a:pt x="469078" y="63818"/>
                  <a:pt x="468958" y="61075"/>
                </a:cubicBezTo>
                <a:cubicBezTo>
                  <a:pt x="469101" y="55738"/>
                  <a:pt x="468585" y="50401"/>
                  <a:pt x="469795" y="45188"/>
                </a:cubicBezTo>
                <a:cubicBezTo>
                  <a:pt x="469988" y="43833"/>
                  <a:pt x="470029" y="42460"/>
                  <a:pt x="469919" y="41096"/>
                </a:cubicBezTo>
                <a:cubicBezTo>
                  <a:pt x="469919" y="30795"/>
                  <a:pt x="470079" y="20512"/>
                  <a:pt x="470026" y="10230"/>
                </a:cubicBezTo>
                <a:cubicBezTo>
                  <a:pt x="470088" y="7168"/>
                  <a:pt x="470741" y="4148"/>
                  <a:pt x="471947" y="1334"/>
                </a:cubicBezTo>
                <a:lnTo>
                  <a:pt x="471947" y="5462"/>
                </a:lnTo>
                <a:cubicBezTo>
                  <a:pt x="471947" y="13183"/>
                  <a:pt x="471947" y="20886"/>
                  <a:pt x="472054" y="28589"/>
                </a:cubicBezTo>
                <a:cubicBezTo>
                  <a:pt x="471995" y="32700"/>
                  <a:pt x="472239" y="36808"/>
                  <a:pt x="472783" y="40883"/>
                </a:cubicBezTo>
                <a:cubicBezTo>
                  <a:pt x="473128" y="44465"/>
                  <a:pt x="473223" y="48068"/>
                  <a:pt x="473068" y="51664"/>
                </a:cubicBezTo>
                <a:cubicBezTo>
                  <a:pt x="473193" y="57143"/>
                  <a:pt x="472819" y="62605"/>
                  <a:pt x="473904" y="68067"/>
                </a:cubicBezTo>
                <a:cubicBezTo>
                  <a:pt x="474171" y="70429"/>
                  <a:pt x="474237" y="72809"/>
                  <a:pt x="474100" y="75183"/>
                </a:cubicBezTo>
                <a:cubicBezTo>
                  <a:pt x="473904" y="79121"/>
                  <a:pt x="474173" y="83068"/>
                  <a:pt x="474900" y="86942"/>
                </a:cubicBezTo>
                <a:cubicBezTo>
                  <a:pt x="475098" y="88117"/>
                  <a:pt x="475164" y="89311"/>
                  <a:pt x="475096" y="90500"/>
                </a:cubicBezTo>
                <a:cubicBezTo>
                  <a:pt x="474922" y="94955"/>
                  <a:pt x="475219" y="99416"/>
                  <a:pt x="475986" y="103808"/>
                </a:cubicBezTo>
                <a:cubicBezTo>
                  <a:pt x="476210" y="105333"/>
                  <a:pt x="476263" y="106878"/>
                  <a:pt x="476146" y="108415"/>
                </a:cubicBezTo>
                <a:cubicBezTo>
                  <a:pt x="476012" y="110988"/>
                  <a:pt x="476263" y="113567"/>
                  <a:pt x="476893" y="116065"/>
                </a:cubicBezTo>
                <a:cubicBezTo>
                  <a:pt x="477041" y="116561"/>
                  <a:pt x="477101" y="117079"/>
                  <a:pt x="477071" y="117595"/>
                </a:cubicBezTo>
                <a:cubicBezTo>
                  <a:pt x="476715" y="123271"/>
                  <a:pt x="478085" y="128821"/>
                  <a:pt x="478316" y="134479"/>
                </a:cubicBezTo>
                <a:cubicBezTo>
                  <a:pt x="478530" y="139407"/>
                  <a:pt x="479455" y="144299"/>
                  <a:pt x="480095" y="149227"/>
                </a:cubicBezTo>
                <a:cubicBezTo>
                  <a:pt x="480487" y="152607"/>
                  <a:pt x="480771" y="156023"/>
                  <a:pt x="481163" y="159421"/>
                </a:cubicBezTo>
                <a:cubicBezTo>
                  <a:pt x="483600" y="180129"/>
                  <a:pt x="487123" y="200659"/>
                  <a:pt x="491339" y="221083"/>
                </a:cubicBezTo>
                <a:cubicBezTo>
                  <a:pt x="495486" y="241209"/>
                  <a:pt x="501124" y="260999"/>
                  <a:pt x="508204" y="280290"/>
                </a:cubicBezTo>
                <a:cubicBezTo>
                  <a:pt x="515675" y="301299"/>
                  <a:pt x="525842" y="321247"/>
                  <a:pt x="538448" y="339639"/>
                </a:cubicBezTo>
                <a:cubicBezTo>
                  <a:pt x="542878" y="345955"/>
                  <a:pt x="547521" y="352092"/>
                  <a:pt x="552556" y="357928"/>
                </a:cubicBezTo>
                <a:cubicBezTo>
                  <a:pt x="557146" y="363265"/>
                  <a:pt x="562092" y="368246"/>
                  <a:pt x="567073" y="373210"/>
                </a:cubicBezTo>
                <a:cubicBezTo>
                  <a:pt x="573448" y="379424"/>
                  <a:pt x="580293" y="385133"/>
                  <a:pt x="587550" y="390289"/>
                </a:cubicBezTo>
                <a:cubicBezTo>
                  <a:pt x="594471" y="395341"/>
                  <a:pt x="601694" y="399949"/>
                  <a:pt x="609077" y="404325"/>
                </a:cubicBezTo>
                <a:cubicBezTo>
                  <a:pt x="620349" y="410876"/>
                  <a:pt x="632106" y="416549"/>
                  <a:pt x="644249" y="421297"/>
                </a:cubicBezTo>
                <a:cubicBezTo>
                  <a:pt x="660441" y="427810"/>
                  <a:pt x="677090" y="433128"/>
                  <a:pt x="694062" y="437202"/>
                </a:cubicBezTo>
                <a:cubicBezTo>
                  <a:pt x="704363" y="439657"/>
                  <a:pt x="714681" y="442148"/>
                  <a:pt x="725106" y="444087"/>
                </a:cubicBezTo>
                <a:cubicBezTo>
                  <a:pt x="732312" y="445439"/>
                  <a:pt x="739517" y="446898"/>
                  <a:pt x="746846" y="447645"/>
                </a:cubicBezTo>
                <a:cubicBezTo>
                  <a:pt x="755155" y="448570"/>
                  <a:pt x="763392" y="450171"/>
                  <a:pt x="771664" y="451328"/>
                </a:cubicBezTo>
                <a:cubicBezTo>
                  <a:pt x="776076" y="451933"/>
                  <a:pt x="780560" y="452164"/>
                  <a:pt x="784936" y="452644"/>
                </a:cubicBezTo>
                <a:cubicBezTo>
                  <a:pt x="790024" y="453178"/>
                  <a:pt x="795112" y="453836"/>
                  <a:pt x="800200" y="454423"/>
                </a:cubicBezTo>
                <a:cubicBezTo>
                  <a:pt x="801552" y="454566"/>
                  <a:pt x="802922" y="454655"/>
                  <a:pt x="804292" y="454672"/>
                </a:cubicBezTo>
                <a:cubicBezTo>
                  <a:pt x="806689" y="454575"/>
                  <a:pt x="809085" y="454827"/>
                  <a:pt x="811408" y="455420"/>
                </a:cubicBezTo>
                <a:cubicBezTo>
                  <a:pt x="811734" y="455535"/>
                  <a:pt x="812077" y="455589"/>
                  <a:pt x="812422" y="455580"/>
                </a:cubicBezTo>
                <a:cubicBezTo>
                  <a:pt x="818453" y="455242"/>
                  <a:pt x="824342" y="456683"/>
                  <a:pt x="830337" y="456754"/>
                </a:cubicBezTo>
                <a:cubicBezTo>
                  <a:pt x="833424" y="456581"/>
                  <a:pt x="836520" y="456838"/>
                  <a:pt x="839535" y="457519"/>
                </a:cubicBezTo>
                <a:cubicBezTo>
                  <a:pt x="840031" y="457667"/>
                  <a:pt x="840549" y="457727"/>
                  <a:pt x="841065" y="457697"/>
                </a:cubicBezTo>
                <a:cubicBezTo>
                  <a:pt x="851010" y="457305"/>
                  <a:pt x="860866" y="459280"/>
                  <a:pt x="870829" y="458871"/>
                </a:cubicBezTo>
                <a:cubicBezTo>
                  <a:pt x="873739" y="458656"/>
                  <a:pt x="876666" y="458876"/>
                  <a:pt x="879510" y="459529"/>
                </a:cubicBezTo>
                <a:cubicBezTo>
                  <a:pt x="880859" y="459773"/>
                  <a:pt x="882232" y="459857"/>
                  <a:pt x="883602" y="459778"/>
                </a:cubicBezTo>
                <a:cubicBezTo>
                  <a:pt x="889082" y="459778"/>
                  <a:pt x="894579" y="459778"/>
                  <a:pt x="900059" y="459885"/>
                </a:cubicBezTo>
                <a:cubicBezTo>
                  <a:pt x="904513" y="459778"/>
                  <a:pt x="908970" y="460029"/>
                  <a:pt x="913384" y="460632"/>
                </a:cubicBezTo>
                <a:cubicBezTo>
                  <a:pt x="916621" y="460979"/>
                  <a:pt x="919883" y="461052"/>
                  <a:pt x="923133" y="460846"/>
                </a:cubicBezTo>
                <a:cubicBezTo>
                  <a:pt x="928970" y="460760"/>
                  <a:pt x="934807" y="460986"/>
                  <a:pt x="940621" y="461522"/>
                </a:cubicBezTo>
                <a:cubicBezTo>
                  <a:pt x="939589" y="461629"/>
                  <a:pt x="938575" y="461789"/>
                  <a:pt x="937561" y="461806"/>
                </a:cubicBezTo>
                <a:lnTo>
                  <a:pt x="906694" y="461949"/>
                </a:lnTo>
                <a:cubicBezTo>
                  <a:pt x="904636" y="461913"/>
                  <a:pt x="902578" y="462093"/>
                  <a:pt x="900557" y="462482"/>
                </a:cubicBezTo>
                <a:cubicBezTo>
                  <a:pt x="899043" y="462762"/>
                  <a:pt x="897506" y="462881"/>
                  <a:pt x="895967" y="462838"/>
                </a:cubicBezTo>
                <a:cubicBezTo>
                  <a:pt x="890985" y="462838"/>
                  <a:pt x="886022" y="462838"/>
                  <a:pt x="881040" y="462945"/>
                </a:cubicBezTo>
                <a:cubicBezTo>
                  <a:pt x="877618" y="462927"/>
                  <a:pt x="874200" y="463160"/>
                  <a:pt x="870811" y="463639"/>
                </a:cubicBezTo>
                <a:cubicBezTo>
                  <a:pt x="867400" y="463968"/>
                  <a:pt x="863970" y="464076"/>
                  <a:pt x="860546" y="463959"/>
                </a:cubicBezTo>
                <a:cubicBezTo>
                  <a:pt x="857119" y="463838"/>
                  <a:pt x="853691" y="464082"/>
                  <a:pt x="850316" y="464688"/>
                </a:cubicBezTo>
                <a:cubicBezTo>
                  <a:pt x="848450" y="464966"/>
                  <a:pt x="846561" y="465055"/>
                  <a:pt x="844677" y="464955"/>
                </a:cubicBezTo>
                <a:cubicBezTo>
                  <a:pt x="840565" y="464795"/>
                  <a:pt x="836450" y="465082"/>
                  <a:pt x="832401" y="465809"/>
                </a:cubicBezTo>
                <a:cubicBezTo>
                  <a:pt x="830876" y="466035"/>
                  <a:pt x="829332" y="466101"/>
                  <a:pt x="827793" y="466005"/>
                </a:cubicBezTo>
                <a:cubicBezTo>
                  <a:pt x="824707" y="465829"/>
                  <a:pt x="821609" y="466092"/>
                  <a:pt x="818596" y="466788"/>
                </a:cubicBezTo>
                <a:cubicBezTo>
                  <a:pt x="818101" y="466944"/>
                  <a:pt x="817582" y="467005"/>
                  <a:pt x="817066" y="466966"/>
                </a:cubicBezTo>
                <a:cubicBezTo>
                  <a:pt x="811391" y="466539"/>
                  <a:pt x="805787" y="467695"/>
                  <a:pt x="800200" y="468264"/>
                </a:cubicBezTo>
                <a:cubicBezTo>
                  <a:pt x="795290" y="468762"/>
                  <a:pt x="790327" y="469065"/>
                  <a:pt x="785416" y="469777"/>
                </a:cubicBezTo>
                <a:cubicBezTo>
                  <a:pt x="781378" y="470364"/>
                  <a:pt x="777286" y="470862"/>
                  <a:pt x="773194" y="471182"/>
                </a:cubicBezTo>
                <a:cubicBezTo>
                  <a:pt x="769458" y="471484"/>
                  <a:pt x="765722" y="471965"/>
                  <a:pt x="762004" y="472481"/>
                </a:cubicBezTo>
                <a:cubicBezTo>
                  <a:pt x="758624" y="472943"/>
                  <a:pt x="755279" y="473762"/>
                  <a:pt x="751881" y="474117"/>
                </a:cubicBezTo>
                <a:cubicBezTo>
                  <a:pt x="742541" y="475149"/>
                  <a:pt x="733308" y="476928"/>
                  <a:pt x="724075" y="478654"/>
                </a:cubicBezTo>
                <a:cubicBezTo>
                  <a:pt x="712315" y="480860"/>
                  <a:pt x="700609" y="483493"/>
                  <a:pt x="689063" y="486606"/>
                </a:cubicBezTo>
                <a:cubicBezTo>
                  <a:pt x="671320" y="491214"/>
                  <a:pt x="653939" y="497119"/>
                  <a:pt x="637061" y="504272"/>
                </a:cubicBezTo>
                <a:cubicBezTo>
                  <a:pt x="621276" y="510972"/>
                  <a:pt x="606203" y="519240"/>
                  <a:pt x="592069" y="528948"/>
                </a:cubicBezTo>
                <a:cubicBezTo>
                  <a:pt x="583147" y="535061"/>
                  <a:pt x="574784" y="541947"/>
                  <a:pt x="567073" y="549531"/>
                </a:cubicBezTo>
                <a:cubicBezTo>
                  <a:pt x="564778" y="551844"/>
                  <a:pt x="562483" y="554157"/>
                  <a:pt x="560153" y="556434"/>
                </a:cubicBezTo>
                <a:cubicBezTo>
                  <a:pt x="553214" y="563307"/>
                  <a:pt x="546908" y="570791"/>
                  <a:pt x="541312" y="578797"/>
                </a:cubicBezTo>
                <a:cubicBezTo>
                  <a:pt x="533346" y="589752"/>
                  <a:pt x="526335" y="601369"/>
                  <a:pt x="520355" y="613524"/>
                </a:cubicBezTo>
                <a:cubicBezTo>
                  <a:pt x="515516" y="623558"/>
                  <a:pt x="511181" y="633805"/>
                  <a:pt x="507350" y="644266"/>
                </a:cubicBezTo>
                <a:cubicBezTo>
                  <a:pt x="501720" y="659893"/>
                  <a:pt x="497032" y="675844"/>
                  <a:pt x="493314" y="692034"/>
                </a:cubicBezTo>
                <a:cubicBezTo>
                  <a:pt x="491143" y="701356"/>
                  <a:pt x="489275" y="710749"/>
                  <a:pt x="487514" y="720143"/>
                </a:cubicBezTo>
                <a:cubicBezTo>
                  <a:pt x="485753" y="729536"/>
                  <a:pt x="484383" y="738663"/>
                  <a:pt x="483137" y="747985"/>
                </a:cubicBezTo>
                <a:cubicBezTo>
                  <a:pt x="482088" y="755937"/>
                  <a:pt x="481163" y="763996"/>
                  <a:pt x="479971" y="771860"/>
                </a:cubicBezTo>
                <a:cubicBezTo>
                  <a:pt x="479259" y="776592"/>
                  <a:pt x="479811" y="781467"/>
                  <a:pt x="478281" y="786092"/>
                </a:cubicBezTo>
                <a:cubicBezTo>
                  <a:pt x="478241" y="791568"/>
                  <a:pt x="477788" y="797033"/>
                  <a:pt x="476929" y="802442"/>
                </a:cubicBezTo>
                <a:cubicBezTo>
                  <a:pt x="476253" y="809077"/>
                  <a:pt x="476733" y="815802"/>
                  <a:pt x="475310" y="822367"/>
                </a:cubicBezTo>
                <a:cubicBezTo>
                  <a:pt x="475233" y="822700"/>
                  <a:pt x="475192" y="823039"/>
                  <a:pt x="475185" y="823381"/>
                </a:cubicBezTo>
                <a:cubicBezTo>
                  <a:pt x="475452" y="830497"/>
                  <a:pt x="474349" y="837400"/>
                  <a:pt x="474064" y="844392"/>
                </a:cubicBezTo>
                <a:cubicBezTo>
                  <a:pt x="474128" y="849362"/>
                  <a:pt x="473856" y="854331"/>
                  <a:pt x="473246" y="859264"/>
                </a:cubicBezTo>
                <a:cubicBezTo>
                  <a:pt x="472927" y="862504"/>
                  <a:pt x="472851" y="865763"/>
                  <a:pt x="473015" y="869014"/>
                </a:cubicBezTo>
                <a:cubicBezTo>
                  <a:pt x="472872" y="874351"/>
                  <a:pt x="473370" y="879688"/>
                  <a:pt x="472178" y="884883"/>
                </a:cubicBezTo>
                <a:cubicBezTo>
                  <a:pt x="471988" y="886244"/>
                  <a:pt x="471940" y="887621"/>
                  <a:pt x="472036" y="888992"/>
                </a:cubicBezTo>
                <a:cubicBezTo>
                  <a:pt x="472036" y="898089"/>
                  <a:pt x="471995" y="907180"/>
                  <a:pt x="471912" y="916265"/>
                </a:cubicBezTo>
                <a:cubicBezTo>
                  <a:pt x="471947" y="917955"/>
                  <a:pt x="471965" y="919663"/>
                  <a:pt x="471965" y="921371"/>
                </a:cubicBezTo>
                <a:close/>
              </a:path>
            </a:pathLst>
          </a:custGeom>
          <a:solidFill>
            <a:schemeClr val="accent2"/>
          </a:solidFill>
          <a:ln w="12700" cap="rnd">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sp>
        <p:nvSpPr>
          <p:cNvPr id="61" name="图形 136">
            <a:extLst>
              <a:ext uri="{FF2B5EF4-FFF2-40B4-BE49-F238E27FC236}">
                <a16:creationId xmlns:a16="http://schemas.microsoft.com/office/drawing/2014/main" id="{9E1712E3-4B7B-F192-C407-C9E445B1C7CD}"/>
              </a:ext>
            </a:extLst>
          </p:cNvPr>
          <p:cNvSpPr/>
          <p:nvPr userDrawn="1"/>
        </p:nvSpPr>
        <p:spPr>
          <a:xfrm rot="20700000" flipV="1">
            <a:off x="778546" y="4496424"/>
            <a:ext cx="611764" cy="899498"/>
          </a:xfrm>
          <a:custGeom>
            <a:avLst/>
            <a:gdLst>
              <a:gd name="connsiteX0" fmla="*/ 471965 w 941119"/>
              <a:gd name="connsiteY0" fmla="*/ 921371 h 921549"/>
              <a:gd name="connsiteX1" fmla="*/ 470026 w 941119"/>
              <a:gd name="connsiteY1" fmla="*/ 907245 h 921549"/>
              <a:gd name="connsiteX2" fmla="*/ 470026 w 941119"/>
              <a:gd name="connsiteY2" fmla="*/ 886680 h 921549"/>
              <a:gd name="connsiteX3" fmla="*/ 469296 w 941119"/>
              <a:gd name="connsiteY3" fmla="*/ 873871 h 921549"/>
              <a:gd name="connsiteX4" fmla="*/ 469012 w 941119"/>
              <a:gd name="connsiteY4" fmla="*/ 862574 h 921549"/>
              <a:gd name="connsiteX5" fmla="*/ 468211 w 941119"/>
              <a:gd name="connsiteY5" fmla="*/ 849266 h 921549"/>
              <a:gd name="connsiteX6" fmla="*/ 468016 w 941119"/>
              <a:gd name="connsiteY6" fmla="*/ 845157 h 921549"/>
              <a:gd name="connsiteX7" fmla="*/ 467144 w 941119"/>
              <a:gd name="connsiteY7" fmla="*/ 830301 h 921549"/>
              <a:gd name="connsiteX8" fmla="*/ 466966 w 941119"/>
              <a:gd name="connsiteY8" fmla="*/ 824662 h 921549"/>
              <a:gd name="connsiteX9" fmla="*/ 466201 w 941119"/>
              <a:gd name="connsiteY9" fmla="*/ 815980 h 921549"/>
              <a:gd name="connsiteX10" fmla="*/ 466041 w 941119"/>
              <a:gd name="connsiteY10" fmla="*/ 814468 h 921549"/>
              <a:gd name="connsiteX11" fmla="*/ 464813 w 941119"/>
              <a:gd name="connsiteY11" fmla="*/ 796037 h 921549"/>
              <a:gd name="connsiteX12" fmla="*/ 463176 w 941119"/>
              <a:gd name="connsiteY12" fmla="*/ 781271 h 921549"/>
              <a:gd name="connsiteX13" fmla="*/ 462892 w 941119"/>
              <a:gd name="connsiteY13" fmla="*/ 778727 h 921549"/>
              <a:gd name="connsiteX14" fmla="*/ 461113 w 941119"/>
              <a:gd name="connsiteY14" fmla="*/ 762431 h 921549"/>
              <a:gd name="connsiteX15" fmla="*/ 459992 w 941119"/>
              <a:gd name="connsiteY15" fmla="*/ 753286 h 921549"/>
              <a:gd name="connsiteX16" fmla="*/ 454904 w 941119"/>
              <a:gd name="connsiteY16" fmla="*/ 720890 h 921549"/>
              <a:gd name="connsiteX17" fmla="*/ 445137 w 941119"/>
              <a:gd name="connsiteY17" fmla="*/ 676307 h 921549"/>
              <a:gd name="connsiteX18" fmla="*/ 427524 w 941119"/>
              <a:gd name="connsiteY18" fmla="*/ 625888 h 921549"/>
              <a:gd name="connsiteX19" fmla="*/ 401924 w 941119"/>
              <a:gd name="connsiteY19" fmla="*/ 580256 h 921549"/>
              <a:gd name="connsiteX20" fmla="*/ 385378 w 941119"/>
              <a:gd name="connsiteY20" fmla="*/ 559992 h 921549"/>
              <a:gd name="connsiteX21" fmla="*/ 382372 w 941119"/>
              <a:gd name="connsiteY21" fmla="*/ 556434 h 921549"/>
              <a:gd name="connsiteX22" fmla="*/ 376554 w 941119"/>
              <a:gd name="connsiteY22" fmla="*/ 550635 h 921549"/>
              <a:gd name="connsiteX23" fmla="*/ 374170 w 941119"/>
              <a:gd name="connsiteY23" fmla="*/ 548695 h 921549"/>
              <a:gd name="connsiteX24" fmla="*/ 359404 w 941119"/>
              <a:gd name="connsiteY24" fmla="*/ 535940 h 921549"/>
              <a:gd name="connsiteX25" fmla="*/ 336526 w 941119"/>
              <a:gd name="connsiteY25" fmla="*/ 520302 h 921549"/>
              <a:gd name="connsiteX26" fmla="*/ 281909 w 941119"/>
              <a:gd name="connsiteY26" fmla="*/ 495395 h 921549"/>
              <a:gd name="connsiteX27" fmla="*/ 237966 w 941119"/>
              <a:gd name="connsiteY27" fmla="*/ 482942 h 921549"/>
              <a:gd name="connsiteX28" fmla="*/ 203239 w 941119"/>
              <a:gd name="connsiteY28" fmla="*/ 476199 h 921549"/>
              <a:gd name="connsiteX29" fmla="*/ 171839 w 941119"/>
              <a:gd name="connsiteY29" fmla="*/ 471449 h 921549"/>
              <a:gd name="connsiteX30" fmla="*/ 158585 w 941119"/>
              <a:gd name="connsiteY30" fmla="*/ 470043 h 921549"/>
              <a:gd name="connsiteX31" fmla="*/ 145349 w 941119"/>
              <a:gd name="connsiteY31" fmla="*/ 468496 h 921549"/>
              <a:gd name="connsiteX32" fmla="*/ 142306 w 941119"/>
              <a:gd name="connsiteY32" fmla="*/ 468140 h 921549"/>
              <a:gd name="connsiteX33" fmla="*/ 132611 w 941119"/>
              <a:gd name="connsiteY33" fmla="*/ 467339 h 921549"/>
              <a:gd name="connsiteX34" fmla="*/ 114180 w 941119"/>
              <a:gd name="connsiteY34" fmla="*/ 466023 h 921549"/>
              <a:gd name="connsiteX35" fmla="*/ 107063 w 941119"/>
              <a:gd name="connsiteY35" fmla="*/ 465364 h 921549"/>
              <a:gd name="connsiteX36" fmla="*/ 105533 w 941119"/>
              <a:gd name="connsiteY36" fmla="*/ 465133 h 921549"/>
              <a:gd name="connsiteX37" fmla="*/ 82975 w 941119"/>
              <a:gd name="connsiteY37" fmla="*/ 463977 h 921549"/>
              <a:gd name="connsiteX38" fmla="*/ 67604 w 941119"/>
              <a:gd name="connsiteY38" fmla="*/ 463176 h 921549"/>
              <a:gd name="connsiteX39" fmla="*/ 58887 w 941119"/>
              <a:gd name="connsiteY39" fmla="*/ 462963 h 921549"/>
              <a:gd name="connsiteX40" fmla="*/ 38374 w 941119"/>
              <a:gd name="connsiteY40" fmla="*/ 462073 h 921549"/>
              <a:gd name="connsiteX41" fmla="*/ 34265 w 941119"/>
              <a:gd name="connsiteY41" fmla="*/ 461984 h 921549"/>
              <a:gd name="connsiteX42" fmla="*/ 4892 w 941119"/>
              <a:gd name="connsiteY42" fmla="*/ 461931 h 921549"/>
              <a:gd name="connsiteX43" fmla="*/ 1334 w 941119"/>
              <a:gd name="connsiteY43" fmla="*/ 461344 h 921549"/>
              <a:gd name="connsiteX44" fmla="*/ 4394 w 941119"/>
              <a:gd name="connsiteY44" fmla="*/ 461077 h 921549"/>
              <a:gd name="connsiteX45" fmla="*/ 22416 w 941119"/>
              <a:gd name="connsiteY45" fmla="*/ 460952 h 921549"/>
              <a:gd name="connsiteX46" fmla="*/ 33090 w 941119"/>
              <a:gd name="connsiteY46" fmla="*/ 460205 h 921549"/>
              <a:gd name="connsiteX47" fmla="*/ 37200 w 941119"/>
              <a:gd name="connsiteY47" fmla="*/ 460027 h 921549"/>
              <a:gd name="connsiteX48" fmla="*/ 54688 w 941119"/>
              <a:gd name="connsiteY48" fmla="*/ 460027 h 921549"/>
              <a:gd name="connsiteX49" fmla="*/ 64918 w 941119"/>
              <a:gd name="connsiteY49" fmla="*/ 459334 h 921549"/>
              <a:gd name="connsiteX50" fmla="*/ 74151 w 941119"/>
              <a:gd name="connsiteY50" fmla="*/ 459031 h 921549"/>
              <a:gd name="connsiteX51" fmla="*/ 87992 w 941119"/>
              <a:gd name="connsiteY51" fmla="*/ 458195 h 921549"/>
              <a:gd name="connsiteX52" fmla="*/ 93116 w 941119"/>
              <a:gd name="connsiteY52" fmla="*/ 457999 h 921549"/>
              <a:gd name="connsiteX53" fmla="*/ 105391 w 941119"/>
              <a:gd name="connsiteY53" fmla="*/ 457163 h 921549"/>
              <a:gd name="connsiteX54" fmla="*/ 109501 w 941119"/>
              <a:gd name="connsiteY54" fmla="*/ 456985 h 921549"/>
              <a:gd name="connsiteX55" fmla="*/ 120744 w 941119"/>
              <a:gd name="connsiteY55" fmla="*/ 456131 h 921549"/>
              <a:gd name="connsiteX56" fmla="*/ 124302 w 941119"/>
              <a:gd name="connsiteY56" fmla="*/ 455953 h 921549"/>
              <a:gd name="connsiteX57" fmla="*/ 132468 w 941119"/>
              <a:gd name="connsiteY57" fmla="*/ 455171 h 921549"/>
              <a:gd name="connsiteX58" fmla="*/ 133998 w 941119"/>
              <a:gd name="connsiteY58" fmla="*/ 454993 h 921549"/>
              <a:gd name="connsiteX59" fmla="*/ 149850 w 941119"/>
              <a:gd name="connsiteY59" fmla="*/ 453747 h 921549"/>
              <a:gd name="connsiteX60" fmla="*/ 163050 w 941119"/>
              <a:gd name="connsiteY60" fmla="*/ 452128 h 921549"/>
              <a:gd name="connsiteX61" fmla="*/ 174774 w 941119"/>
              <a:gd name="connsiteY61" fmla="*/ 450794 h 921549"/>
              <a:gd name="connsiteX62" fmla="*/ 193543 w 941119"/>
              <a:gd name="connsiteY62" fmla="*/ 448125 h 921549"/>
              <a:gd name="connsiteX63" fmla="*/ 214251 w 941119"/>
              <a:gd name="connsiteY63" fmla="*/ 444656 h 921549"/>
              <a:gd name="connsiteX64" fmla="*/ 226367 w 941119"/>
              <a:gd name="connsiteY64" fmla="*/ 442450 h 921549"/>
              <a:gd name="connsiteX65" fmla="*/ 281357 w 941119"/>
              <a:gd name="connsiteY65" fmla="*/ 427649 h 921549"/>
              <a:gd name="connsiteX66" fmla="*/ 326634 w 941119"/>
              <a:gd name="connsiteY66" fmla="*/ 408079 h 921549"/>
              <a:gd name="connsiteX67" fmla="*/ 363425 w 941119"/>
              <a:gd name="connsiteY67" fmla="*/ 383724 h 921549"/>
              <a:gd name="connsiteX68" fmla="*/ 387834 w 941119"/>
              <a:gd name="connsiteY68" fmla="*/ 360205 h 921549"/>
              <a:gd name="connsiteX69" fmla="*/ 411708 w 941119"/>
              <a:gd name="connsiteY69" fmla="*/ 327470 h 921549"/>
              <a:gd name="connsiteX70" fmla="*/ 423681 w 941119"/>
              <a:gd name="connsiteY70" fmla="*/ 305321 h 921549"/>
              <a:gd name="connsiteX71" fmla="*/ 440138 w 941119"/>
              <a:gd name="connsiteY71" fmla="*/ 262624 h 921549"/>
              <a:gd name="connsiteX72" fmla="*/ 450527 w 941119"/>
              <a:gd name="connsiteY72" fmla="*/ 222915 h 921549"/>
              <a:gd name="connsiteX73" fmla="*/ 455082 w 941119"/>
              <a:gd name="connsiteY73" fmla="*/ 200286 h 921549"/>
              <a:gd name="connsiteX74" fmla="*/ 458640 w 941119"/>
              <a:gd name="connsiteY74" fmla="*/ 177514 h 921549"/>
              <a:gd name="connsiteX75" fmla="*/ 460419 w 941119"/>
              <a:gd name="connsiteY75" fmla="*/ 166840 h 921549"/>
              <a:gd name="connsiteX76" fmla="*/ 461415 w 941119"/>
              <a:gd name="connsiteY76" fmla="*/ 158176 h 921549"/>
              <a:gd name="connsiteX77" fmla="*/ 462803 w 941119"/>
              <a:gd name="connsiteY77" fmla="*/ 144922 h 921549"/>
              <a:gd name="connsiteX78" fmla="*/ 464422 w 941119"/>
              <a:gd name="connsiteY78" fmla="*/ 130155 h 921549"/>
              <a:gd name="connsiteX79" fmla="*/ 464689 w 941119"/>
              <a:gd name="connsiteY79" fmla="*/ 128643 h 921549"/>
              <a:gd name="connsiteX80" fmla="*/ 465881 w 941119"/>
              <a:gd name="connsiteY80" fmla="*/ 110728 h 921549"/>
              <a:gd name="connsiteX81" fmla="*/ 466557 w 941119"/>
              <a:gd name="connsiteY81" fmla="*/ 104110 h 921549"/>
              <a:gd name="connsiteX82" fmla="*/ 466788 w 941119"/>
              <a:gd name="connsiteY82" fmla="*/ 102580 h 921549"/>
              <a:gd name="connsiteX83" fmla="*/ 467944 w 941119"/>
              <a:gd name="connsiteY83" fmla="*/ 80538 h 921549"/>
              <a:gd name="connsiteX84" fmla="*/ 468674 w 941119"/>
              <a:gd name="connsiteY84" fmla="*/ 69294 h 921549"/>
              <a:gd name="connsiteX85" fmla="*/ 468958 w 941119"/>
              <a:gd name="connsiteY85" fmla="*/ 61075 h 921549"/>
              <a:gd name="connsiteX86" fmla="*/ 469795 w 941119"/>
              <a:gd name="connsiteY86" fmla="*/ 45188 h 921549"/>
              <a:gd name="connsiteX87" fmla="*/ 469919 w 941119"/>
              <a:gd name="connsiteY87" fmla="*/ 41096 h 921549"/>
              <a:gd name="connsiteX88" fmla="*/ 470026 w 941119"/>
              <a:gd name="connsiteY88" fmla="*/ 10230 h 921549"/>
              <a:gd name="connsiteX89" fmla="*/ 471947 w 941119"/>
              <a:gd name="connsiteY89" fmla="*/ 1334 h 921549"/>
              <a:gd name="connsiteX90" fmla="*/ 471947 w 941119"/>
              <a:gd name="connsiteY90" fmla="*/ 5462 h 921549"/>
              <a:gd name="connsiteX91" fmla="*/ 472054 w 941119"/>
              <a:gd name="connsiteY91" fmla="*/ 28589 h 921549"/>
              <a:gd name="connsiteX92" fmla="*/ 472783 w 941119"/>
              <a:gd name="connsiteY92" fmla="*/ 40883 h 921549"/>
              <a:gd name="connsiteX93" fmla="*/ 473068 w 941119"/>
              <a:gd name="connsiteY93" fmla="*/ 51664 h 921549"/>
              <a:gd name="connsiteX94" fmla="*/ 473904 w 941119"/>
              <a:gd name="connsiteY94" fmla="*/ 68067 h 921549"/>
              <a:gd name="connsiteX95" fmla="*/ 474100 w 941119"/>
              <a:gd name="connsiteY95" fmla="*/ 75183 h 921549"/>
              <a:gd name="connsiteX96" fmla="*/ 474900 w 941119"/>
              <a:gd name="connsiteY96" fmla="*/ 86942 h 921549"/>
              <a:gd name="connsiteX97" fmla="*/ 475096 w 941119"/>
              <a:gd name="connsiteY97" fmla="*/ 90500 h 921549"/>
              <a:gd name="connsiteX98" fmla="*/ 475986 w 941119"/>
              <a:gd name="connsiteY98" fmla="*/ 103808 h 921549"/>
              <a:gd name="connsiteX99" fmla="*/ 476146 w 941119"/>
              <a:gd name="connsiteY99" fmla="*/ 108415 h 921549"/>
              <a:gd name="connsiteX100" fmla="*/ 476893 w 941119"/>
              <a:gd name="connsiteY100" fmla="*/ 116065 h 921549"/>
              <a:gd name="connsiteX101" fmla="*/ 477071 w 941119"/>
              <a:gd name="connsiteY101" fmla="*/ 117595 h 921549"/>
              <a:gd name="connsiteX102" fmla="*/ 478316 w 941119"/>
              <a:gd name="connsiteY102" fmla="*/ 134479 h 921549"/>
              <a:gd name="connsiteX103" fmla="*/ 480095 w 941119"/>
              <a:gd name="connsiteY103" fmla="*/ 149227 h 921549"/>
              <a:gd name="connsiteX104" fmla="*/ 481163 w 941119"/>
              <a:gd name="connsiteY104" fmla="*/ 159421 h 921549"/>
              <a:gd name="connsiteX105" fmla="*/ 491339 w 941119"/>
              <a:gd name="connsiteY105" fmla="*/ 221083 h 921549"/>
              <a:gd name="connsiteX106" fmla="*/ 508204 w 941119"/>
              <a:gd name="connsiteY106" fmla="*/ 280290 h 921549"/>
              <a:gd name="connsiteX107" fmla="*/ 538448 w 941119"/>
              <a:gd name="connsiteY107" fmla="*/ 339639 h 921549"/>
              <a:gd name="connsiteX108" fmla="*/ 552556 w 941119"/>
              <a:gd name="connsiteY108" fmla="*/ 357928 h 921549"/>
              <a:gd name="connsiteX109" fmla="*/ 567073 w 941119"/>
              <a:gd name="connsiteY109" fmla="*/ 373210 h 921549"/>
              <a:gd name="connsiteX110" fmla="*/ 587550 w 941119"/>
              <a:gd name="connsiteY110" fmla="*/ 390289 h 921549"/>
              <a:gd name="connsiteX111" fmla="*/ 609077 w 941119"/>
              <a:gd name="connsiteY111" fmla="*/ 404325 h 921549"/>
              <a:gd name="connsiteX112" fmla="*/ 644249 w 941119"/>
              <a:gd name="connsiteY112" fmla="*/ 421297 h 921549"/>
              <a:gd name="connsiteX113" fmla="*/ 694062 w 941119"/>
              <a:gd name="connsiteY113" fmla="*/ 437202 h 921549"/>
              <a:gd name="connsiteX114" fmla="*/ 725106 w 941119"/>
              <a:gd name="connsiteY114" fmla="*/ 444087 h 921549"/>
              <a:gd name="connsiteX115" fmla="*/ 746846 w 941119"/>
              <a:gd name="connsiteY115" fmla="*/ 447645 h 921549"/>
              <a:gd name="connsiteX116" fmla="*/ 771664 w 941119"/>
              <a:gd name="connsiteY116" fmla="*/ 451328 h 921549"/>
              <a:gd name="connsiteX117" fmla="*/ 784936 w 941119"/>
              <a:gd name="connsiteY117" fmla="*/ 452644 h 921549"/>
              <a:gd name="connsiteX118" fmla="*/ 800200 w 941119"/>
              <a:gd name="connsiteY118" fmla="*/ 454423 h 921549"/>
              <a:gd name="connsiteX119" fmla="*/ 804292 w 941119"/>
              <a:gd name="connsiteY119" fmla="*/ 454672 h 921549"/>
              <a:gd name="connsiteX120" fmla="*/ 811408 w 941119"/>
              <a:gd name="connsiteY120" fmla="*/ 455420 h 921549"/>
              <a:gd name="connsiteX121" fmla="*/ 812422 w 941119"/>
              <a:gd name="connsiteY121" fmla="*/ 455580 h 921549"/>
              <a:gd name="connsiteX122" fmla="*/ 830337 w 941119"/>
              <a:gd name="connsiteY122" fmla="*/ 456754 h 921549"/>
              <a:gd name="connsiteX123" fmla="*/ 839535 w 941119"/>
              <a:gd name="connsiteY123" fmla="*/ 457519 h 921549"/>
              <a:gd name="connsiteX124" fmla="*/ 841065 w 941119"/>
              <a:gd name="connsiteY124" fmla="*/ 457697 h 921549"/>
              <a:gd name="connsiteX125" fmla="*/ 870829 w 941119"/>
              <a:gd name="connsiteY125" fmla="*/ 458871 h 921549"/>
              <a:gd name="connsiteX126" fmla="*/ 879510 w 941119"/>
              <a:gd name="connsiteY126" fmla="*/ 459529 h 921549"/>
              <a:gd name="connsiteX127" fmla="*/ 883602 w 941119"/>
              <a:gd name="connsiteY127" fmla="*/ 459778 h 921549"/>
              <a:gd name="connsiteX128" fmla="*/ 900059 w 941119"/>
              <a:gd name="connsiteY128" fmla="*/ 459885 h 921549"/>
              <a:gd name="connsiteX129" fmla="*/ 913384 w 941119"/>
              <a:gd name="connsiteY129" fmla="*/ 460632 h 921549"/>
              <a:gd name="connsiteX130" fmla="*/ 923133 w 941119"/>
              <a:gd name="connsiteY130" fmla="*/ 460846 h 921549"/>
              <a:gd name="connsiteX131" fmla="*/ 940621 w 941119"/>
              <a:gd name="connsiteY131" fmla="*/ 461522 h 921549"/>
              <a:gd name="connsiteX132" fmla="*/ 937561 w 941119"/>
              <a:gd name="connsiteY132" fmla="*/ 461806 h 921549"/>
              <a:gd name="connsiteX133" fmla="*/ 906694 w 941119"/>
              <a:gd name="connsiteY133" fmla="*/ 461949 h 921549"/>
              <a:gd name="connsiteX134" fmla="*/ 900557 w 941119"/>
              <a:gd name="connsiteY134" fmla="*/ 462482 h 921549"/>
              <a:gd name="connsiteX135" fmla="*/ 895967 w 941119"/>
              <a:gd name="connsiteY135" fmla="*/ 462838 h 921549"/>
              <a:gd name="connsiteX136" fmla="*/ 881040 w 941119"/>
              <a:gd name="connsiteY136" fmla="*/ 462945 h 921549"/>
              <a:gd name="connsiteX137" fmla="*/ 870811 w 941119"/>
              <a:gd name="connsiteY137" fmla="*/ 463639 h 921549"/>
              <a:gd name="connsiteX138" fmla="*/ 860546 w 941119"/>
              <a:gd name="connsiteY138" fmla="*/ 463959 h 921549"/>
              <a:gd name="connsiteX139" fmla="*/ 850316 w 941119"/>
              <a:gd name="connsiteY139" fmla="*/ 464688 h 921549"/>
              <a:gd name="connsiteX140" fmla="*/ 844677 w 941119"/>
              <a:gd name="connsiteY140" fmla="*/ 464955 h 921549"/>
              <a:gd name="connsiteX141" fmla="*/ 832401 w 941119"/>
              <a:gd name="connsiteY141" fmla="*/ 465809 h 921549"/>
              <a:gd name="connsiteX142" fmla="*/ 827793 w 941119"/>
              <a:gd name="connsiteY142" fmla="*/ 466005 h 921549"/>
              <a:gd name="connsiteX143" fmla="*/ 818596 w 941119"/>
              <a:gd name="connsiteY143" fmla="*/ 466788 h 921549"/>
              <a:gd name="connsiteX144" fmla="*/ 817066 w 941119"/>
              <a:gd name="connsiteY144" fmla="*/ 466966 h 921549"/>
              <a:gd name="connsiteX145" fmla="*/ 800200 w 941119"/>
              <a:gd name="connsiteY145" fmla="*/ 468264 h 921549"/>
              <a:gd name="connsiteX146" fmla="*/ 785416 w 941119"/>
              <a:gd name="connsiteY146" fmla="*/ 469777 h 921549"/>
              <a:gd name="connsiteX147" fmla="*/ 773194 w 941119"/>
              <a:gd name="connsiteY147" fmla="*/ 471182 h 921549"/>
              <a:gd name="connsiteX148" fmla="*/ 762004 w 941119"/>
              <a:gd name="connsiteY148" fmla="*/ 472481 h 921549"/>
              <a:gd name="connsiteX149" fmla="*/ 751881 w 941119"/>
              <a:gd name="connsiteY149" fmla="*/ 474117 h 921549"/>
              <a:gd name="connsiteX150" fmla="*/ 724075 w 941119"/>
              <a:gd name="connsiteY150" fmla="*/ 478654 h 921549"/>
              <a:gd name="connsiteX151" fmla="*/ 689063 w 941119"/>
              <a:gd name="connsiteY151" fmla="*/ 486606 h 921549"/>
              <a:gd name="connsiteX152" fmla="*/ 637061 w 941119"/>
              <a:gd name="connsiteY152" fmla="*/ 504272 h 921549"/>
              <a:gd name="connsiteX153" fmla="*/ 592069 w 941119"/>
              <a:gd name="connsiteY153" fmla="*/ 528948 h 921549"/>
              <a:gd name="connsiteX154" fmla="*/ 567073 w 941119"/>
              <a:gd name="connsiteY154" fmla="*/ 549531 h 921549"/>
              <a:gd name="connsiteX155" fmla="*/ 560153 w 941119"/>
              <a:gd name="connsiteY155" fmla="*/ 556434 h 921549"/>
              <a:gd name="connsiteX156" fmla="*/ 541312 w 941119"/>
              <a:gd name="connsiteY156" fmla="*/ 578797 h 921549"/>
              <a:gd name="connsiteX157" fmla="*/ 520355 w 941119"/>
              <a:gd name="connsiteY157" fmla="*/ 613524 h 921549"/>
              <a:gd name="connsiteX158" fmla="*/ 507350 w 941119"/>
              <a:gd name="connsiteY158" fmla="*/ 644266 h 921549"/>
              <a:gd name="connsiteX159" fmla="*/ 493314 w 941119"/>
              <a:gd name="connsiteY159" fmla="*/ 692034 h 921549"/>
              <a:gd name="connsiteX160" fmla="*/ 487514 w 941119"/>
              <a:gd name="connsiteY160" fmla="*/ 720143 h 921549"/>
              <a:gd name="connsiteX161" fmla="*/ 483137 w 941119"/>
              <a:gd name="connsiteY161" fmla="*/ 747985 h 921549"/>
              <a:gd name="connsiteX162" fmla="*/ 479971 w 941119"/>
              <a:gd name="connsiteY162" fmla="*/ 771860 h 921549"/>
              <a:gd name="connsiteX163" fmla="*/ 478281 w 941119"/>
              <a:gd name="connsiteY163" fmla="*/ 786092 h 921549"/>
              <a:gd name="connsiteX164" fmla="*/ 476929 w 941119"/>
              <a:gd name="connsiteY164" fmla="*/ 802442 h 921549"/>
              <a:gd name="connsiteX165" fmla="*/ 475310 w 941119"/>
              <a:gd name="connsiteY165" fmla="*/ 822367 h 921549"/>
              <a:gd name="connsiteX166" fmla="*/ 475185 w 941119"/>
              <a:gd name="connsiteY166" fmla="*/ 823381 h 921549"/>
              <a:gd name="connsiteX167" fmla="*/ 474064 w 941119"/>
              <a:gd name="connsiteY167" fmla="*/ 844392 h 921549"/>
              <a:gd name="connsiteX168" fmla="*/ 473246 w 941119"/>
              <a:gd name="connsiteY168" fmla="*/ 859264 h 921549"/>
              <a:gd name="connsiteX169" fmla="*/ 473015 w 941119"/>
              <a:gd name="connsiteY169" fmla="*/ 869014 h 921549"/>
              <a:gd name="connsiteX170" fmla="*/ 472178 w 941119"/>
              <a:gd name="connsiteY170" fmla="*/ 884883 h 921549"/>
              <a:gd name="connsiteX171" fmla="*/ 472036 w 941119"/>
              <a:gd name="connsiteY171" fmla="*/ 888992 h 921549"/>
              <a:gd name="connsiteX172" fmla="*/ 471912 w 941119"/>
              <a:gd name="connsiteY172" fmla="*/ 916265 h 921549"/>
              <a:gd name="connsiteX173" fmla="*/ 471965 w 941119"/>
              <a:gd name="connsiteY173" fmla="*/ 921371 h 92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1119" h="921549">
                <a:moveTo>
                  <a:pt x="471965" y="921371"/>
                </a:moveTo>
                <a:cubicBezTo>
                  <a:pt x="470378" y="916840"/>
                  <a:pt x="469718" y="912036"/>
                  <a:pt x="470026" y="907245"/>
                </a:cubicBezTo>
                <a:cubicBezTo>
                  <a:pt x="470026" y="900396"/>
                  <a:pt x="470026" y="893529"/>
                  <a:pt x="470026" y="886680"/>
                </a:cubicBezTo>
                <a:cubicBezTo>
                  <a:pt x="470102" y="882398"/>
                  <a:pt x="469859" y="878115"/>
                  <a:pt x="469296" y="873871"/>
                </a:cubicBezTo>
                <a:cubicBezTo>
                  <a:pt x="468951" y="870115"/>
                  <a:pt x="468857" y="866342"/>
                  <a:pt x="469012" y="862574"/>
                </a:cubicBezTo>
                <a:cubicBezTo>
                  <a:pt x="469012" y="858126"/>
                  <a:pt x="469279" y="853678"/>
                  <a:pt x="468211" y="849266"/>
                </a:cubicBezTo>
                <a:cubicBezTo>
                  <a:pt x="468003" y="847907"/>
                  <a:pt x="467937" y="846530"/>
                  <a:pt x="468016" y="845157"/>
                </a:cubicBezTo>
                <a:cubicBezTo>
                  <a:pt x="467891" y="840211"/>
                  <a:pt x="468229" y="835229"/>
                  <a:pt x="467144" y="830301"/>
                </a:cubicBezTo>
                <a:cubicBezTo>
                  <a:pt x="466896" y="828432"/>
                  <a:pt x="466838" y="826542"/>
                  <a:pt x="466966" y="824662"/>
                </a:cubicBezTo>
                <a:cubicBezTo>
                  <a:pt x="467130" y="821746"/>
                  <a:pt x="466872" y="818823"/>
                  <a:pt x="466201" y="815980"/>
                </a:cubicBezTo>
                <a:cubicBezTo>
                  <a:pt x="466059" y="815489"/>
                  <a:pt x="466005" y="814977"/>
                  <a:pt x="466041" y="814468"/>
                </a:cubicBezTo>
                <a:cubicBezTo>
                  <a:pt x="466414" y="808277"/>
                  <a:pt x="465027" y="802192"/>
                  <a:pt x="464813" y="796037"/>
                </a:cubicBezTo>
                <a:cubicBezTo>
                  <a:pt x="464635" y="791091"/>
                  <a:pt x="463746" y="786199"/>
                  <a:pt x="463176" y="781271"/>
                </a:cubicBezTo>
                <a:cubicBezTo>
                  <a:pt x="463038" y="780428"/>
                  <a:pt x="462943" y="779579"/>
                  <a:pt x="462892" y="778727"/>
                </a:cubicBezTo>
                <a:cubicBezTo>
                  <a:pt x="462629" y="773263"/>
                  <a:pt x="462034" y="767821"/>
                  <a:pt x="461113" y="762431"/>
                </a:cubicBezTo>
                <a:cubicBezTo>
                  <a:pt x="460686" y="759388"/>
                  <a:pt x="460401" y="756329"/>
                  <a:pt x="459992" y="753286"/>
                </a:cubicBezTo>
                <a:cubicBezTo>
                  <a:pt x="458498" y="742452"/>
                  <a:pt x="456754" y="731671"/>
                  <a:pt x="454904" y="720890"/>
                </a:cubicBezTo>
                <a:cubicBezTo>
                  <a:pt x="452420" y="705871"/>
                  <a:pt x="449159" y="690989"/>
                  <a:pt x="445137" y="676307"/>
                </a:cubicBezTo>
                <a:cubicBezTo>
                  <a:pt x="440458" y="659107"/>
                  <a:pt x="434573" y="642259"/>
                  <a:pt x="427524" y="625888"/>
                </a:cubicBezTo>
                <a:cubicBezTo>
                  <a:pt x="420559" y="609848"/>
                  <a:pt x="411982" y="594559"/>
                  <a:pt x="401924" y="580256"/>
                </a:cubicBezTo>
                <a:cubicBezTo>
                  <a:pt x="396960" y="573068"/>
                  <a:pt x="391427" y="566292"/>
                  <a:pt x="385378" y="559992"/>
                </a:cubicBezTo>
                <a:cubicBezTo>
                  <a:pt x="384293" y="558889"/>
                  <a:pt x="383333" y="557680"/>
                  <a:pt x="382372" y="556434"/>
                </a:cubicBezTo>
                <a:cubicBezTo>
                  <a:pt x="380666" y="554280"/>
                  <a:pt x="378714" y="552333"/>
                  <a:pt x="376554" y="550635"/>
                </a:cubicBezTo>
                <a:cubicBezTo>
                  <a:pt x="375722" y="550037"/>
                  <a:pt x="374925" y="549389"/>
                  <a:pt x="374170" y="548695"/>
                </a:cubicBezTo>
                <a:cubicBezTo>
                  <a:pt x="369525" y="544134"/>
                  <a:pt x="364594" y="539873"/>
                  <a:pt x="359404" y="535940"/>
                </a:cubicBezTo>
                <a:cubicBezTo>
                  <a:pt x="352144" y="530209"/>
                  <a:pt x="344501" y="524984"/>
                  <a:pt x="336526" y="520302"/>
                </a:cubicBezTo>
                <a:cubicBezTo>
                  <a:pt x="319182" y="510227"/>
                  <a:pt x="300888" y="501885"/>
                  <a:pt x="281909" y="495395"/>
                </a:cubicBezTo>
                <a:cubicBezTo>
                  <a:pt x="267490" y="490476"/>
                  <a:pt x="252821" y="486320"/>
                  <a:pt x="237966" y="482942"/>
                </a:cubicBezTo>
                <a:cubicBezTo>
                  <a:pt x="226473" y="480291"/>
                  <a:pt x="214927" y="477853"/>
                  <a:pt x="203239" y="476199"/>
                </a:cubicBezTo>
                <a:cubicBezTo>
                  <a:pt x="192760" y="474722"/>
                  <a:pt x="182335" y="472641"/>
                  <a:pt x="171839" y="471449"/>
                </a:cubicBezTo>
                <a:cubicBezTo>
                  <a:pt x="167444" y="470933"/>
                  <a:pt x="162943" y="470239"/>
                  <a:pt x="158585" y="470043"/>
                </a:cubicBezTo>
                <a:cubicBezTo>
                  <a:pt x="154226" y="469848"/>
                  <a:pt x="149690" y="469047"/>
                  <a:pt x="145349" y="468496"/>
                </a:cubicBezTo>
                <a:cubicBezTo>
                  <a:pt x="144341" y="468325"/>
                  <a:pt x="143326" y="468206"/>
                  <a:pt x="142306" y="468140"/>
                </a:cubicBezTo>
                <a:cubicBezTo>
                  <a:pt x="139033" y="468140"/>
                  <a:pt x="135795" y="467410"/>
                  <a:pt x="132611" y="467339"/>
                </a:cubicBezTo>
                <a:cubicBezTo>
                  <a:pt x="126420" y="467197"/>
                  <a:pt x="120353" y="465863"/>
                  <a:pt x="114180" y="466023"/>
                </a:cubicBezTo>
                <a:cubicBezTo>
                  <a:pt x="111788" y="466194"/>
                  <a:pt x="109383" y="465971"/>
                  <a:pt x="107063" y="465364"/>
                </a:cubicBezTo>
                <a:cubicBezTo>
                  <a:pt x="106570" y="465201"/>
                  <a:pt x="106053" y="465123"/>
                  <a:pt x="105533" y="465133"/>
                </a:cubicBezTo>
                <a:cubicBezTo>
                  <a:pt x="97972" y="465489"/>
                  <a:pt x="90518" y="464101"/>
                  <a:pt x="82975" y="463977"/>
                </a:cubicBezTo>
                <a:cubicBezTo>
                  <a:pt x="77838" y="464155"/>
                  <a:pt x="72695" y="463886"/>
                  <a:pt x="67604" y="463176"/>
                </a:cubicBezTo>
                <a:cubicBezTo>
                  <a:pt x="64708" y="462883"/>
                  <a:pt x="61794" y="462812"/>
                  <a:pt x="58887" y="462963"/>
                </a:cubicBezTo>
                <a:cubicBezTo>
                  <a:pt x="52037" y="462767"/>
                  <a:pt x="45170" y="463425"/>
                  <a:pt x="38374" y="462073"/>
                </a:cubicBezTo>
                <a:cubicBezTo>
                  <a:pt x="37010" y="461918"/>
                  <a:pt x="35634" y="461888"/>
                  <a:pt x="34265" y="461984"/>
                </a:cubicBezTo>
                <a:lnTo>
                  <a:pt x="4892" y="461931"/>
                </a:lnTo>
                <a:cubicBezTo>
                  <a:pt x="3677" y="462016"/>
                  <a:pt x="2458" y="461815"/>
                  <a:pt x="1334" y="461344"/>
                </a:cubicBezTo>
                <a:cubicBezTo>
                  <a:pt x="2348" y="461255"/>
                  <a:pt x="3380" y="461095"/>
                  <a:pt x="4394" y="461077"/>
                </a:cubicBezTo>
                <a:lnTo>
                  <a:pt x="22416" y="460952"/>
                </a:lnTo>
                <a:cubicBezTo>
                  <a:pt x="25991" y="461127"/>
                  <a:pt x="29574" y="460876"/>
                  <a:pt x="33090" y="460205"/>
                </a:cubicBezTo>
                <a:cubicBezTo>
                  <a:pt x="34449" y="459994"/>
                  <a:pt x="35828" y="459935"/>
                  <a:pt x="37200" y="460027"/>
                </a:cubicBezTo>
                <a:cubicBezTo>
                  <a:pt x="43035" y="460027"/>
                  <a:pt x="48853" y="460027"/>
                  <a:pt x="54688" y="460027"/>
                </a:cubicBezTo>
                <a:cubicBezTo>
                  <a:pt x="58111" y="460079"/>
                  <a:pt x="61533" y="459848"/>
                  <a:pt x="64918" y="459334"/>
                </a:cubicBezTo>
                <a:cubicBezTo>
                  <a:pt x="67984" y="459010"/>
                  <a:pt x="71070" y="458908"/>
                  <a:pt x="74151" y="459031"/>
                </a:cubicBezTo>
                <a:cubicBezTo>
                  <a:pt x="78781" y="459232"/>
                  <a:pt x="83420" y="458953"/>
                  <a:pt x="87992" y="458195"/>
                </a:cubicBezTo>
                <a:cubicBezTo>
                  <a:pt x="89689" y="457960"/>
                  <a:pt x="91405" y="457894"/>
                  <a:pt x="93116" y="457999"/>
                </a:cubicBezTo>
                <a:cubicBezTo>
                  <a:pt x="97226" y="458202"/>
                  <a:pt x="101346" y="457921"/>
                  <a:pt x="105391" y="457163"/>
                </a:cubicBezTo>
                <a:cubicBezTo>
                  <a:pt x="106750" y="456951"/>
                  <a:pt x="108129" y="456891"/>
                  <a:pt x="109501" y="456985"/>
                </a:cubicBezTo>
                <a:cubicBezTo>
                  <a:pt x="113269" y="457163"/>
                  <a:pt x="117046" y="456877"/>
                  <a:pt x="120744" y="456131"/>
                </a:cubicBezTo>
                <a:cubicBezTo>
                  <a:pt x="121919" y="455930"/>
                  <a:pt x="123113" y="455870"/>
                  <a:pt x="124302" y="455953"/>
                </a:cubicBezTo>
                <a:cubicBezTo>
                  <a:pt x="127048" y="456103"/>
                  <a:pt x="129801" y="455839"/>
                  <a:pt x="132468" y="455171"/>
                </a:cubicBezTo>
                <a:cubicBezTo>
                  <a:pt x="132964" y="455021"/>
                  <a:pt x="133482" y="454962"/>
                  <a:pt x="133998" y="454993"/>
                </a:cubicBezTo>
                <a:cubicBezTo>
                  <a:pt x="139335" y="455384"/>
                  <a:pt x="144530" y="453907"/>
                  <a:pt x="149850" y="453747"/>
                </a:cubicBezTo>
                <a:cubicBezTo>
                  <a:pt x="154262" y="453623"/>
                  <a:pt x="158745" y="452680"/>
                  <a:pt x="163050" y="452128"/>
                </a:cubicBezTo>
                <a:cubicBezTo>
                  <a:pt x="166964" y="451648"/>
                  <a:pt x="170878" y="451310"/>
                  <a:pt x="174774" y="450794"/>
                </a:cubicBezTo>
                <a:cubicBezTo>
                  <a:pt x="181036" y="449940"/>
                  <a:pt x="187228" y="448926"/>
                  <a:pt x="193543" y="448125"/>
                </a:cubicBezTo>
                <a:cubicBezTo>
                  <a:pt x="200499" y="447254"/>
                  <a:pt x="207384" y="445973"/>
                  <a:pt x="214251" y="444656"/>
                </a:cubicBezTo>
                <a:cubicBezTo>
                  <a:pt x="218290" y="443874"/>
                  <a:pt x="222364" y="443322"/>
                  <a:pt x="226367" y="442450"/>
                </a:cubicBezTo>
                <a:cubicBezTo>
                  <a:pt x="244963" y="438563"/>
                  <a:pt x="263323" y="433621"/>
                  <a:pt x="281357" y="427649"/>
                </a:cubicBezTo>
                <a:cubicBezTo>
                  <a:pt x="296960" y="422374"/>
                  <a:pt x="312103" y="415829"/>
                  <a:pt x="326634" y="408079"/>
                </a:cubicBezTo>
                <a:cubicBezTo>
                  <a:pt x="339643" y="401148"/>
                  <a:pt x="351963" y="392993"/>
                  <a:pt x="363425" y="383724"/>
                </a:cubicBezTo>
                <a:cubicBezTo>
                  <a:pt x="372173" y="376544"/>
                  <a:pt x="380335" y="368680"/>
                  <a:pt x="387834" y="360205"/>
                </a:cubicBezTo>
                <a:cubicBezTo>
                  <a:pt x="396875" y="350126"/>
                  <a:pt x="404875" y="339159"/>
                  <a:pt x="411708" y="327470"/>
                </a:cubicBezTo>
                <a:cubicBezTo>
                  <a:pt x="415925" y="320212"/>
                  <a:pt x="420195" y="312971"/>
                  <a:pt x="423681" y="305321"/>
                </a:cubicBezTo>
                <a:cubicBezTo>
                  <a:pt x="430088" y="291460"/>
                  <a:pt x="435585" y="277198"/>
                  <a:pt x="440138" y="262624"/>
                </a:cubicBezTo>
                <a:cubicBezTo>
                  <a:pt x="444158" y="249530"/>
                  <a:pt x="447699" y="236329"/>
                  <a:pt x="450527" y="222915"/>
                </a:cubicBezTo>
                <a:cubicBezTo>
                  <a:pt x="452129" y="215390"/>
                  <a:pt x="453801" y="207882"/>
                  <a:pt x="455082" y="200286"/>
                </a:cubicBezTo>
                <a:cubicBezTo>
                  <a:pt x="456363" y="192689"/>
                  <a:pt x="457448" y="185110"/>
                  <a:pt x="458640" y="177514"/>
                </a:cubicBezTo>
                <a:cubicBezTo>
                  <a:pt x="459191" y="173956"/>
                  <a:pt x="459743" y="170398"/>
                  <a:pt x="460419" y="166840"/>
                </a:cubicBezTo>
                <a:cubicBezTo>
                  <a:pt x="460917" y="163975"/>
                  <a:pt x="460881" y="161058"/>
                  <a:pt x="461415" y="158176"/>
                </a:cubicBezTo>
                <a:cubicBezTo>
                  <a:pt x="462234" y="153817"/>
                  <a:pt x="462340" y="149280"/>
                  <a:pt x="462803" y="144922"/>
                </a:cubicBezTo>
                <a:cubicBezTo>
                  <a:pt x="463319" y="139994"/>
                  <a:pt x="463870" y="135083"/>
                  <a:pt x="464422" y="130155"/>
                </a:cubicBezTo>
                <a:cubicBezTo>
                  <a:pt x="464562" y="129662"/>
                  <a:pt x="464651" y="129155"/>
                  <a:pt x="464689" y="128643"/>
                </a:cubicBezTo>
                <a:cubicBezTo>
                  <a:pt x="464368" y="122630"/>
                  <a:pt x="466005" y="116741"/>
                  <a:pt x="465881" y="110728"/>
                </a:cubicBezTo>
                <a:cubicBezTo>
                  <a:pt x="465758" y="108500"/>
                  <a:pt x="465987" y="106267"/>
                  <a:pt x="466557" y="104110"/>
                </a:cubicBezTo>
                <a:cubicBezTo>
                  <a:pt x="466720" y="103617"/>
                  <a:pt x="466799" y="103100"/>
                  <a:pt x="466788" y="102580"/>
                </a:cubicBezTo>
                <a:cubicBezTo>
                  <a:pt x="466397" y="95197"/>
                  <a:pt x="467998" y="87921"/>
                  <a:pt x="467944" y="80538"/>
                </a:cubicBezTo>
                <a:cubicBezTo>
                  <a:pt x="467823" y="76775"/>
                  <a:pt x="468069" y="73010"/>
                  <a:pt x="468674" y="69294"/>
                </a:cubicBezTo>
                <a:cubicBezTo>
                  <a:pt x="468983" y="66566"/>
                  <a:pt x="469078" y="63818"/>
                  <a:pt x="468958" y="61075"/>
                </a:cubicBezTo>
                <a:cubicBezTo>
                  <a:pt x="469101" y="55738"/>
                  <a:pt x="468585" y="50401"/>
                  <a:pt x="469795" y="45188"/>
                </a:cubicBezTo>
                <a:cubicBezTo>
                  <a:pt x="469988" y="43833"/>
                  <a:pt x="470029" y="42460"/>
                  <a:pt x="469919" y="41096"/>
                </a:cubicBezTo>
                <a:cubicBezTo>
                  <a:pt x="469919" y="30795"/>
                  <a:pt x="470079" y="20512"/>
                  <a:pt x="470026" y="10230"/>
                </a:cubicBezTo>
                <a:cubicBezTo>
                  <a:pt x="470088" y="7168"/>
                  <a:pt x="470741" y="4148"/>
                  <a:pt x="471947" y="1334"/>
                </a:cubicBezTo>
                <a:lnTo>
                  <a:pt x="471947" y="5462"/>
                </a:lnTo>
                <a:cubicBezTo>
                  <a:pt x="471947" y="13183"/>
                  <a:pt x="471947" y="20886"/>
                  <a:pt x="472054" y="28589"/>
                </a:cubicBezTo>
                <a:cubicBezTo>
                  <a:pt x="471995" y="32700"/>
                  <a:pt x="472239" y="36808"/>
                  <a:pt x="472783" y="40883"/>
                </a:cubicBezTo>
                <a:cubicBezTo>
                  <a:pt x="473128" y="44465"/>
                  <a:pt x="473223" y="48068"/>
                  <a:pt x="473068" y="51664"/>
                </a:cubicBezTo>
                <a:cubicBezTo>
                  <a:pt x="473193" y="57143"/>
                  <a:pt x="472819" y="62605"/>
                  <a:pt x="473904" y="68067"/>
                </a:cubicBezTo>
                <a:cubicBezTo>
                  <a:pt x="474171" y="70429"/>
                  <a:pt x="474237" y="72809"/>
                  <a:pt x="474100" y="75183"/>
                </a:cubicBezTo>
                <a:cubicBezTo>
                  <a:pt x="473904" y="79121"/>
                  <a:pt x="474173" y="83068"/>
                  <a:pt x="474900" y="86942"/>
                </a:cubicBezTo>
                <a:cubicBezTo>
                  <a:pt x="475098" y="88117"/>
                  <a:pt x="475164" y="89311"/>
                  <a:pt x="475096" y="90500"/>
                </a:cubicBezTo>
                <a:cubicBezTo>
                  <a:pt x="474922" y="94955"/>
                  <a:pt x="475219" y="99416"/>
                  <a:pt x="475986" y="103808"/>
                </a:cubicBezTo>
                <a:cubicBezTo>
                  <a:pt x="476210" y="105333"/>
                  <a:pt x="476263" y="106878"/>
                  <a:pt x="476146" y="108415"/>
                </a:cubicBezTo>
                <a:cubicBezTo>
                  <a:pt x="476012" y="110988"/>
                  <a:pt x="476263" y="113567"/>
                  <a:pt x="476893" y="116065"/>
                </a:cubicBezTo>
                <a:cubicBezTo>
                  <a:pt x="477041" y="116561"/>
                  <a:pt x="477101" y="117079"/>
                  <a:pt x="477071" y="117595"/>
                </a:cubicBezTo>
                <a:cubicBezTo>
                  <a:pt x="476715" y="123271"/>
                  <a:pt x="478085" y="128821"/>
                  <a:pt x="478316" y="134479"/>
                </a:cubicBezTo>
                <a:cubicBezTo>
                  <a:pt x="478530" y="139407"/>
                  <a:pt x="479455" y="144299"/>
                  <a:pt x="480095" y="149227"/>
                </a:cubicBezTo>
                <a:cubicBezTo>
                  <a:pt x="480487" y="152607"/>
                  <a:pt x="480771" y="156023"/>
                  <a:pt x="481163" y="159421"/>
                </a:cubicBezTo>
                <a:cubicBezTo>
                  <a:pt x="483600" y="180129"/>
                  <a:pt x="487123" y="200659"/>
                  <a:pt x="491339" y="221083"/>
                </a:cubicBezTo>
                <a:cubicBezTo>
                  <a:pt x="495486" y="241209"/>
                  <a:pt x="501124" y="260999"/>
                  <a:pt x="508204" y="280290"/>
                </a:cubicBezTo>
                <a:cubicBezTo>
                  <a:pt x="515675" y="301299"/>
                  <a:pt x="525842" y="321247"/>
                  <a:pt x="538448" y="339639"/>
                </a:cubicBezTo>
                <a:cubicBezTo>
                  <a:pt x="542878" y="345955"/>
                  <a:pt x="547521" y="352092"/>
                  <a:pt x="552556" y="357928"/>
                </a:cubicBezTo>
                <a:cubicBezTo>
                  <a:pt x="557146" y="363265"/>
                  <a:pt x="562092" y="368246"/>
                  <a:pt x="567073" y="373210"/>
                </a:cubicBezTo>
                <a:cubicBezTo>
                  <a:pt x="573448" y="379424"/>
                  <a:pt x="580293" y="385133"/>
                  <a:pt x="587550" y="390289"/>
                </a:cubicBezTo>
                <a:cubicBezTo>
                  <a:pt x="594471" y="395341"/>
                  <a:pt x="601694" y="399949"/>
                  <a:pt x="609077" y="404325"/>
                </a:cubicBezTo>
                <a:cubicBezTo>
                  <a:pt x="620349" y="410876"/>
                  <a:pt x="632106" y="416549"/>
                  <a:pt x="644249" y="421297"/>
                </a:cubicBezTo>
                <a:cubicBezTo>
                  <a:pt x="660441" y="427810"/>
                  <a:pt x="677090" y="433128"/>
                  <a:pt x="694062" y="437202"/>
                </a:cubicBezTo>
                <a:cubicBezTo>
                  <a:pt x="704363" y="439657"/>
                  <a:pt x="714681" y="442148"/>
                  <a:pt x="725106" y="444087"/>
                </a:cubicBezTo>
                <a:cubicBezTo>
                  <a:pt x="732312" y="445439"/>
                  <a:pt x="739517" y="446898"/>
                  <a:pt x="746846" y="447645"/>
                </a:cubicBezTo>
                <a:cubicBezTo>
                  <a:pt x="755155" y="448570"/>
                  <a:pt x="763392" y="450171"/>
                  <a:pt x="771664" y="451328"/>
                </a:cubicBezTo>
                <a:cubicBezTo>
                  <a:pt x="776076" y="451933"/>
                  <a:pt x="780560" y="452164"/>
                  <a:pt x="784936" y="452644"/>
                </a:cubicBezTo>
                <a:cubicBezTo>
                  <a:pt x="790024" y="453178"/>
                  <a:pt x="795112" y="453836"/>
                  <a:pt x="800200" y="454423"/>
                </a:cubicBezTo>
                <a:cubicBezTo>
                  <a:pt x="801552" y="454566"/>
                  <a:pt x="802922" y="454655"/>
                  <a:pt x="804292" y="454672"/>
                </a:cubicBezTo>
                <a:cubicBezTo>
                  <a:pt x="806689" y="454575"/>
                  <a:pt x="809085" y="454827"/>
                  <a:pt x="811408" y="455420"/>
                </a:cubicBezTo>
                <a:cubicBezTo>
                  <a:pt x="811734" y="455535"/>
                  <a:pt x="812077" y="455589"/>
                  <a:pt x="812422" y="455580"/>
                </a:cubicBezTo>
                <a:cubicBezTo>
                  <a:pt x="818453" y="455242"/>
                  <a:pt x="824342" y="456683"/>
                  <a:pt x="830337" y="456754"/>
                </a:cubicBezTo>
                <a:cubicBezTo>
                  <a:pt x="833424" y="456581"/>
                  <a:pt x="836520" y="456838"/>
                  <a:pt x="839535" y="457519"/>
                </a:cubicBezTo>
                <a:cubicBezTo>
                  <a:pt x="840031" y="457667"/>
                  <a:pt x="840549" y="457727"/>
                  <a:pt x="841065" y="457697"/>
                </a:cubicBezTo>
                <a:cubicBezTo>
                  <a:pt x="851010" y="457305"/>
                  <a:pt x="860866" y="459280"/>
                  <a:pt x="870829" y="458871"/>
                </a:cubicBezTo>
                <a:cubicBezTo>
                  <a:pt x="873739" y="458656"/>
                  <a:pt x="876666" y="458876"/>
                  <a:pt x="879510" y="459529"/>
                </a:cubicBezTo>
                <a:cubicBezTo>
                  <a:pt x="880859" y="459773"/>
                  <a:pt x="882232" y="459857"/>
                  <a:pt x="883602" y="459778"/>
                </a:cubicBezTo>
                <a:cubicBezTo>
                  <a:pt x="889082" y="459778"/>
                  <a:pt x="894579" y="459778"/>
                  <a:pt x="900059" y="459885"/>
                </a:cubicBezTo>
                <a:cubicBezTo>
                  <a:pt x="904513" y="459778"/>
                  <a:pt x="908970" y="460029"/>
                  <a:pt x="913384" y="460632"/>
                </a:cubicBezTo>
                <a:cubicBezTo>
                  <a:pt x="916621" y="460979"/>
                  <a:pt x="919883" y="461052"/>
                  <a:pt x="923133" y="460846"/>
                </a:cubicBezTo>
                <a:cubicBezTo>
                  <a:pt x="928970" y="460760"/>
                  <a:pt x="934807" y="460986"/>
                  <a:pt x="940621" y="461522"/>
                </a:cubicBezTo>
                <a:cubicBezTo>
                  <a:pt x="939589" y="461629"/>
                  <a:pt x="938575" y="461789"/>
                  <a:pt x="937561" y="461806"/>
                </a:cubicBezTo>
                <a:lnTo>
                  <a:pt x="906694" y="461949"/>
                </a:lnTo>
                <a:cubicBezTo>
                  <a:pt x="904636" y="461913"/>
                  <a:pt x="902578" y="462093"/>
                  <a:pt x="900557" y="462482"/>
                </a:cubicBezTo>
                <a:cubicBezTo>
                  <a:pt x="899043" y="462762"/>
                  <a:pt x="897506" y="462881"/>
                  <a:pt x="895967" y="462838"/>
                </a:cubicBezTo>
                <a:cubicBezTo>
                  <a:pt x="890985" y="462838"/>
                  <a:pt x="886022" y="462838"/>
                  <a:pt x="881040" y="462945"/>
                </a:cubicBezTo>
                <a:cubicBezTo>
                  <a:pt x="877618" y="462927"/>
                  <a:pt x="874200" y="463160"/>
                  <a:pt x="870811" y="463639"/>
                </a:cubicBezTo>
                <a:cubicBezTo>
                  <a:pt x="867400" y="463968"/>
                  <a:pt x="863970" y="464076"/>
                  <a:pt x="860546" y="463959"/>
                </a:cubicBezTo>
                <a:cubicBezTo>
                  <a:pt x="857119" y="463838"/>
                  <a:pt x="853691" y="464082"/>
                  <a:pt x="850316" y="464688"/>
                </a:cubicBezTo>
                <a:cubicBezTo>
                  <a:pt x="848450" y="464966"/>
                  <a:pt x="846561" y="465055"/>
                  <a:pt x="844677" y="464955"/>
                </a:cubicBezTo>
                <a:cubicBezTo>
                  <a:pt x="840565" y="464795"/>
                  <a:pt x="836450" y="465082"/>
                  <a:pt x="832401" y="465809"/>
                </a:cubicBezTo>
                <a:cubicBezTo>
                  <a:pt x="830876" y="466035"/>
                  <a:pt x="829332" y="466101"/>
                  <a:pt x="827793" y="466005"/>
                </a:cubicBezTo>
                <a:cubicBezTo>
                  <a:pt x="824707" y="465829"/>
                  <a:pt x="821609" y="466092"/>
                  <a:pt x="818596" y="466788"/>
                </a:cubicBezTo>
                <a:cubicBezTo>
                  <a:pt x="818101" y="466944"/>
                  <a:pt x="817582" y="467005"/>
                  <a:pt x="817066" y="466966"/>
                </a:cubicBezTo>
                <a:cubicBezTo>
                  <a:pt x="811391" y="466539"/>
                  <a:pt x="805787" y="467695"/>
                  <a:pt x="800200" y="468264"/>
                </a:cubicBezTo>
                <a:cubicBezTo>
                  <a:pt x="795290" y="468762"/>
                  <a:pt x="790327" y="469065"/>
                  <a:pt x="785416" y="469777"/>
                </a:cubicBezTo>
                <a:cubicBezTo>
                  <a:pt x="781378" y="470364"/>
                  <a:pt x="777286" y="470862"/>
                  <a:pt x="773194" y="471182"/>
                </a:cubicBezTo>
                <a:cubicBezTo>
                  <a:pt x="769458" y="471484"/>
                  <a:pt x="765722" y="471965"/>
                  <a:pt x="762004" y="472481"/>
                </a:cubicBezTo>
                <a:cubicBezTo>
                  <a:pt x="758624" y="472943"/>
                  <a:pt x="755279" y="473762"/>
                  <a:pt x="751881" y="474117"/>
                </a:cubicBezTo>
                <a:cubicBezTo>
                  <a:pt x="742541" y="475149"/>
                  <a:pt x="733308" y="476928"/>
                  <a:pt x="724075" y="478654"/>
                </a:cubicBezTo>
                <a:cubicBezTo>
                  <a:pt x="712315" y="480860"/>
                  <a:pt x="700609" y="483493"/>
                  <a:pt x="689063" y="486606"/>
                </a:cubicBezTo>
                <a:cubicBezTo>
                  <a:pt x="671320" y="491214"/>
                  <a:pt x="653939" y="497119"/>
                  <a:pt x="637061" y="504272"/>
                </a:cubicBezTo>
                <a:cubicBezTo>
                  <a:pt x="621276" y="510972"/>
                  <a:pt x="606203" y="519240"/>
                  <a:pt x="592069" y="528948"/>
                </a:cubicBezTo>
                <a:cubicBezTo>
                  <a:pt x="583147" y="535061"/>
                  <a:pt x="574784" y="541947"/>
                  <a:pt x="567073" y="549531"/>
                </a:cubicBezTo>
                <a:cubicBezTo>
                  <a:pt x="564778" y="551844"/>
                  <a:pt x="562483" y="554157"/>
                  <a:pt x="560153" y="556434"/>
                </a:cubicBezTo>
                <a:cubicBezTo>
                  <a:pt x="553214" y="563307"/>
                  <a:pt x="546908" y="570791"/>
                  <a:pt x="541312" y="578797"/>
                </a:cubicBezTo>
                <a:cubicBezTo>
                  <a:pt x="533346" y="589752"/>
                  <a:pt x="526335" y="601369"/>
                  <a:pt x="520355" y="613524"/>
                </a:cubicBezTo>
                <a:cubicBezTo>
                  <a:pt x="515516" y="623558"/>
                  <a:pt x="511181" y="633805"/>
                  <a:pt x="507350" y="644266"/>
                </a:cubicBezTo>
                <a:cubicBezTo>
                  <a:pt x="501720" y="659893"/>
                  <a:pt x="497032" y="675844"/>
                  <a:pt x="493314" y="692034"/>
                </a:cubicBezTo>
                <a:cubicBezTo>
                  <a:pt x="491143" y="701356"/>
                  <a:pt x="489275" y="710749"/>
                  <a:pt x="487514" y="720143"/>
                </a:cubicBezTo>
                <a:cubicBezTo>
                  <a:pt x="485753" y="729536"/>
                  <a:pt x="484383" y="738663"/>
                  <a:pt x="483137" y="747985"/>
                </a:cubicBezTo>
                <a:cubicBezTo>
                  <a:pt x="482088" y="755937"/>
                  <a:pt x="481163" y="763996"/>
                  <a:pt x="479971" y="771860"/>
                </a:cubicBezTo>
                <a:cubicBezTo>
                  <a:pt x="479259" y="776592"/>
                  <a:pt x="479811" y="781467"/>
                  <a:pt x="478281" y="786092"/>
                </a:cubicBezTo>
                <a:cubicBezTo>
                  <a:pt x="478241" y="791568"/>
                  <a:pt x="477788" y="797033"/>
                  <a:pt x="476929" y="802442"/>
                </a:cubicBezTo>
                <a:cubicBezTo>
                  <a:pt x="476253" y="809077"/>
                  <a:pt x="476733" y="815802"/>
                  <a:pt x="475310" y="822367"/>
                </a:cubicBezTo>
                <a:cubicBezTo>
                  <a:pt x="475233" y="822700"/>
                  <a:pt x="475192" y="823039"/>
                  <a:pt x="475185" y="823381"/>
                </a:cubicBezTo>
                <a:cubicBezTo>
                  <a:pt x="475452" y="830497"/>
                  <a:pt x="474349" y="837400"/>
                  <a:pt x="474064" y="844392"/>
                </a:cubicBezTo>
                <a:cubicBezTo>
                  <a:pt x="474128" y="849362"/>
                  <a:pt x="473856" y="854331"/>
                  <a:pt x="473246" y="859264"/>
                </a:cubicBezTo>
                <a:cubicBezTo>
                  <a:pt x="472927" y="862504"/>
                  <a:pt x="472851" y="865763"/>
                  <a:pt x="473015" y="869014"/>
                </a:cubicBezTo>
                <a:cubicBezTo>
                  <a:pt x="472872" y="874351"/>
                  <a:pt x="473370" y="879688"/>
                  <a:pt x="472178" y="884883"/>
                </a:cubicBezTo>
                <a:cubicBezTo>
                  <a:pt x="471988" y="886244"/>
                  <a:pt x="471940" y="887621"/>
                  <a:pt x="472036" y="888992"/>
                </a:cubicBezTo>
                <a:cubicBezTo>
                  <a:pt x="472036" y="898089"/>
                  <a:pt x="471995" y="907180"/>
                  <a:pt x="471912" y="916265"/>
                </a:cubicBezTo>
                <a:cubicBezTo>
                  <a:pt x="471947" y="917955"/>
                  <a:pt x="471965" y="919663"/>
                  <a:pt x="471965" y="921371"/>
                </a:cubicBezTo>
                <a:close/>
              </a:path>
            </a:pathLst>
          </a:custGeom>
          <a:solidFill>
            <a:schemeClr val="accent2"/>
          </a:solidFill>
          <a:ln w="12700" cap="rnd">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sp>
        <p:nvSpPr>
          <p:cNvPr id="62" name="图形 136">
            <a:extLst>
              <a:ext uri="{FF2B5EF4-FFF2-40B4-BE49-F238E27FC236}">
                <a16:creationId xmlns:a16="http://schemas.microsoft.com/office/drawing/2014/main" id="{1C1968C1-436C-807F-2CCA-FA91501ADC60}"/>
              </a:ext>
            </a:extLst>
          </p:cNvPr>
          <p:cNvSpPr/>
          <p:nvPr userDrawn="1"/>
        </p:nvSpPr>
        <p:spPr>
          <a:xfrm rot="1800000" flipV="1">
            <a:off x="10853515" y="4854612"/>
            <a:ext cx="280936" cy="413070"/>
          </a:xfrm>
          <a:custGeom>
            <a:avLst/>
            <a:gdLst>
              <a:gd name="connsiteX0" fmla="*/ 471965 w 941119"/>
              <a:gd name="connsiteY0" fmla="*/ 921371 h 921549"/>
              <a:gd name="connsiteX1" fmla="*/ 470026 w 941119"/>
              <a:gd name="connsiteY1" fmla="*/ 907245 h 921549"/>
              <a:gd name="connsiteX2" fmla="*/ 470026 w 941119"/>
              <a:gd name="connsiteY2" fmla="*/ 886680 h 921549"/>
              <a:gd name="connsiteX3" fmla="*/ 469296 w 941119"/>
              <a:gd name="connsiteY3" fmla="*/ 873871 h 921549"/>
              <a:gd name="connsiteX4" fmla="*/ 469012 w 941119"/>
              <a:gd name="connsiteY4" fmla="*/ 862574 h 921549"/>
              <a:gd name="connsiteX5" fmla="*/ 468211 w 941119"/>
              <a:gd name="connsiteY5" fmla="*/ 849266 h 921549"/>
              <a:gd name="connsiteX6" fmla="*/ 468016 w 941119"/>
              <a:gd name="connsiteY6" fmla="*/ 845157 h 921549"/>
              <a:gd name="connsiteX7" fmla="*/ 467144 w 941119"/>
              <a:gd name="connsiteY7" fmla="*/ 830301 h 921549"/>
              <a:gd name="connsiteX8" fmla="*/ 466966 w 941119"/>
              <a:gd name="connsiteY8" fmla="*/ 824662 h 921549"/>
              <a:gd name="connsiteX9" fmla="*/ 466201 w 941119"/>
              <a:gd name="connsiteY9" fmla="*/ 815980 h 921549"/>
              <a:gd name="connsiteX10" fmla="*/ 466041 w 941119"/>
              <a:gd name="connsiteY10" fmla="*/ 814468 h 921549"/>
              <a:gd name="connsiteX11" fmla="*/ 464813 w 941119"/>
              <a:gd name="connsiteY11" fmla="*/ 796037 h 921549"/>
              <a:gd name="connsiteX12" fmla="*/ 463176 w 941119"/>
              <a:gd name="connsiteY12" fmla="*/ 781271 h 921549"/>
              <a:gd name="connsiteX13" fmla="*/ 462892 w 941119"/>
              <a:gd name="connsiteY13" fmla="*/ 778727 h 921549"/>
              <a:gd name="connsiteX14" fmla="*/ 461113 w 941119"/>
              <a:gd name="connsiteY14" fmla="*/ 762431 h 921549"/>
              <a:gd name="connsiteX15" fmla="*/ 459992 w 941119"/>
              <a:gd name="connsiteY15" fmla="*/ 753286 h 921549"/>
              <a:gd name="connsiteX16" fmla="*/ 454904 w 941119"/>
              <a:gd name="connsiteY16" fmla="*/ 720890 h 921549"/>
              <a:gd name="connsiteX17" fmla="*/ 445137 w 941119"/>
              <a:gd name="connsiteY17" fmla="*/ 676307 h 921549"/>
              <a:gd name="connsiteX18" fmla="*/ 427524 w 941119"/>
              <a:gd name="connsiteY18" fmla="*/ 625888 h 921549"/>
              <a:gd name="connsiteX19" fmla="*/ 401924 w 941119"/>
              <a:gd name="connsiteY19" fmla="*/ 580256 h 921549"/>
              <a:gd name="connsiteX20" fmla="*/ 385378 w 941119"/>
              <a:gd name="connsiteY20" fmla="*/ 559992 h 921549"/>
              <a:gd name="connsiteX21" fmla="*/ 382372 w 941119"/>
              <a:gd name="connsiteY21" fmla="*/ 556434 h 921549"/>
              <a:gd name="connsiteX22" fmla="*/ 376554 w 941119"/>
              <a:gd name="connsiteY22" fmla="*/ 550635 h 921549"/>
              <a:gd name="connsiteX23" fmla="*/ 374170 w 941119"/>
              <a:gd name="connsiteY23" fmla="*/ 548695 h 921549"/>
              <a:gd name="connsiteX24" fmla="*/ 359404 w 941119"/>
              <a:gd name="connsiteY24" fmla="*/ 535940 h 921549"/>
              <a:gd name="connsiteX25" fmla="*/ 336526 w 941119"/>
              <a:gd name="connsiteY25" fmla="*/ 520302 h 921549"/>
              <a:gd name="connsiteX26" fmla="*/ 281909 w 941119"/>
              <a:gd name="connsiteY26" fmla="*/ 495395 h 921549"/>
              <a:gd name="connsiteX27" fmla="*/ 237966 w 941119"/>
              <a:gd name="connsiteY27" fmla="*/ 482942 h 921549"/>
              <a:gd name="connsiteX28" fmla="*/ 203239 w 941119"/>
              <a:gd name="connsiteY28" fmla="*/ 476199 h 921549"/>
              <a:gd name="connsiteX29" fmla="*/ 171839 w 941119"/>
              <a:gd name="connsiteY29" fmla="*/ 471449 h 921549"/>
              <a:gd name="connsiteX30" fmla="*/ 158585 w 941119"/>
              <a:gd name="connsiteY30" fmla="*/ 470043 h 921549"/>
              <a:gd name="connsiteX31" fmla="*/ 145349 w 941119"/>
              <a:gd name="connsiteY31" fmla="*/ 468496 h 921549"/>
              <a:gd name="connsiteX32" fmla="*/ 142306 w 941119"/>
              <a:gd name="connsiteY32" fmla="*/ 468140 h 921549"/>
              <a:gd name="connsiteX33" fmla="*/ 132611 w 941119"/>
              <a:gd name="connsiteY33" fmla="*/ 467339 h 921549"/>
              <a:gd name="connsiteX34" fmla="*/ 114180 w 941119"/>
              <a:gd name="connsiteY34" fmla="*/ 466023 h 921549"/>
              <a:gd name="connsiteX35" fmla="*/ 107063 w 941119"/>
              <a:gd name="connsiteY35" fmla="*/ 465364 h 921549"/>
              <a:gd name="connsiteX36" fmla="*/ 105533 w 941119"/>
              <a:gd name="connsiteY36" fmla="*/ 465133 h 921549"/>
              <a:gd name="connsiteX37" fmla="*/ 82975 w 941119"/>
              <a:gd name="connsiteY37" fmla="*/ 463977 h 921549"/>
              <a:gd name="connsiteX38" fmla="*/ 67604 w 941119"/>
              <a:gd name="connsiteY38" fmla="*/ 463176 h 921549"/>
              <a:gd name="connsiteX39" fmla="*/ 58887 w 941119"/>
              <a:gd name="connsiteY39" fmla="*/ 462963 h 921549"/>
              <a:gd name="connsiteX40" fmla="*/ 38374 w 941119"/>
              <a:gd name="connsiteY40" fmla="*/ 462073 h 921549"/>
              <a:gd name="connsiteX41" fmla="*/ 34265 w 941119"/>
              <a:gd name="connsiteY41" fmla="*/ 461984 h 921549"/>
              <a:gd name="connsiteX42" fmla="*/ 4892 w 941119"/>
              <a:gd name="connsiteY42" fmla="*/ 461931 h 921549"/>
              <a:gd name="connsiteX43" fmla="*/ 1334 w 941119"/>
              <a:gd name="connsiteY43" fmla="*/ 461344 h 921549"/>
              <a:gd name="connsiteX44" fmla="*/ 4394 w 941119"/>
              <a:gd name="connsiteY44" fmla="*/ 461077 h 921549"/>
              <a:gd name="connsiteX45" fmla="*/ 22416 w 941119"/>
              <a:gd name="connsiteY45" fmla="*/ 460952 h 921549"/>
              <a:gd name="connsiteX46" fmla="*/ 33090 w 941119"/>
              <a:gd name="connsiteY46" fmla="*/ 460205 h 921549"/>
              <a:gd name="connsiteX47" fmla="*/ 37200 w 941119"/>
              <a:gd name="connsiteY47" fmla="*/ 460027 h 921549"/>
              <a:gd name="connsiteX48" fmla="*/ 54688 w 941119"/>
              <a:gd name="connsiteY48" fmla="*/ 460027 h 921549"/>
              <a:gd name="connsiteX49" fmla="*/ 64918 w 941119"/>
              <a:gd name="connsiteY49" fmla="*/ 459334 h 921549"/>
              <a:gd name="connsiteX50" fmla="*/ 74151 w 941119"/>
              <a:gd name="connsiteY50" fmla="*/ 459031 h 921549"/>
              <a:gd name="connsiteX51" fmla="*/ 87992 w 941119"/>
              <a:gd name="connsiteY51" fmla="*/ 458195 h 921549"/>
              <a:gd name="connsiteX52" fmla="*/ 93116 w 941119"/>
              <a:gd name="connsiteY52" fmla="*/ 457999 h 921549"/>
              <a:gd name="connsiteX53" fmla="*/ 105391 w 941119"/>
              <a:gd name="connsiteY53" fmla="*/ 457163 h 921549"/>
              <a:gd name="connsiteX54" fmla="*/ 109501 w 941119"/>
              <a:gd name="connsiteY54" fmla="*/ 456985 h 921549"/>
              <a:gd name="connsiteX55" fmla="*/ 120744 w 941119"/>
              <a:gd name="connsiteY55" fmla="*/ 456131 h 921549"/>
              <a:gd name="connsiteX56" fmla="*/ 124302 w 941119"/>
              <a:gd name="connsiteY56" fmla="*/ 455953 h 921549"/>
              <a:gd name="connsiteX57" fmla="*/ 132468 w 941119"/>
              <a:gd name="connsiteY57" fmla="*/ 455171 h 921549"/>
              <a:gd name="connsiteX58" fmla="*/ 133998 w 941119"/>
              <a:gd name="connsiteY58" fmla="*/ 454993 h 921549"/>
              <a:gd name="connsiteX59" fmla="*/ 149850 w 941119"/>
              <a:gd name="connsiteY59" fmla="*/ 453747 h 921549"/>
              <a:gd name="connsiteX60" fmla="*/ 163050 w 941119"/>
              <a:gd name="connsiteY60" fmla="*/ 452128 h 921549"/>
              <a:gd name="connsiteX61" fmla="*/ 174774 w 941119"/>
              <a:gd name="connsiteY61" fmla="*/ 450794 h 921549"/>
              <a:gd name="connsiteX62" fmla="*/ 193543 w 941119"/>
              <a:gd name="connsiteY62" fmla="*/ 448125 h 921549"/>
              <a:gd name="connsiteX63" fmla="*/ 214251 w 941119"/>
              <a:gd name="connsiteY63" fmla="*/ 444656 h 921549"/>
              <a:gd name="connsiteX64" fmla="*/ 226367 w 941119"/>
              <a:gd name="connsiteY64" fmla="*/ 442450 h 921549"/>
              <a:gd name="connsiteX65" fmla="*/ 281357 w 941119"/>
              <a:gd name="connsiteY65" fmla="*/ 427649 h 921549"/>
              <a:gd name="connsiteX66" fmla="*/ 326634 w 941119"/>
              <a:gd name="connsiteY66" fmla="*/ 408079 h 921549"/>
              <a:gd name="connsiteX67" fmla="*/ 363425 w 941119"/>
              <a:gd name="connsiteY67" fmla="*/ 383724 h 921549"/>
              <a:gd name="connsiteX68" fmla="*/ 387834 w 941119"/>
              <a:gd name="connsiteY68" fmla="*/ 360205 h 921549"/>
              <a:gd name="connsiteX69" fmla="*/ 411708 w 941119"/>
              <a:gd name="connsiteY69" fmla="*/ 327470 h 921549"/>
              <a:gd name="connsiteX70" fmla="*/ 423681 w 941119"/>
              <a:gd name="connsiteY70" fmla="*/ 305321 h 921549"/>
              <a:gd name="connsiteX71" fmla="*/ 440138 w 941119"/>
              <a:gd name="connsiteY71" fmla="*/ 262624 h 921549"/>
              <a:gd name="connsiteX72" fmla="*/ 450527 w 941119"/>
              <a:gd name="connsiteY72" fmla="*/ 222915 h 921549"/>
              <a:gd name="connsiteX73" fmla="*/ 455082 w 941119"/>
              <a:gd name="connsiteY73" fmla="*/ 200286 h 921549"/>
              <a:gd name="connsiteX74" fmla="*/ 458640 w 941119"/>
              <a:gd name="connsiteY74" fmla="*/ 177514 h 921549"/>
              <a:gd name="connsiteX75" fmla="*/ 460419 w 941119"/>
              <a:gd name="connsiteY75" fmla="*/ 166840 h 921549"/>
              <a:gd name="connsiteX76" fmla="*/ 461415 w 941119"/>
              <a:gd name="connsiteY76" fmla="*/ 158176 h 921549"/>
              <a:gd name="connsiteX77" fmla="*/ 462803 w 941119"/>
              <a:gd name="connsiteY77" fmla="*/ 144922 h 921549"/>
              <a:gd name="connsiteX78" fmla="*/ 464422 w 941119"/>
              <a:gd name="connsiteY78" fmla="*/ 130155 h 921549"/>
              <a:gd name="connsiteX79" fmla="*/ 464689 w 941119"/>
              <a:gd name="connsiteY79" fmla="*/ 128643 h 921549"/>
              <a:gd name="connsiteX80" fmla="*/ 465881 w 941119"/>
              <a:gd name="connsiteY80" fmla="*/ 110728 h 921549"/>
              <a:gd name="connsiteX81" fmla="*/ 466557 w 941119"/>
              <a:gd name="connsiteY81" fmla="*/ 104110 h 921549"/>
              <a:gd name="connsiteX82" fmla="*/ 466788 w 941119"/>
              <a:gd name="connsiteY82" fmla="*/ 102580 h 921549"/>
              <a:gd name="connsiteX83" fmla="*/ 467944 w 941119"/>
              <a:gd name="connsiteY83" fmla="*/ 80538 h 921549"/>
              <a:gd name="connsiteX84" fmla="*/ 468674 w 941119"/>
              <a:gd name="connsiteY84" fmla="*/ 69294 h 921549"/>
              <a:gd name="connsiteX85" fmla="*/ 468958 w 941119"/>
              <a:gd name="connsiteY85" fmla="*/ 61075 h 921549"/>
              <a:gd name="connsiteX86" fmla="*/ 469795 w 941119"/>
              <a:gd name="connsiteY86" fmla="*/ 45188 h 921549"/>
              <a:gd name="connsiteX87" fmla="*/ 469919 w 941119"/>
              <a:gd name="connsiteY87" fmla="*/ 41096 h 921549"/>
              <a:gd name="connsiteX88" fmla="*/ 470026 w 941119"/>
              <a:gd name="connsiteY88" fmla="*/ 10230 h 921549"/>
              <a:gd name="connsiteX89" fmla="*/ 471947 w 941119"/>
              <a:gd name="connsiteY89" fmla="*/ 1334 h 921549"/>
              <a:gd name="connsiteX90" fmla="*/ 471947 w 941119"/>
              <a:gd name="connsiteY90" fmla="*/ 5462 h 921549"/>
              <a:gd name="connsiteX91" fmla="*/ 472054 w 941119"/>
              <a:gd name="connsiteY91" fmla="*/ 28589 h 921549"/>
              <a:gd name="connsiteX92" fmla="*/ 472783 w 941119"/>
              <a:gd name="connsiteY92" fmla="*/ 40883 h 921549"/>
              <a:gd name="connsiteX93" fmla="*/ 473068 w 941119"/>
              <a:gd name="connsiteY93" fmla="*/ 51664 h 921549"/>
              <a:gd name="connsiteX94" fmla="*/ 473904 w 941119"/>
              <a:gd name="connsiteY94" fmla="*/ 68067 h 921549"/>
              <a:gd name="connsiteX95" fmla="*/ 474100 w 941119"/>
              <a:gd name="connsiteY95" fmla="*/ 75183 h 921549"/>
              <a:gd name="connsiteX96" fmla="*/ 474900 w 941119"/>
              <a:gd name="connsiteY96" fmla="*/ 86942 h 921549"/>
              <a:gd name="connsiteX97" fmla="*/ 475096 w 941119"/>
              <a:gd name="connsiteY97" fmla="*/ 90500 h 921549"/>
              <a:gd name="connsiteX98" fmla="*/ 475986 w 941119"/>
              <a:gd name="connsiteY98" fmla="*/ 103808 h 921549"/>
              <a:gd name="connsiteX99" fmla="*/ 476146 w 941119"/>
              <a:gd name="connsiteY99" fmla="*/ 108415 h 921549"/>
              <a:gd name="connsiteX100" fmla="*/ 476893 w 941119"/>
              <a:gd name="connsiteY100" fmla="*/ 116065 h 921549"/>
              <a:gd name="connsiteX101" fmla="*/ 477071 w 941119"/>
              <a:gd name="connsiteY101" fmla="*/ 117595 h 921549"/>
              <a:gd name="connsiteX102" fmla="*/ 478316 w 941119"/>
              <a:gd name="connsiteY102" fmla="*/ 134479 h 921549"/>
              <a:gd name="connsiteX103" fmla="*/ 480095 w 941119"/>
              <a:gd name="connsiteY103" fmla="*/ 149227 h 921549"/>
              <a:gd name="connsiteX104" fmla="*/ 481163 w 941119"/>
              <a:gd name="connsiteY104" fmla="*/ 159421 h 921549"/>
              <a:gd name="connsiteX105" fmla="*/ 491339 w 941119"/>
              <a:gd name="connsiteY105" fmla="*/ 221083 h 921549"/>
              <a:gd name="connsiteX106" fmla="*/ 508204 w 941119"/>
              <a:gd name="connsiteY106" fmla="*/ 280290 h 921549"/>
              <a:gd name="connsiteX107" fmla="*/ 538448 w 941119"/>
              <a:gd name="connsiteY107" fmla="*/ 339639 h 921549"/>
              <a:gd name="connsiteX108" fmla="*/ 552556 w 941119"/>
              <a:gd name="connsiteY108" fmla="*/ 357928 h 921549"/>
              <a:gd name="connsiteX109" fmla="*/ 567073 w 941119"/>
              <a:gd name="connsiteY109" fmla="*/ 373210 h 921549"/>
              <a:gd name="connsiteX110" fmla="*/ 587550 w 941119"/>
              <a:gd name="connsiteY110" fmla="*/ 390289 h 921549"/>
              <a:gd name="connsiteX111" fmla="*/ 609077 w 941119"/>
              <a:gd name="connsiteY111" fmla="*/ 404325 h 921549"/>
              <a:gd name="connsiteX112" fmla="*/ 644249 w 941119"/>
              <a:gd name="connsiteY112" fmla="*/ 421297 h 921549"/>
              <a:gd name="connsiteX113" fmla="*/ 694062 w 941119"/>
              <a:gd name="connsiteY113" fmla="*/ 437202 h 921549"/>
              <a:gd name="connsiteX114" fmla="*/ 725106 w 941119"/>
              <a:gd name="connsiteY114" fmla="*/ 444087 h 921549"/>
              <a:gd name="connsiteX115" fmla="*/ 746846 w 941119"/>
              <a:gd name="connsiteY115" fmla="*/ 447645 h 921549"/>
              <a:gd name="connsiteX116" fmla="*/ 771664 w 941119"/>
              <a:gd name="connsiteY116" fmla="*/ 451328 h 921549"/>
              <a:gd name="connsiteX117" fmla="*/ 784936 w 941119"/>
              <a:gd name="connsiteY117" fmla="*/ 452644 h 921549"/>
              <a:gd name="connsiteX118" fmla="*/ 800200 w 941119"/>
              <a:gd name="connsiteY118" fmla="*/ 454423 h 921549"/>
              <a:gd name="connsiteX119" fmla="*/ 804292 w 941119"/>
              <a:gd name="connsiteY119" fmla="*/ 454672 h 921549"/>
              <a:gd name="connsiteX120" fmla="*/ 811408 w 941119"/>
              <a:gd name="connsiteY120" fmla="*/ 455420 h 921549"/>
              <a:gd name="connsiteX121" fmla="*/ 812422 w 941119"/>
              <a:gd name="connsiteY121" fmla="*/ 455580 h 921549"/>
              <a:gd name="connsiteX122" fmla="*/ 830337 w 941119"/>
              <a:gd name="connsiteY122" fmla="*/ 456754 h 921549"/>
              <a:gd name="connsiteX123" fmla="*/ 839535 w 941119"/>
              <a:gd name="connsiteY123" fmla="*/ 457519 h 921549"/>
              <a:gd name="connsiteX124" fmla="*/ 841065 w 941119"/>
              <a:gd name="connsiteY124" fmla="*/ 457697 h 921549"/>
              <a:gd name="connsiteX125" fmla="*/ 870829 w 941119"/>
              <a:gd name="connsiteY125" fmla="*/ 458871 h 921549"/>
              <a:gd name="connsiteX126" fmla="*/ 879510 w 941119"/>
              <a:gd name="connsiteY126" fmla="*/ 459529 h 921549"/>
              <a:gd name="connsiteX127" fmla="*/ 883602 w 941119"/>
              <a:gd name="connsiteY127" fmla="*/ 459778 h 921549"/>
              <a:gd name="connsiteX128" fmla="*/ 900059 w 941119"/>
              <a:gd name="connsiteY128" fmla="*/ 459885 h 921549"/>
              <a:gd name="connsiteX129" fmla="*/ 913384 w 941119"/>
              <a:gd name="connsiteY129" fmla="*/ 460632 h 921549"/>
              <a:gd name="connsiteX130" fmla="*/ 923133 w 941119"/>
              <a:gd name="connsiteY130" fmla="*/ 460846 h 921549"/>
              <a:gd name="connsiteX131" fmla="*/ 940621 w 941119"/>
              <a:gd name="connsiteY131" fmla="*/ 461522 h 921549"/>
              <a:gd name="connsiteX132" fmla="*/ 937561 w 941119"/>
              <a:gd name="connsiteY132" fmla="*/ 461806 h 921549"/>
              <a:gd name="connsiteX133" fmla="*/ 906694 w 941119"/>
              <a:gd name="connsiteY133" fmla="*/ 461949 h 921549"/>
              <a:gd name="connsiteX134" fmla="*/ 900557 w 941119"/>
              <a:gd name="connsiteY134" fmla="*/ 462482 h 921549"/>
              <a:gd name="connsiteX135" fmla="*/ 895967 w 941119"/>
              <a:gd name="connsiteY135" fmla="*/ 462838 h 921549"/>
              <a:gd name="connsiteX136" fmla="*/ 881040 w 941119"/>
              <a:gd name="connsiteY136" fmla="*/ 462945 h 921549"/>
              <a:gd name="connsiteX137" fmla="*/ 870811 w 941119"/>
              <a:gd name="connsiteY137" fmla="*/ 463639 h 921549"/>
              <a:gd name="connsiteX138" fmla="*/ 860546 w 941119"/>
              <a:gd name="connsiteY138" fmla="*/ 463959 h 921549"/>
              <a:gd name="connsiteX139" fmla="*/ 850316 w 941119"/>
              <a:gd name="connsiteY139" fmla="*/ 464688 h 921549"/>
              <a:gd name="connsiteX140" fmla="*/ 844677 w 941119"/>
              <a:gd name="connsiteY140" fmla="*/ 464955 h 921549"/>
              <a:gd name="connsiteX141" fmla="*/ 832401 w 941119"/>
              <a:gd name="connsiteY141" fmla="*/ 465809 h 921549"/>
              <a:gd name="connsiteX142" fmla="*/ 827793 w 941119"/>
              <a:gd name="connsiteY142" fmla="*/ 466005 h 921549"/>
              <a:gd name="connsiteX143" fmla="*/ 818596 w 941119"/>
              <a:gd name="connsiteY143" fmla="*/ 466788 h 921549"/>
              <a:gd name="connsiteX144" fmla="*/ 817066 w 941119"/>
              <a:gd name="connsiteY144" fmla="*/ 466966 h 921549"/>
              <a:gd name="connsiteX145" fmla="*/ 800200 w 941119"/>
              <a:gd name="connsiteY145" fmla="*/ 468264 h 921549"/>
              <a:gd name="connsiteX146" fmla="*/ 785416 w 941119"/>
              <a:gd name="connsiteY146" fmla="*/ 469777 h 921549"/>
              <a:gd name="connsiteX147" fmla="*/ 773194 w 941119"/>
              <a:gd name="connsiteY147" fmla="*/ 471182 h 921549"/>
              <a:gd name="connsiteX148" fmla="*/ 762004 w 941119"/>
              <a:gd name="connsiteY148" fmla="*/ 472481 h 921549"/>
              <a:gd name="connsiteX149" fmla="*/ 751881 w 941119"/>
              <a:gd name="connsiteY149" fmla="*/ 474117 h 921549"/>
              <a:gd name="connsiteX150" fmla="*/ 724075 w 941119"/>
              <a:gd name="connsiteY150" fmla="*/ 478654 h 921549"/>
              <a:gd name="connsiteX151" fmla="*/ 689063 w 941119"/>
              <a:gd name="connsiteY151" fmla="*/ 486606 h 921549"/>
              <a:gd name="connsiteX152" fmla="*/ 637061 w 941119"/>
              <a:gd name="connsiteY152" fmla="*/ 504272 h 921549"/>
              <a:gd name="connsiteX153" fmla="*/ 592069 w 941119"/>
              <a:gd name="connsiteY153" fmla="*/ 528948 h 921549"/>
              <a:gd name="connsiteX154" fmla="*/ 567073 w 941119"/>
              <a:gd name="connsiteY154" fmla="*/ 549531 h 921549"/>
              <a:gd name="connsiteX155" fmla="*/ 560153 w 941119"/>
              <a:gd name="connsiteY155" fmla="*/ 556434 h 921549"/>
              <a:gd name="connsiteX156" fmla="*/ 541312 w 941119"/>
              <a:gd name="connsiteY156" fmla="*/ 578797 h 921549"/>
              <a:gd name="connsiteX157" fmla="*/ 520355 w 941119"/>
              <a:gd name="connsiteY157" fmla="*/ 613524 h 921549"/>
              <a:gd name="connsiteX158" fmla="*/ 507350 w 941119"/>
              <a:gd name="connsiteY158" fmla="*/ 644266 h 921549"/>
              <a:gd name="connsiteX159" fmla="*/ 493314 w 941119"/>
              <a:gd name="connsiteY159" fmla="*/ 692034 h 921549"/>
              <a:gd name="connsiteX160" fmla="*/ 487514 w 941119"/>
              <a:gd name="connsiteY160" fmla="*/ 720143 h 921549"/>
              <a:gd name="connsiteX161" fmla="*/ 483137 w 941119"/>
              <a:gd name="connsiteY161" fmla="*/ 747985 h 921549"/>
              <a:gd name="connsiteX162" fmla="*/ 479971 w 941119"/>
              <a:gd name="connsiteY162" fmla="*/ 771860 h 921549"/>
              <a:gd name="connsiteX163" fmla="*/ 478281 w 941119"/>
              <a:gd name="connsiteY163" fmla="*/ 786092 h 921549"/>
              <a:gd name="connsiteX164" fmla="*/ 476929 w 941119"/>
              <a:gd name="connsiteY164" fmla="*/ 802442 h 921549"/>
              <a:gd name="connsiteX165" fmla="*/ 475310 w 941119"/>
              <a:gd name="connsiteY165" fmla="*/ 822367 h 921549"/>
              <a:gd name="connsiteX166" fmla="*/ 475185 w 941119"/>
              <a:gd name="connsiteY166" fmla="*/ 823381 h 921549"/>
              <a:gd name="connsiteX167" fmla="*/ 474064 w 941119"/>
              <a:gd name="connsiteY167" fmla="*/ 844392 h 921549"/>
              <a:gd name="connsiteX168" fmla="*/ 473246 w 941119"/>
              <a:gd name="connsiteY168" fmla="*/ 859264 h 921549"/>
              <a:gd name="connsiteX169" fmla="*/ 473015 w 941119"/>
              <a:gd name="connsiteY169" fmla="*/ 869014 h 921549"/>
              <a:gd name="connsiteX170" fmla="*/ 472178 w 941119"/>
              <a:gd name="connsiteY170" fmla="*/ 884883 h 921549"/>
              <a:gd name="connsiteX171" fmla="*/ 472036 w 941119"/>
              <a:gd name="connsiteY171" fmla="*/ 888992 h 921549"/>
              <a:gd name="connsiteX172" fmla="*/ 471912 w 941119"/>
              <a:gd name="connsiteY172" fmla="*/ 916265 h 921549"/>
              <a:gd name="connsiteX173" fmla="*/ 471965 w 941119"/>
              <a:gd name="connsiteY173" fmla="*/ 921371 h 92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1119" h="921549">
                <a:moveTo>
                  <a:pt x="471965" y="921371"/>
                </a:moveTo>
                <a:cubicBezTo>
                  <a:pt x="470378" y="916840"/>
                  <a:pt x="469718" y="912036"/>
                  <a:pt x="470026" y="907245"/>
                </a:cubicBezTo>
                <a:cubicBezTo>
                  <a:pt x="470026" y="900396"/>
                  <a:pt x="470026" y="893529"/>
                  <a:pt x="470026" y="886680"/>
                </a:cubicBezTo>
                <a:cubicBezTo>
                  <a:pt x="470102" y="882398"/>
                  <a:pt x="469859" y="878115"/>
                  <a:pt x="469296" y="873871"/>
                </a:cubicBezTo>
                <a:cubicBezTo>
                  <a:pt x="468951" y="870115"/>
                  <a:pt x="468857" y="866342"/>
                  <a:pt x="469012" y="862574"/>
                </a:cubicBezTo>
                <a:cubicBezTo>
                  <a:pt x="469012" y="858126"/>
                  <a:pt x="469279" y="853678"/>
                  <a:pt x="468211" y="849266"/>
                </a:cubicBezTo>
                <a:cubicBezTo>
                  <a:pt x="468003" y="847907"/>
                  <a:pt x="467937" y="846530"/>
                  <a:pt x="468016" y="845157"/>
                </a:cubicBezTo>
                <a:cubicBezTo>
                  <a:pt x="467891" y="840211"/>
                  <a:pt x="468229" y="835229"/>
                  <a:pt x="467144" y="830301"/>
                </a:cubicBezTo>
                <a:cubicBezTo>
                  <a:pt x="466896" y="828432"/>
                  <a:pt x="466838" y="826542"/>
                  <a:pt x="466966" y="824662"/>
                </a:cubicBezTo>
                <a:cubicBezTo>
                  <a:pt x="467130" y="821746"/>
                  <a:pt x="466872" y="818823"/>
                  <a:pt x="466201" y="815980"/>
                </a:cubicBezTo>
                <a:cubicBezTo>
                  <a:pt x="466059" y="815489"/>
                  <a:pt x="466005" y="814977"/>
                  <a:pt x="466041" y="814468"/>
                </a:cubicBezTo>
                <a:cubicBezTo>
                  <a:pt x="466414" y="808277"/>
                  <a:pt x="465027" y="802192"/>
                  <a:pt x="464813" y="796037"/>
                </a:cubicBezTo>
                <a:cubicBezTo>
                  <a:pt x="464635" y="791091"/>
                  <a:pt x="463746" y="786199"/>
                  <a:pt x="463176" y="781271"/>
                </a:cubicBezTo>
                <a:cubicBezTo>
                  <a:pt x="463038" y="780428"/>
                  <a:pt x="462943" y="779579"/>
                  <a:pt x="462892" y="778727"/>
                </a:cubicBezTo>
                <a:cubicBezTo>
                  <a:pt x="462629" y="773263"/>
                  <a:pt x="462034" y="767821"/>
                  <a:pt x="461113" y="762431"/>
                </a:cubicBezTo>
                <a:cubicBezTo>
                  <a:pt x="460686" y="759388"/>
                  <a:pt x="460401" y="756329"/>
                  <a:pt x="459992" y="753286"/>
                </a:cubicBezTo>
                <a:cubicBezTo>
                  <a:pt x="458498" y="742452"/>
                  <a:pt x="456754" y="731671"/>
                  <a:pt x="454904" y="720890"/>
                </a:cubicBezTo>
                <a:cubicBezTo>
                  <a:pt x="452420" y="705871"/>
                  <a:pt x="449159" y="690989"/>
                  <a:pt x="445137" y="676307"/>
                </a:cubicBezTo>
                <a:cubicBezTo>
                  <a:pt x="440458" y="659107"/>
                  <a:pt x="434573" y="642259"/>
                  <a:pt x="427524" y="625888"/>
                </a:cubicBezTo>
                <a:cubicBezTo>
                  <a:pt x="420559" y="609848"/>
                  <a:pt x="411982" y="594559"/>
                  <a:pt x="401924" y="580256"/>
                </a:cubicBezTo>
                <a:cubicBezTo>
                  <a:pt x="396960" y="573068"/>
                  <a:pt x="391427" y="566292"/>
                  <a:pt x="385378" y="559992"/>
                </a:cubicBezTo>
                <a:cubicBezTo>
                  <a:pt x="384293" y="558889"/>
                  <a:pt x="383333" y="557680"/>
                  <a:pt x="382372" y="556434"/>
                </a:cubicBezTo>
                <a:cubicBezTo>
                  <a:pt x="380666" y="554280"/>
                  <a:pt x="378714" y="552333"/>
                  <a:pt x="376554" y="550635"/>
                </a:cubicBezTo>
                <a:cubicBezTo>
                  <a:pt x="375722" y="550037"/>
                  <a:pt x="374925" y="549389"/>
                  <a:pt x="374170" y="548695"/>
                </a:cubicBezTo>
                <a:cubicBezTo>
                  <a:pt x="369525" y="544134"/>
                  <a:pt x="364594" y="539873"/>
                  <a:pt x="359404" y="535940"/>
                </a:cubicBezTo>
                <a:cubicBezTo>
                  <a:pt x="352144" y="530209"/>
                  <a:pt x="344501" y="524984"/>
                  <a:pt x="336526" y="520302"/>
                </a:cubicBezTo>
                <a:cubicBezTo>
                  <a:pt x="319182" y="510227"/>
                  <a:pt x="300888" y="501885"/>
                  <a:pt x="281909" y="495395"/>
                </a:cubicBezTo>
                <a:cubicBezTo>
                  <a:pt x="267490" y="490476"/>
                  <a:pt x="252821" y="486320"/>
                  <a:pt x="237966" y="482942"/>
                </a:cubicBezTo>
                <a:cubicBezTo>
                  <a:pt x="226473" y="480291"/>
                  <a:pt x="214927" y="477853"/>
                  <a:pt x="203239" y="476199"/>
                </a:cubicBezTo>
                <a:cubicBezTo>
                  <a:pt x="192760" y="474722"/>
                  <a:pt x="182335" y="472641"/>
                  <a:pt x="171839" y="471449"/>
                </a:cubicBezTo>
                <a:cubicBezTo>
                  <a:pt x="167444" y="470933"/>
                  <a:pt x="162943" y="470239"/>
                  <a:pt x="158585" y="470043"/>
                </a:cubicBezTo>
                <a:cubicBezTo>
                  <a:pt x="154226" y="469848"/>
                  <a:pt x="149690" y="469047"/>
                  <a:pt x="145349" y="468496"/>
                </a:cubicBezTo>
                <a:cubicBezTo>
                  <a:pt x="144341" y="468325"/>
                  <a:pt x="143326" y="468206"/>
                  <a:pt x="142306" y="468140"/>
                </a:cubicBezTo>
                <a:cubicBezTo>
                  <a:pt x="139033" y="468140"/>
                  <a:pt x="135795" y="467410"/>
                  <a:pt x="132611" y="467339"/>
                </a:cubicBezTo>
                <a:cubicBezTo>
                  <a:pt x="126420" y="467197"/>
                  <a:pt x="120353" y="465863"/>
                  <a:pt x="114180" y="466023"/>
                </a:cubicBezTo>
                <a:cubicBezTo>
                  <a:pt x="111788" y="466194"/>
                  <a:pt x="109383" y="465971"/>
                  <a:pt x="107063" y="465364"/>
                </a:cubicBezTo>
                <a:cubicBezTo>
                  <a:pt x="106570" y="465201"/>
                  <a:pt x="106053" y="465123"/>
                  <a:pt x="105533" y="465133"/>
                </a:cubicBezTo>
                <a:cubicBezTo>
                  <a:pt x="97972" y="465489"/>
                  <a:pt x="90518" y="464101"/>
                  <a:pt x="82975" y="463977"/>
                </a:cubicBezTo>
                <a:cubicBezTo>
                  <a:pt x="77838" y="464155"/>
                  <a:pt x="72695" y="463886"/>
                  <a:pt x="67604" y="463176"/>
                </a:cubicBezTo>
                <a:cubicBezTo>
                  <a:pt x="64708" y="462883"/>
                  <a:pt x="61794" y="462812"/>
                  <a:pt x="58887" y="462963"/>
                </a:cubicBezTo>
                <a:cubicBezTo>
                  <a:pt x="52037" y="462767"/>
                  <a:pt x="45170" y="463425"/>
                  <a:pt x="38374" y="462073"/>
                </a:cubicBezTo>
                <a:cubicBezTo>
                  <a:pt x="37010" y="461918"/>
                  <a:pt x="35634" y="461888"/>
                  <a:pt x="34265" y="461984"/>
                </a:cubicBezTo>
                <a:lnTo>
                  <a:pt x="4892" y="461931"/>
                </a:lnTo>
                <a:cubicBezTo>
                  <a:pt x="3677" y="462016"/>
                  <a:pt x="2458" y="461815"/>
                  <a:pt x="1334" y="461344"/>
                </a:cubicBezTo>
                <a:cubicBezTo>
                  <a:pt x="2348" y="461255"/>
                  <a:pt x="3380" y="461095"/>
                  <a:pt x="4394" y="461077"/>
                </a:cubicBezTo>
                <a:lnTo>
                  <a:pt x="22416" y="460952"/>
                </a:lnTo>
                <a:cubicBezTo>
                  <a:pt x="25991" y="461127"/>
                  <a:pt x="29574" y="460876"/>
                  <a:pt x="33090" y="460205"/>
                </a:cubicBezTo>
                <a:cubicBezTo>
                  <a:pt x="34449" y="459994"/>
                  <a:pt x="35828" y="459935"/>
                  <a:pt x="37200" y="460027"/>
                </a:cubicBezTo>
                <a:cubicBezTo>
                  <a:pt x="43035" y="460027"/>
                  <a:pt x="48853" y="460027"/>
                  <a:pt x="54688" y="460027"/>
                </a:cubicBezTo>
                <a:cubicBezTo>
                  <a:pt x="58111" y="460079"/>
                  <a:pt x="61533" y="459848"/>
                  <a:pt x="64918" y="459334"/>
                </a:cubicBezTo>
                <a:cubicBezTo>
                  <a:pt x="67984" y="459010"/>
                  <a:pt x="71070" y="458908"/>
                  <a:pt x="74151" y="459031"/>
                </a:cubicBezTo>
                <a:cubicBezTo>
                  <a:pt x="78781" y="459232"/>
                  <a:pt x="83420" y="458953"/>
                  <a:pt x="87992" y="458195"/>
                </a:cubicBezTo>
                <a:cubicBezTo>
                  <a:pt x="89689" y="457960"/>
                  <a:pt x="91405" y="457894"/>
                  <a:pt x="93116" y="457999"/>
                </a:cubicBezTo>
                <a:cubicBezTo>
                  <a:pt x="97226" y="458202"/>
                  <a:pt x="101346" y="457921"/>
                  <a:pt x="105391" y="457163"/>
                </a:cubicBezTo>
                <a:cubicBezTo>
                  <a:pt x="106750" y="456951"/>
                  <a:pt x="108129" y="456891"/>
                  <a:pt x="109501" y="456985"/>
                </a:cubicBezTo>
                <a:cubicBezTo>
                  <a:pt x="113269" y="457163"/>
                  <a:pt x="117046" y="456877"/>
                  <a:pt x="120744" y="456131"/>
                </a:cubicBezTo>
                <a:cubicBezTo>
                  <a:pt x="121919" y="455930"/>
                  <a:pt x="123113" y="455870"/>
                  <a:pt x="124302" y="455953"/>
                </a:cubicBezTo>
                <a:cubicBezTo>
                  <a:pt x="127048" y="456103"/>
                  <a:pt x="129801" y="455839"/>
                  <a:pt x="132468" y="455171"/>
                </a:cubicBezTo>
                <a:cubicBezTo>
                  <a:pt x="132964" y="455021"/>
                  <a:pt x="133482" y="454962"/>
                  <a:pt x="133998" y="454993"/>
                </a:cubicBezTo>
                <a:cubicBezTo>
                  <a:pt x="139335" y="455384"/>
                  <a:pt x="144530" y="453907"/>
                  <a:pt x="149850" y="453747"/>
                </a:cubicBezTo>
                <a:cubicBezTo>
                  <a:pt x="154262" y="453623"/>
                  <a:pt x="158745" y="452680"/>
                  <a:pt x="163050" y="452128"/>
                </a:cubicBezTo>
                <a:cubicBezTo>
                  <a:pt x="166964" y="451648"/>
                  <a:pt x="170878" y="451310"/>
                  <a:pt x="174774" y="450794"/>
                </a:cubicBezTo>
                <a:cubicBezTo>
                  <a:pt x="181036" y="449940"/>
                  <a:pt x="187228" y="448926"/>
                  <a:pt x="193543" y="448125"/>
                </a:cubicBezTo>
                <a:cubicBezTo>
                  <a:pt x="200499" y="447254"/>
                  <a:pt x="207384" y="445973"/>
                  <a:pt x="214251" y="444656"/>
                </a:cubicBezTo>
                <a:cubicBezTo>
                  <a:pt x="218290" y="443874"/>
                  <a:pt x="222364" y="443322"/>
                  <a:pt x="226367" y="442450"/>
                </a:cubicBezTo>
                <a:cubicBezTo>
                  <a:pt x="244963" y="438563"/>
                  <a:pt x="263323" y="433621"/>
                  <a:pt x="281357" y="427649"/>
                </a:cubicBezTo>
                <a:cubicBezTo>
                  <a:pt x="296960" y="422374"/>
                  <a:pt x="312103" y="415829"/>
                  <a:pt x="326634" y="408079"/>
                </a:cubicBezTo>
                <a:cubicBezTo>
                  <a:pt x="339643" y="401148"/>
                  <a:pt x="351963" y="392993"/>
                  <a:pt x="363425" y="383724"/>
                </a:cubicBezTo>
                <a:cubicBezTo>
                  <a:pt x="372173" y="376544"/>
                  <a:pt x="380335" y="368680"/>
                  <a:pt x="387834" y="360205"/>
                </a:cubicBezTo>
                <a:cubicBezTo>
                  <a:pt x="396875" y="350126"/>
                  <a:pt x="404875" y="339159"/>
                  <a:pt x="411708" y="327470"/>
                </a:cubicBezTo>
                <a:cubicBezTo>
                  <a:pt x="415925" y="320212"/>
                  <a:pt x="420195" y="312971"/>
                  <a:pt x="423681" y="305321"/>
                </a:cubicBezTo>
                <a:cubicBezTo>
                  <a:pt x="430088" y="291460"/>
                  <a:pt x="435585" y="277198"/>
                  <a:pt x="440138" y="262624"/>
                </a:cubicBezTo>
                <a:cubicBezTo>
                  <a:pt x="444158" y="249530"/>
                  <a:pt x="447699" y="236329"/>
                  <a:pt x="450527" y="222915"/>
                </a:cubicBezTo>
                <a:cubicBezTo>
                  <a:pt x="452129" y="215390"/>
                  <a:pt x="453801" y="207882"/>
                  <a:pt x="455082" y="200286"/>
                </a:cubicBezTo>
                <a:cubicBezTo>
                  <a:pt x="456363" y="192689"/>
                  <a:pt x="457448" y="185110"/>
                  <a:pt x="458640" y="177514"/>
                </a:cubicBezTo>
                <a:cubicBezTo>
                  <a:pt x="459191" y="173956"/>
                  <a:pt x="459743" y="170398"/>
                  <a:pt x="460419" y="166840"/>
                </a:cubicBezTo>
                <a:cubicBezTo>
                  <a:pt x="460917" y="163975"/>
                  <a:pt x="460881" y="161058"/>
                  <a:pt x="461415" y="158176"/>
                </a:cubicBezTo>
                <a:cubicBezTo>
                  <a:pt x="462234" y="153817"/>
                  <a:pt x="462340" y="149280"/>
                  <a:pt x="462803" y="144922"/>
                </a:cubicBezTo>
                <a:cubicBezTo>
                  <a:pt x="463319" y="139994"/>
                  <a:pt x="463870" y="135083"/>
                  <a:pt x="464422" y="130155"/>
                </a:cubicBezTo>
                <a:cubicBezTo>
                  <a:pt x="464562" y="129662"/>
                  <a:pt x="464651" y="129155"/>
                  <a:pt x="464689" y="128643"/>
                </a:cubicBezTo>
                <a:cubicBezTo>
                  <a:pt x="464368" y="122630"/>
                  <a:pt x="466005" y="116741"/>
                  <a:pt x="465881" y="110728"/>
                </a:cubicBezTo>
                <a:cubicBezTo>
                  <a:pt x="465758" y="108500"/>
                  <a:pt x="465987" y="106267"/>
                  <a:pt x="466557" y="104110"/>
                </a:cubicBezTo>
                <a:cubicBezTo>
                  <a:pt x="466720" y="103617"/>
                  <a:pt x="466799" y="103100"/>
                  <a:pt x="466788" y="102580"/>
                </a:cubicBezTo>
                <a:cubicBezTo>
                  <a:pt x="466397" y="95197"/>
                  <a:pt x="467998" y="87921"/>
                  <a:pt x="467944" y="80538"/>
                </a:cubicBezTo>
                <a:cubicBezTo>
                  <a:pt x="467823" y="76775"/>
                  <a:pt x="468069" y="73010"/>
                  <a:pt x="468674" y="69294"/>
                </a:cubicBezTo>
                <a:cubicBezTo>
                  <a:pt x="468983" y="66566"/>
                  <a:pt x="469078" y="63818"/>
                  <a:pt x="468958" y="61075"/>
                </a:cubicBezTo>
                <a:cubicBezTo>
                  <a:pt x="469101" y="55738"/>
                  <a:pt x="468585" y="50401"/>
                  <a:pt x="469795" y="45188"/>
                </a:cubicBezTo>
                <a:cubicBezTo>
                  <a:pt x="469988" y="43833"/>
                  <a:pt x="470029" y="42460"/>
                  <a:pt x="469919" y="41096"/>
                </a:cubicBezTo>
                <a:cubicBezTo>
                  <a:pt x="469919" y="30795"/>
                  <a:pt x="470079" y="20512"/>
                  <a:pt x="470026" y="10230"/>
                </a:cubicBezTo>
                <a:cubicBezTo>
                  <a:pt x="470088" y="7168"/>
                  <a:pt x="470741" y="4148"/>
                  <a:pt x="471947" y="1334"/>
                </a:cubicBezTo>
                <a:lnTo>
                  <a:pt x="471947" y="5462"/>
                </a:lnTo>
                <a:cubicBezTo>
                  <a:pt x="471947" y="13183"/>
                  <a:pt x="471947" y="20886"/>
                  <a:pt x="472054" y="28589"/>
                </a:cubicBezTo>
                <a:cubicBezTo>
                  <a:pt x="471995" y="32700"/>
                  <a:pt x="472239" y="36808"/>
                  <a:pt x="472783" y="40883"/>
                </a:cubicBezTo>
                <a:cubicBezTo>
                  <a:pt x="473128" y="44465"/>
                  <a:pt x="473223" y="48068"/>
                  <a:pt x="473068" y="51664"/>
                </a:cubicBezTo>
                <a:cubicBezTo>
                  <a:pt x="473193" y="57143"/>
                  <a:pt x="472819" y="62605"/>
                  <a:pt x="473904" y="68067"/>
                </a:cubicBezTo>
                <a:cubicBezTo>
                  <a:pt x="474171" y="70429"/>
                  <a:pt x="474237" y="72809"/>
                  <a:pt x="474100" y="75183"/>
                </a:cubicBezTo>
                <a:cubicBezTo>
                  <a:pt x="473904" y="79121"/>
                  <a:pt x="474173" y="83068"/>
                  <a:pt x="474900" y="86942"/>
                </a:cubicBezTo>
                <a:cubicBezTo>
                  <a:pt x="475098" y="88117"/>
                  <a:pt x="475164" y="89311"/>
                  <a:pt x="475096" y="90500"/>
                </a:cubicBezTo>
                <a:cubicBezTo>
                  <a:pt x="474922" y="94955"/>
                  <a:pt x="475219" y="99416"/>
                  <a:pt x="475986" y="103808"/>
                </a:cubicBezTo>
                <a:cubicBezTo>
                  <a:pt x="476210" y="105333"/>
                  <a:pt x="476263" y="106878"/>
                  <a:pt x="476146" y="108415"/>
                </a:cubicBezTo>
                <a:cubicBezTo>
                  <a:pt x="476012" y="110988"/>
                  <a:pt x="476263" y="113567"/>
                  <a:pt x="476893" y="116065"/>
                </a:cubicBezTo>
                <a:cubicBezTo>
                  <a:pt x="477041" y="116561"/>
                  <a:pt x="477101" y="117079"/>
                  <a:pt x="477071" y="117595"/>
                </a:cubicBezTo>
                <a:cubicBezTo>
                  <a:pt x="476715" y="123271"/>
                  <a:pt x="478085" y="128821"/>
                  <a:pt x="478316" y="134479"/>
                </a:cubicBezTo>
                <a:cubicBezTo>
                  <a:pt x="478530" y="139407"/>
                  <a:pt x="479455" y="144299"/>
                  <a:pt x="480095" y="149227"/>
                </a:cubicBezTo>
                <a:cubicBezTo>
                  <a:pt x="480487" y="152607"/>
                  <a:pt x="480771" y="156023"/>
                  <a:pt x="481163" y="159421"/>
                </a:cubicBezTo>
                <a:cubicBezTo>
                  <a:pt x="483600" y="180129"/>
                  <a:pt x="487123" y="200659"/>
                  <a:pt x="491339" y="221083"/>
                </a:cubicBezTo>
                <a:cubicBezTo>
                  <a:pt x="495486" y="241209"/>
                  <a:pt x="501124" y="260999"/>
                  <a:pt x="508204" y="280290"/>
                </a:cubicBezTo>
                <a:cubicBezTo>
                  <a:pt x="515675" y="301299"/>
                  <a:pt x="525842" y="321247"/>
                  <a:pt x="538448" y="339639"/>
                </a:cubicBezTo>
                <a:cubicBezTo>
                  <a:pt x="542878" y="345955"/>
                  <a:pt x="547521" y="352092"/>
                  <a:pt x="552556" y="357928"/>
                </a:cubicBezTo>
                <a:cubicBezTo>
                  <a:pt x="557146" y="363265"/>
                  <a:pt x="562092" y="368246"/>
                  <a:pt x="567073" y="373210"/>
                </a:cubicBezTo>
                <a:cubicBezTo>
                  <a:pt x="573448" y="379424"/>
                  <a:pt x="580293" y="385133"/>
                  <a:pt x="587550" y="390289"/>
                </a:cubicBezTo>
                <a:cubicBezTo>
                  <a:pt x="594471" y="395341"/>
                  <a:pt x="601694" y="399949"/>
                  <a:pt x="609077" y="404325"/>
                </a:cubicBezTo>
                <a:cubicBezTo>
                  <a:pt x="620349" y="410876"/>
                  <a:pt x="632106" y="416549"/>
                  <a:pt x="644249" y="421297"/>
                </a:cubicBezTo>
                <a:cubicBezTo>
                  <a:pt x="660441" y="427810"/>
                  <a:pt x="677090" y="433128"/>
                  <a:pt x="694062" y="437202"/>
                </a:cubicBezTo>
                <a:cubicBezTo>
                  <a:pt x="704363" y="439657"/>
                  <a:pt x="714681" y="442148"/>
                  <a:pt x="725106" y="444087"/>
                </a:cubicBezTo>
                <a:cubicBezTo>
                  <a:pt x="732312" y="445439"/>
                  <a:pt x="739517" y="446898"/>
                  <a:pt x="746846" y="447645"/>
                </a:cubicBezTo>
                <a:cubicBezTo>
                  <a:pt x="755155" y="448570"/>
                  <a:pt x="763392" y="450171"/>
                  <a:pt x="771664" y="451328"/>
                </a:cubicBezTo>
                <a:cubicBezTo>
                  <a:pt x="776076" y="451933"/>
                  <a:pt x="780560" y="452164"/>
                  <a:pt x="784936" y="452644"/>
                </a:cubicBezTo>
                <a:cubicBezTo>
                  <a:pt x="790024" y="453178"/>
                  <a:pt x="795112" y="453836"/>
                  <a:pt x="800200" y="454423"/>
                </a:cubicBezTo>
                <a:cubicBezTo>
                  <a:pt x="801552" y="454566"/>
                  <a:pt x="802922" y="454655"/>
                  <a:pt x="804292" y="454672"/>
                </a:cubicBezTo>
                <a:cubicBezTo>
                  <a:pt x="806689" y="454575"/>
                  <a:pt x="809085" y="454827"/>
                  <a:pt x="811408" y="455420"/>
                </a:cubicBezTo>
                <a:cubicBezTo>
                  <a:pt x="811734" y="455535"/>
                  <a:pt x="812077" y="455589"/>
                  <a:pt x="812422" y="455580"/>
                </a:cubicBezTo>
                <a:cubicBezTo>
                  <a:pt x="818453" y="455242"/>
                  <a:pt x="824342" y="456683"/>
                  <a:pt x="830337" y="456754"/>
                </a:cubicBezTo>
                <a:cubicBezTo>
                  <a:pt x="833424" y="456581"/>
                  <a:pt x="836520" y="456838"/>
                  <a:pt x="839535" y="457519"/>
                </a:cubicBezTo>
                <a:cubicBezTo>
                  <a:pt x="840031" y="457667"/>
                  <a:pt x="840549" y="457727"/>
                  <a:pt x="841065" y="457697"/>
                </a:cubicBezTo>
                <a:cubicBezTo>
                  <a:pt x="851010" y="457305"/>
                  <a:pt x="860866" y="459280"/>
                  <a:pt x="870829" y="458871"/>
                </a:cubicBezTo>
                <a:cubicBezTo>
                  <a:pt x="873739" y="458656"/>
                  <a:pt x="876666" y="458876"/>
                  <a:pt x="879510" y="459529"/>
                </a:cubicBezTo>
                <a:cubicBezTo>
                  <a:pt x="880859" y="459773"/>
                  <a:pt x="882232" y="459857"/>
                  <a:pt x="883602" y="459778"/>
                </a:cubicBezTo>
                <a:cubicBezTo>
                  <a:pt x="889082" y="459778"/>
                  <a:pt x="894579" y="459778"/>
                  <a:pt x="900059" y="459885"/>
                </a:cubicBezTo>
                <a:cubicBezTo>
                  <a:pt x="904513" y="459778"/>
                  <a:pt x="908970" y="460029"/>
                  <a:pt x="913384" y="460632"/>
                </a:cubicBezTo>
                <a:cubicBezTo>
                  <a:pt x="916621" y="460979"/>
                  <a:pt x="919883" y="461052"/>
                  <a:pt x="923133" y="460846"/>
                </a:cubicBezTo>
                <a:cubicBezTo>
                  <a:pt x="928970" y="460760"/>
                  <a:pt x="934807" y="460986"/>
                  <a:pt x="940621" y="461522"/>
                </a:cubicBezTo>
                <a:cubicBezTo>
                  <a:pt x="939589" y="461629"/>
                  <a:pt x="938575" y="461789"/>
                  <a:pt x="937561" y="461806"/>
                </a:cubicBezTo>
                <a:lnTo>
                  <a:pt x="906694" y="461949"/>
                </a:lnTo>
                <a:cubicBezTo>
                  <a:pt x="904636" y="461913"/>
                  <a:pt x="902578" y="462093"/>
                  <a:pt x="900557" y="462482"/>
                </a:cubicBezTo>
                <a:cubicBezTo>
                  <a:pt x="899043" y="462762"/>
                  <a:pt x="897506" y="462881"/>
                  <a:pt x="895967" y="462838"/>
                </a:cubicBezTo>
                <a:cubicBezTo>
                  <a:pt x="890985" y="462838"/>
                  <a:pt x="886022" y="462838"/>
                  <a:pt x="881040" y="462945"/>
                </a:cubicBezTo>
                <a:cubicBezTo>
                  <a:pt x="877618" y="462927"/>
                  <a:pt x="874200" y="463160"/>
                  <a:pt x="870811" y="463639"/>
                </a:cubicBezTo>
                <a:cubicBezTo>
                  <a:pt x="867400" y="463968"/>
                  <a:pt x="863970" y="464076"/>
                  <a:pt x="860546" y="463959"/>
                </a:cubicBezTo>
                <a:cubicBezTo>
                  <a:pt x="857119" y="463838"/>
                  <a:pt x="853691" y="464082"/>
                  <a:pt x="850316" y="464688"/>
                </a:cubicBezTo>
                <a:cubicBezTo>
                  <a:pt x="848450" y="464966"/>
                  <a:pt x="846561" y="465055"/>
                  <a:pt x="844677" y="464955"/>
                </a:cubicBezTo>
                <a:cubicBezTo>
                  <a:pt x="840565" y="464795"/>
                  <a:pt x="836450" y="465082"/>
                  <a:pt x="832401" y="465809"/>
                </a:cubicBezTo>
                <a:cubicBezTo>
                  <a:pt x="830876" y="466035"/>
                  <a:pt x="829332" y="466101"/>
                  <a:pt x="827793" y="466005"/>
                </a:cubicBezTo>
                <a:cubicBezTo>
                  <a:pt x="824707" y="465829"/>
                  <a:pt x="821609" y="466092"/>
                  <a:pt x="818596" y="466788"/>
                </a:cubicBezTo>
                <a:cubicBezTo>
                  <a:pt x="818101" y="466944"/>
                  <a:pt x="817582" y="467005"/>
                  <a:pt x="817066" y="466966"/>
                </a:cubicBezTo>
                <a:cubicBezTo>
                  <a:pt x="811391" y="466539"/>
                  <a:pt x="805787" y="467695"/>
                  <a:pt x="800200" y="468264"/>
                </a:cubicBezTo>
                <a:cubicBezTo>
                  <a:pt x="795290" y="468762"/>
                  <a:pt x="790327" y="469065"/>
                  <a:pt x="785416" y="469777"/>
                </a:cubicBezTo>
                <a:cubicBezTo>
                  <a:pt x="781378" y="470364"/>
                  <a:pt x="777286" y="470862"/>
                  <a:pt x="773194" y="471182"/>
                </a:cubicBezTo>
                <a:cubicBezTo>
                  <a:pt x="769458" y="471484"/>
                  <a:pt x="765722" y="471965"/>
                  <a:pt x="762004" y="472481"/>
                </a:cubicBezTo>
                <a:cubicBezTo>
                  <a:pt x="758624" y="472943"/>
                  <a:pt x="755279" y="473762"/>
                  <a:pt x="751881" y="474117"/>
                </a:cubicBezTo>
                <a:cubicBezTo>
                  <a:pt x="742541" y="475149"/>
                  <a:pt x="733308" y="476928"/>
                  <a:pt x="724075" y="478654"/>
                </a:cubicBezTo>
                <a:cubicBezTo>
                  <a:pt x="712315" y="480860"/>
                  <a:pt x="700609" y="483493"/>
                  <a:pt x="689063" y="486606"/>
                </a:cubicBezTo>
                <a:cubicBezTo>
                  <a:pt x="671320" y="491214"/>
                  <a:pt x="653939" y="497119"/>
                  <a:pt x="637061" y="504272"/>
                </a:cubicBezTo>
                <a:cubicBezTo>
                  <a:pt x="621276" y="510972"/>
                  <a:pt x="606203" y="519240"/>
                  <a:pt x="592069" y="528948"/>
                </a:cubicBezTo>
                <a:cubicBezTo>
                  <a:pt x="583147" y="535061"/>
                  <a:pt x="574784" y="541947"/>
                  <a:pt x="567073" y="549531"/>
                </a:cubicBezTo>
                <a:cubicBezTo>
                  <a:pt x="564778" y="551844"/>
                  <a:pt x="562483" y="554157"/>
                  <a:pt x="560153" y="556434"/>
                </a:cubicBezTo>
                <a:cubicBezTo>
                  <a:pt x="553214" y="563307"/>
                  <a:pt x="546908" y="570791"/>
                  <a:pt x="541312" y="578797"/>
                </a:cubicBezTo>
                <a:cubicBezTo>
                  <a:pt x="533346" y="589752"/>
                  <a:pt x="526335" y="601369"/>
                  <a:pt x="520355" y="613524"/>
                </a:cubicBezTo>
                <a:cubicBezTo>
                  <a:pt x="515516" y="623558"/>
                  <a:pt x="511181" y="633805"/>
                  <a:pt x="507350" y="644266"/>
                </a:cubicBezTo>
                <a:cubicBezTo>
                  <a:pt x="501720" y="659893"/>
                  <a:pt x="497032" y="675844"/>
                  <a:pt x="493314" y="692034"/>
                </a:cubicBezTo>
                <a:cubicBezTo>
                  <a:pt x="491143" y="701356"/>
                  <a:pt x="489275" y="710749"/>
                  <a:pt x="487514" y="720143"/>
                </a:cubicBezTo>
                <a:cubicBezTo>
                  <a:pt x="485753" y="729536"/>
                  <a:pt x="484383" y="738663"/>
                  <a:pt x="483137" y="747985"/>
                </a:cubicBezTo>
                <a:cubicBezTo>
                  <a:pt x="482088" y="755937"/>
                  <a:pt x="481163" y="763996"/>
                  <a:pt x="479971" y="771860"/>
                </a:cubicBezTo>
                <a:cubicBezTo>
                  <a:pt x="479259" y="776592"/>
                  <a:pt x="479811" y="781467"/>
                  <a:pt x="478281" y="786092"/>
                </a:cubicBezTo>
                <a:cubicBezTo>
                  <a:pt x="478241" y="791568"/>
                  <a:pt x="477788" y="797033"/>
                  <a:pt x="476929" y="802442"/>
                </a:cubicBezTo>
                <a:cubicBezTo>
                  <a:pt x="476253" y="809077"/>
                  <a:pt x="476733" y="815802"/>
                  <a:pt x="475310" y="822367"/>
                </a:cubicBezTo>
                <a:cubicBezTo>
                  <a:pt x="475233" y="822700"/>
                  <a:pt x="475192" y="823039"/>
                  <a:pt x="475185" y="823381"/>
                </a:cubicBezTo>
                <a:cubicBezTo>
                  <a:pt x="475452" y="830497"/>
                  <a:pt x="474349" y="837400"/>
                  <a:pt x="474064" y="844392"/>
                </a:cubicBezTo>
                <a:cubicBezTo>
                  <a:pt x="474128" y="849362"/>
                  <a:pt x="473856" y="854331"/>
                  <a:pt x="473246" y="859264"/>
                </a:cubicBezTo>
                <a:cubicBezTo>
                  <a:pt x="472927" y="862504"/>
                  <a:pt x="472851" y="865763"/>
                  <a:pt x="473015" y="869014"/>
                </a:cubicBezTo>
                <a:cubicBezTo>
                  <a:pt x="472872" y="874351"/>
                  <a:pt x="473370" y="879688"/>
                  <a:pt x="472178" y="884883"/>
                </a:cubicBezTo>
                <a:cubicBezTo>
                  <a:pt x="471988" y="886244"/>
                  <a:pt x="471940" y="887621"/>
                  <a:pt x="472036" y="888992"/>
                </a:cubicBezTo>
                <a:cubicBezTo>
                  <a:pt x="472036" y="898089"/>
                  <a:pt x="471995" y="907180"/>
                  <a:pt x="471912" y="916265"/>
                </a:cubicBezTo>
                <a:cubicBezTo>
                  <a:pt x="471947" y="917955"/>
                  <a:pt x="471965" y="919663"/>
                  <a:pt x="471965" y="921371"/>
                </a:cubicBezTo>
                <a:close/>
              </a:path>
            </a:pathLst>
          </a:custGeom>
          <a:solidFill>
            <a:schemeClr val="accent2"/>
          </a:solidFill>
          <a:ln w="12700" cap="rnd">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grpSp>
        <p:nvGrpSpPr>
          <p:cNvPr id="23" name="组合 22">
            <a:extLst>
              <a:ext uri="{FF2B5EF4-FFF2-40B4-BE49-F238E27FC236}">
                <a16:creationId xmlns:a16="http://schemas.microsoft.com/office/drawing/2014/main" id="{ACA2ACDA-11DE-648D-A164-2CD28A1FA006}"/>
              </a:ext>
            </a:extLst>
          </p:cNvPr>
          <p:cNvGrpSpPr/>
          <p:nvPr userDrawn="1"/>
        </p:nvGrpSpPr>
        <p:grpSpPr>
          <a:xfrm>
            <a:off x="9257156" y="979713"/>
            <a:ext cx="1620387" cy="451616"/>
            <a:chOff x="9257156" y="970278"/>
            <a:chExt cx="1620387" cy="451616"/>
          </a:xfrm>
        </p:grpSpPr>
        <p:sp>
          <p:nvSpPr>
            <p:cNvPr id="24" name="矩形: 圆角 23">
              <a:extLst>
                <a:ext uri="{FF2B5EF4-FFF2-40B4-BE49-F238E27FC236}">
                  <a16:creationId xmlns:a16="http://schemas.microsoft.com/office/drawing/2014/main" id="{CFD3BE15-4A7A-E8D9-37CA-033DBC9A71AD}"/>
                </a:ext>
              </a:extLst>
            </p:cNvPr>
            <p:cNvSpPr/>
            <p:nvPr userDrawn="1"/>
          </p:nvSpPr>
          <p:spPr>
            <a:xfrm>
              <a:off x="10425927" y="970278"/>
              <a:ext cx="451616" cy="451616"/>
            </a:xfrm>
            <a:prstGeom prst="roundRect">
              <a:avLst>
                <a:gd name="adj" fmla="val 3354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25" name="乘号 24">
              <a:extLst>
                <a:ext uri="{FF2B5EF4-FFF2-40B4-BE49-F238E27FC236}">
                  <a16:creationId xmlns:a16="http://schemas.microsoft.com/office/drawing/2014/main" id="{4FC4AD72-D9D0-CCB0-BD9B-DA2D8D6A834F}"/>
                </a:ext>
              </a:extLst>
            </p:cNvPr>
            <p:cNvSpPr/>
            <p:nvPr userDrawn="1"/>
          </p:nvSpPr>
          <p:spPr>
            <a:xfrm>
              <a:off x="10527021" y="1071372"/>
              <a:ext cx="249428" cy="249428"/>
            </a:xfrm>
            <a:prstGeom prst="mathMultiply">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26" name="矩形: 圆角 25">
              <a:extLst>
                <a:ext uri="{FF2B5EF4-FFF2-40B4-BE49-F238E27FC236}">
                  <a16:creationId xmlns:a16="http://schemas.microsoft.com/office/drawing/2014/main" id="{36A43D3A-7A3E-26AF-E643-3BDC9471396C}"/>
                </a:ext>
              </a:extLst>
            </p:cNvPr>
            <p:cNvSpPr/>
            <p:nvPr userDrawn="1"/>
          </p:nvSpPr>
          <p:spPr>
            <a:xfrm>
              <a:off x="9842770" y="970278"/>
              <a:ext cx="451616" cy="451616"/>
            </a:xfrm>
            <a:prstGeom prst="roundRect">
              <a:avLst>
                <a:gd name="adj" fmla="val 3354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27" name="矩形: 圆角 26">
              <a:extLst>
                <a:ext uri="{FF2B5EF4-FFF2-40B4-BE49-F238E27FC236}">
                  <a16:creationId xmlns:a16="http://schemas.microsoft.com/office/drawing/2014/main" id="{3BC2762F-826F-3551-AFBB-031B2758AACC}"/>
                </a:ext>
              </a:extLst>
            </p:cNvPr>
            <p:cNvSpPr/>
            <p:nvPr userDrawn="1"/>
          </p:nvSpPr>
          <p:spPr>
            <a:xfrm>
              <a:off x="9995249" y="1122757"/>
              <a:ext cx="146658" cy="146658"/>
            </a:xfrm>
            <a:prstGeom prst="roundRect">
              <a:avLst>
                <a:gd name="adj" fmla="val 0"/>
              </a:avLst>
            </a:prstGeom>
            <a:noFill/>
            <a:ln w="508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28" name="矩形: 圆角 27">
              <a:extLst>
                <a:ext uri="{FF2B5EF4-FFF2-40B4-BE49-F238E27FC236}">
                  <a16:creationId xmlns:a16="http://schemas.microsoft.com/office/drawing/2014/main" id="{AF4C72F3-E157-5BEF-9522-DE1B1903A312}"/>
                </a:ext>
              </a:extLst>
            </p:cNvPr>
            <p:cNvSpPr/>
            <p:nvPr userDrawn="1"/>
          </p:nvSpPr>
          <p:spPr>
            <a:xfrm>
              <a:off x="9257156" y="970278"/>
              <a:ext cx="451616" cy="451616"/>
            </a:xfrm>
            <a:prstGeom prst="roundRect">
              <a:avLst>
                <a:gd name="adj" fmla="val 3354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29" name="减号 28">
              <a:extLst>
                <a:ext uri="{FF2B5EF4-FFF2-40B4-BE49-F238E27FC236}">
                  <a16:creationId xmlns:a16="http://schemas.microsoft.com/office/drawing/2014/main" id="{35BA1F8F-BF75-B260-48B0-8F2B0D7A899B}"/>
                </a:ext>
              </a:extLst>
            </p:cNvPr>
            <p:cNvSpPr/>
            <p:nvPr userDrawn="1"/>
          </p:nvSpPr>
          <p:spPr>
            <a:xfrm>
              <a:off x="9358250" y="1071372"/>
              <a:ext cx="249428" cy="249428"/>
            </a:xfrm>
            <a:prstGeom prst="mathMinus">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grpSp>
    </p:spTree>
    <p:extLst>
      <p:ext uri="{BB962C8B-B14F-4D97-AF65-F5344CB8AC3E}">
        <p14:creationId xmlns:p14="http://schemas.microsoft.com/office/powerpoint/2010/main" val="315967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目录页">
    <p:bg>
      <p:bgPr>
        <a:pattFill prst="pct25">
          <a:fgClr>
            <a:schemeClr val="accent4"/>
          </a:fgClr>
          <a:bgClr>
            <a:schemeClr val="accent4"/>
          </a:bgClr>
        </a:pattFill>
        <a:effectLst/>
      </p:bgPr>
    </p:bg>
    <p:spTree>
      <p:nvGrpSpPr>
        <p:cNvPr id="1" name=""/>
        <p:cNvGrpSpPr/>
        <p:nvPr/>
      </p:nvGrpSpPr>
      <p:grpSpPr>
        <a:xfrm>
          <a:off x="0" y="0"/>
          <a:ext cx="0" cy="0"/>
          <a:chOff x="0" y="0"/>
          <a:chExt cx="0" cy="0"/>
        </a:xfrm>
      </p:grpSpPr>
      <p:pic>
        <p:nvPicPr>
          <p:cNvPr id="100" name="图片 99" descr="图片包含 瓷砖, 淋浴, 瓦, 一群&#10;&#10;描述已自动生成">
            <a:extLst>
              <a:ext uri="{FF2B5EF4-FFF2-40B4-BE49-F238E27FC236}">
                <a16:creationId xmlns:a16="http://schemas.microsoft.com/office/drawing/2014/main" id="{083ED8B9-06CB-50D1-758F-A3ED502BD4F3}"/>
              </a:ext>
            </a:extLst>
          </p:cNvPr>
          <p:cNvPicPr>
            <a:picLocks noChangeAspect="1"/>
          </p:cNvPicPr>
          <p:nvPr userDrawn="1"/>
        </p:nvPicPr>
        <p:blipFill rotWithShape="1">
          <a:blip r:embed="rId2">
            <a:alphaModFix amt="17000"/>
            <a:extLst>
              <a:ext uri="{28A0092B-C50C-407E-A947-70E740481C1C}">
                <a14:useLocalDpi xmlns:a14="http://schemas.microsoft.com/office/drawing/2010/main" val="0"/>
              </a:ext>
            </a:extLst>
          </a:blip>
          <a:srcRect l="2796" t="155" r="16723"/>
          <a:stretch/>
        </p:blipFill>
        <p:spPr>
          <a:xfrm>
            <a:off x="16100" y="0"/>
            <a:ext cx="6876313" cy="6847341"/>
          </a:xfrm>
          <a:custGeom>
            <a:avLst/>
            <a:gdLst>
              <a:gd name="connsiteX0" fmla="*/ 0 w 5519369"/>
              <a:gd name="connsiteY0" fmla="*/ 0 h 6847341"/>
              <a:gd name="connsiteX1" fmla="*/ 5519369 w 5519369"/>
              <a:gd name="connsiteY1" fmla="*/ 0 h 6847341"/>
              <a:gd name="connsiteX2" fmla="*/ 5519369 w 5519369"/>
              <a:gd name="connsiteY2" fmla="*/ 6847341 h 6847341"/>
              <a:gd name="connsiteX3" fmla="*/ 0 w 5519369"/>
              <a:gd name="connsiteY3" fmla="*/ 6847341 h 6847341"/>
            </a:gdLst>
            <a:ahLst/>
            <a:cxnLst>
              <a:cxn ang="0">
                <a:pos x="connsiteX0" y="connsiteY0"/>
              </a:cxn>
              <a:cxn ang="0">
                <a:pos x="connsiteX1" y="connsiteY1"/>
              </a:cxn>
              <a:cxn ang="0">
                <a:pos x="connsiteX2" y="connsiteY2"/>
              </a:cxn>
              <a:cxn ang="0">
                <a:pos x="connsiteX3" y="connsiteY3"/>
              </a:cxn>
            </a:cxnLst>
            <a:rect l="l" t="t" r="r" b="b"/>
            <a:pathLst>
              <a:path w="5519369" h="6847341">
                <a:moveTo>
                  <a:pt x="0" y="0"/>
                </a:moveTo>
                <a:lnTo>
                  <a:pt x="5519369" y="0"/>
                </a:lnTo>
                <a:lnTo>
                  <a:pt x="5519369" y="6847341"/>
                </a:lnTo>
                <a:lnTo>
                  <a:pt x="0" y="6847341"/>
                </a:lnTo>
                <a:close/>
              </a:path>
            </a:pathLst>
          </a:custGeom>
        </p:spPr>
      </p:pic>
      <p:sp>
        <p:nvSpPr>
          <p:cNvPr id="75" name="任意多边形: 形状 74">
            <a:extLst>
              <a:ext uri="{FF2B5EF4-FFF2-40B4-BE49-F238E27FC236}">
                <a16:creationId xmlns:a16="http://schemas.microsoft.com/office/drawing/2014/main" id="{FC24CB4A-563F-7185-5AEC-90601100DB5C}"/>
              </a:ext>
            </a:extLst>
          </p:cNvPr>
          <p:cNvSpPr/>
          <p:nvPr userDrawn="1"/>
        </p:nvSpPr>
        <p:spPr>
          <a:xfrm rot="21363056">
            <a:off x="-55016" y="4422523"/>
            <a:ext cx="12255687" cy="2854509"/>
          </a:xfrm>
          <a:custGeom>
            <a:avLst/>
            <a:gdLst>
              <a:gd name="connsiteX0" fmla="*/ 7854298 w 12255687"/>
              <a:gd name="connsiteY0" fmla="*/ 19734 h 2854509"/>
              <a:gd name="connsiteX1" fmla="*/ 11993208 w 12255687"/>
              <a:gd name="connsiteY1" fmla="*/ 1472357 h 2854509"/>
              <a:gd name="connsiteX2" fmla="*/ 12255687 w 12255687"/>
              <a:gd name="connsiteY2" fmla="*/ 1512631 h 2854509"/>
              <a:gd name="connsiteX3" fmla="*/ 12163052 w 12255687"/>
              <a:gd name="connsiteY3" fmla="*/ 2854509 h 2854509"/>
              <a:gd name="connsiteX4" fmla="*/ 0 w 12255687"/>
              <a:gd name="connsiteY4" fmla="*/ 2014850 h 2854509"/>
              <a:gd name="connsiteX5" fmla="*/ 118611 w 12255687"/>
              <a:gd name="connsiteY5" fmla="*/ 296696 h 2854509"/>
              <a:gd name="connsiteX6" fmla="*/ 128332 w 12255687"/>
              <a:gd name="connsiteY6" fmla="*/ 300039 h 2854509"/>
              <a:gd name="connsiteX7" fmla="*/ 5646879 w 12255687"/>
              <a:gd name="connsiteY7" fmla="*/ 767214 h 2854509"/>
              <a:gd name="connsiteX8" fmla="*/ 7854298 w 12255687"/>
              <a:gd name="connsiteY8" fmla="*/ 19734 h 285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5687" h="2854509">
                <a:moveTo>
                  <a:pt x="7854298" y="19734"/>
                </a:moveTo>
                <a:cubicBezTo>
                  <a:pt x="9233935" y="175460"/>
                  <a:pt x="10613571" y="1207138"/>
                  <a:pt x="11993208" y="1472357"/>
                </a:cubicBezTo>
                <a:lnTo>
                  <a:pt x="12255687" y="1512631"/>
                </a:lnTo>
                <a:lnTo>
                  <a:pt x="12163052" y="2854509"/>
                </a:lnTo>
                <a:lnTo>
                  <a:pt x="0" y="2014850"/>
                </a:lnTo>
                <a:lnTo>
                  <a:pt x="118611" y="296696"/>
                </a:lnTo>
                <a:lnTo>
                  <a:pt x="128332" y="300039"/>
                </a:lnTo>
                <a:cubicBezTo>
                  <a:pt x="1967848" y="974848"/>
                  <a:pt x="3807364" y="2428282"/>
                  <a:pt x="5646879" y="767214"/>
                </a:cubicBezTo>
                <a:cubicBezTo>
                  <a:pt x="6382685" y="102787"/>
                  <a:pt x="7118492" y="-63319"/>
                  <a:pt x="7854298" y="19734"/>
                </a:cubicBezTo>
                <a:close/>
              </a:path>
            </a:pathLst>
          </a:custGeom>
          <a:pattFill prst="lgCheck">
            <a:fgClr>
              <a:schemeClr val="accent1"/>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76" name="任意多边形: 形状 75">
            <a:extLst>
              <a:ext uri="{FF2B5EF4-FFF2-40B4-BE49-F238E27FC236}">
                <a16:creationId xmlns:a16="http://schemas.microsoft.com/office/drawing/2014/main" id="{B5B3B8E3-8FEC-9123-D025-527B8B430579}"/>
              </a:ext>
            </a:extLst>
          </p:cNvPr>
          <p:cNvSpPr/>
          <p:nvPr userDrawn="1"/>
        </p:nvSpPr>
        <p:spPr>
          <a:xfrm rot="21131348">
            <a:off x="-46157" y="-282980"/>
            <a:ext cx="4344735" cy="1854783"/>
          </a:xfrm>
          <a:custGeom>
            <a:avLst/>
            <a:gdLst>
              <a:gd name="connsiteX0" fmla="*/ 153463 w 4344735"/>
              <a:gd name="connsiteY0" fmla="*/ 0 h 1854783"/>
              <a:gd name="connsiteX1" fmla="*/ 4344735 w 4344735"/>
              <a:gd name="connsiteY1" fmla="*/ 574943 h 1854783"/>
              <a:gd name="connsiteX2" fmla="*/ 4344735 w 4344735"/>
              <a:gd name="connsiteY2" fmla="*/ 1087570 h 1854783"/>
              <a:gd name="connsiteX3" fmla="*/ 481752 w 4344735"/>
              <a:gd name="connsiteY3" fmla="*/ 1332837 h 1854783"/>
              <a:gd name="connsiteX4" fmla="*/ 0 w 4344735"/>
              <a:gd name="connsiteY4" fmla="*/ 1118726 h 185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4735" h="1854783">
                <a:moveTo>
                  <a:pt x="153463" y="0"/>
                </a:moveTo>
                <a:lnTo>
                  <a:pt x="4344735" y="574943"/>
                </a:lnTo>
                <a:lnTo>
                  <a:pt x="4344735" y="1087570"/>
                </a:lnTo>
                <a:cubicBezTo>
                  <a:pt x="3057074" y="2250317"/>
                  <a:pt x="1769413" y="1886958"/>
                  <a:pt x="481752" y="1332837"/>
                </a:cubicBezTo>
                <a:lnTo>
                  <a:pt x="0" y="1118726"/>
                </a:lnTo>
                <a:close/>
              </a:path>
            </a:pathLst>
          </a:custGeom>
          <a:pattFill prst="lgCheck">
            <a:fgClr>
              <a:schemeClr val="accent1"/>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77" name="任意多边形: 形状 76">
            <a:extLst>
              <a:ext uri="{FF2B5EF4-FFF2-40B4-BE49-F238E27FC236}">
                <a16:creationId xmlns:a16="http://schemas.microsoft.com/office/drawing/2014/main" id="{63F7A1C3-F229-C95C-8801-72A98B5B741D}"/>
              </a:ext>
            </a:extLst>
          </p:cNvPr>
          <p:cNvSpPr/>
          <p:nvPr userDrawn="1"/>
        </p:nvSpPr>
        <p:spPr>
          <a:xfrm>
            <a:off x="1" y="889879"/>
            <a:ext cx="2442085" cy="5078245"/>
          </a:xfrm>
          <a:custGeom>
            <a:avLst/>
            <a:gdLst>
              <a:gd name="connsiteX0" fmla="*/ 0 w 2442085"/>
              <a:gd name="connsiteY0" fmla="*/ 0 h 5078245"/>
              <a:gd name="connsiteX1" fmla="*/ 157940 w 2442085"/>
              <a:gd name="connsiteY1" fmla="*/ 7975 h 5078245"/>
              <a:gd name="connsiteX2" fmla="*/ 2442085 w 2442085"/>
              <a:gd name="connsiteY2" fmla="*/ 2539122 h 5078245"/>
              <a:gd name="connsiteX3" fmla="*/ 157940 w 2442085"/>
              <a:gd name="connsiteY3" fmla="*/ 5070269 h 5078245"/>
              <a:gd name="connsiteX4" fmla="*/ 0 w 2442085"/>
              <a:gd name="connsiteY4" fmla="*/ 5078245 h 5078245"/>
              <a:gd name="connsiteX5" fmla="*/ 0 w 2442085"/>
              <a:gd name="connsiteY5" fmla="*/ 4092386 h 5078245"/>
              <a:gd name="connsiteX6" fmla="*/ 57142 w 2442085"/>
              <a:gd name="connsiteY6" fmla="*/ 4089500 h 5078245"/>
              <a:gd name="connsiteX7" fmla="*/ 1456226 w 2442085"/>
              <a:gd name="connsiteY7" fmla="*/ 2539122 h 5078245"/>
              <a:gd name="connsiteX8" fmla="*/ 57142 w 2442085"/>
              <a:gd name="connsiteY8" fmla="*/ 988744 h 5078245"/>
              <a:gd name="connsiteX9" fmla="*/ 0 w 2442085"/>
              <a:gd name="connsiteY9" fmla="*/ 985859 h 507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2085" h="5078245">
                <a:moveTo>
                  <a:pt x="0" y="0"/>
                </a:moveTo>
                <a:lnTo>
                  <a:pt x="157940" y="7975"/>
                </a:lnTo>
                <a:cubicBezTo>
                  <a:pt x="1440911" y="138268"/>
                  <a:pt x="2442085" y="1221776"/>
                  <a:pt x="2442085" y="2539122"/>
                </a:cubicBezTo>
                <a:cubicBezTo>
                  <a:pt x="2442085" y="3856468"/>
                  <a:pt x="1440911" y="4939977"/>
                  <a:pt x="157940" y="5070269"/>
                </a:cubicBezTo>
                <a:lnTo>
                  <a:pt x="0" y="5078245"/>
                </a:lnTo>
                <a:lnTo>
                  <a:pt x="0" y="4092386"/>
                </a:lnTo>
                <a:lnTo>
                  <a:pt x="57142" y="4089500"/>
                </a:lnTo>
                <a:cubicBezTo>
                  <a:pt x="842987" y="4009693"/>
                  <a:pt x="1456226" y="3346023"/>
                  <a:pt x="1456226" y="2539122"/>
                </a:cubicBezTo>
                <a:cubicBezTo>
                  <a:pt x="1456226" y="1732222"/>
                  <a:pt x="842987" y="1068551"/>
                  <a:pt x="57142" y="988744"/>
                </a:cubicBezTo>
                <a:lnTo>
                  <a:pt x="0" y="985859"/>
                </a:lnTo>
                <a:close/>
              </a:path>
            </a:pathLst>
          </a:custGeom>
          <a:gradFill>
            <a:gsLst>
              <a:gs pos="0">
                <a:schemeClr val="accent3">
                  <a:lumMod val="75000"/>
                </a:schemeClr>
              </a:gs>
              <a:gs pos="100000">
                <a:schemeClr val="accent3">
                  <a:lumMod val="10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78" name="任意多边形: 形状 77">
            <a:extLst>
              <a:ext uri="{FF2B5EF4-FFF2-40B4-BE49-F238E27FC236}">
                <a16:creationId xmlns:a16="http://schemas.microsoft.com/office/drawing/2014/main" id="{7BF8C697-3561-D1DF-8074-07803F501499}"/>
              </a:ext>
            </a:extLst>
          </p:cNvPr>
          <p:cNvSpPr/>
          <p:nvPr userDrawn="1"/>
        </p:nvSpPr>
        <p:spPr>
          <a:xfrm>
            <a:off x="9749916" y="889879"/>
            <a:ext cx="2442084" cy="5078245"/>
          </a:xfrm>
          <a:custGeom>
            <a:avLst/>
            <a:gdLst>
              <a:gd name="connsiteX0" fmla="*/ 2442084 w 2442084"/>
              <a:gd name="connsiteY0" fmla="*/ 0 h 5078245"/>
              <a:gd name="connsiteX1" fmla="*/ 2442084 w 2442084"/>
              <a:gd name="connsiteY1" fmla="*/ 985859 h 5078245"/>
              <a:gd name="connsiteX2" fmla="*/ 2384943 w 2442084"/>
              <a:gd name="connsiteY2" fmla="*/ 988744 h 5078245"/>
              <a:gd name="connsiteX3" fmla="*/ 985859 w 2442084"/>
              <a:gd name="connsiteY3" fmla="*/ 2539122 h 5078245"/>
              <a:gd name="connsiteX4" fmla="*/ 2384943 w 2442084"/>
              <a:gd name="connsiteY4" fmla="*/ 4089500 h 5078245"/>
              <a:gd name="connsiteX5" fmla="*/ 2442084 w 2442084"/>
              <a:gd name="connsiteY5" fmla="*/ 4092386 h 5078245"/>
              <a:gd name="connsiteX6" fmla="*/ 2442084 w 2442084"/>
              <a:gd name="connsiteY6" fmla="*/ 5078245 h 5078245"/>
              <a:gd name="connsiteX7" fmla="*/ 2284145 w 2442084"/>
              <a:gd name="connsiteY7" fmla="*/ 5070269 h 5078245"/>
              <a:gd name="connsiteX8" fmla="*/ 0 w 2442084"/>
              <a:gd name="connsiteY8" fmla="*/ 2539122 h 5078245"/>
              <a:gd name="connsiteX9" fmla="*/ 2284145 w 2442084"/>
              <a:gd name="connsiteY9" fmla="*/ 7975 h 507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2084" h="5078245">
                <a:moveTo>
                  <a:pt x="2442084" y="0"/>
                </a:moveTo>
                <a:lnTo>
                  <a:pt x="2442084" y="985859"/>
                </a:lnTo>
                <a:lnTo>
                  <a:pt x="2384943" y="988744"/>
                </a:lnTo>
                <a:cubicBezTo>
                  <a:pt x="1599098" y="1068551"/>
                  <a:pt x="985859" y="1732222"/>
                  <a:pt x="985859" y="2539122"/>
                </a:cubicBezTo>
                <a:cubicBezTo>
                  <a:pt x="985859" y="3346023"/>
                  <a:pt x="1599098" y="4009693"/>
                  <a:pt x="2384943" y="4089500"/>
                </a:cubicBezTo>
                <a:lnTo>
                  <a:pt x="2442084" y="4092386"/>
                </a:lnTo>
                <a:lnTo>
                  <a:pt x="2442084" y="5078245"/>
                </a:lnTo>
                <a:lnTo>
                  <a:pt x="2284145" y="5070269"/>
                </a:lnTo>
                <a:cubicBezTo>
                  <a:pt x="1001174" y="4939977"/>
                  <a:pt x="0" y="3856468"/>
                  <a:pt x="0" y="2539122"/>
                </a:cubicBezTo>
                <a:cubicBezTo>
                  <a:pt x="0" y="1221776"/>
                  <a:pt x="1001174" y="138268"/>
                  <a:pt x="2284145" y="7975"/>
                </a:cubicBezTo>
                <a:close/>
              </a:path>
            </a:pathLst>
          </a:custGeom>
          <a:gradFill>
            <a:gsLst>
              <a:gs pos="0">
                <a:schemeClr val="accent3">
                  <a:lumMod val="75000"/>
                </a:schemeClr>
              </a:gs>
              <a:gs pos="100000">
                <a:schemeClr val="accent3">
                  <a:lumMod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79" name="任意多边形: 形状 78">
            <a:extLst>
              <a:ext uri="{FF2B5EF4-FFF2-40B4-BE49-F238E27FC236}">
                <a16:creationId xmlns:a16="http://schemas.microsoft.com/office/drawing/2014/main" id="{8EEA9AA7-28F1-988D-F141-F714BB006DFD}"/>
              </a:ext>
            </a:extLst>
          </p:cNvPr>
          <p:cNvSpPr/>
          <p:nvPr userDrawn="1"/>
        </p:nvSpPr>
        <p:spPr>
          <a:xfrm rot="16200000">
            <a:off x="5014124" y="3263350"/>
            <a:ext cx="2163754" cy="5025546"/>
          </a:xfrm>
          <a:custGeom>
            <a:avLst/>
            <a:gdLst>
              <a:gd name="connsiteX0" fmla="*/ 2163754 w 2163754"/>
              <a:gd name="connsiteY0" fmla="*/ 2512773 h 5025546"/>
              <a:gd name="connsiteX1" fmla="*/ 132233 w 2163754"/>
              <a:gd name="connsiteY1" fmla="*/ 5005365 h 5025546"/>
              <a:gd name="connsiteX2" fmla="*/ 0 w 2163754"/>
              <a:gd name="connsiteY2" fmla="*/ 5025546 h 5025546"/>
              <a:gd name="connsiteX3" fmla="*/ 0 w 2163754"/>
              <a:gd name="connsiteY3" fmla="*/ 4022449 h 5025546"/>
              <a:gd name="connsiteX4" fmla="*/ 82898 w 2163754"/>
              <a:gd name="connsiteY4" fmla="*/ 4001134 h 5025546"/>
              <a:gd name="connsiteX5" fmla="*/ 1177895 w 2163754"/>
              <a:gd name="connsiteY5" fmla="*/ 2512773 h 5025546"/>
              <a:gd name="connsiteX6" fmla="*/ 82898 w 2163754"/>
              <a:gd name="connsiteY6" fmla="*/ 1024413 h 5025546"/>
              <a:gd name="connsiteX7" fmla="*/ 0 w 2163754"/>
              <a:gd name="connsiteY7" fmla="*/ 1003098 h 5025546"/>
              <a:gd name="connsiteX8" fmla="*/ 0 w 2163754"/>
              <a:gd name="connsiteY8" fmla="*/ 0 h 5025546"/>
              <a:gd name="connsiteX9" fmla="*/ 132233 w 2163754"/>
              <a:gd name="connsiteY9" fmla="*/ 20181 h 5025546"/>
              <a:gd name="connsiteX10" fmla="*/ 2163754 w 2163754"/>
              <a:gd name="connsiteY10" fmla="*/ 2512773 h 502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3754" h="5025546">
                <a:moveTo>
                  <a:pt x="2163754" y="2512773"/>
                </a:moveTo>
                <a:cubicBezTo>
                  <a:pt x="2163754" y="3742296"/>
                  <a:pt x="1291620" y="4768121"/>
                  <a:pt x="132233" y="5005365"/>
                </a:cubicBezTo>
                <a:lnTo>
                  <a:pt x="0" y="5025546"/>
                </a:lnTo>
                <a:lnTo>
                  <a:pt x="0" y="4022449"/>
                </a:lnTo>
                <a:lnTo>
                  <a:pt x="82898" y="4001134"/>
                </a:lnTo>
                <a:cubicBezTo>
                  <a:pt x="717284" y="3803819"/>
                  <a:pt x="1177895" y="3212087"/>
                  <a:pt x="1177895" y="2512773"/>
                </a:cubicBezTo>
                <a:cubicBezTo>
                  <a:pt x="1177895" y="1813460"/>
                  <a:pt x="717284" y="1221727"/>
                  <a:pt x="82898" y="1024413"/>
                </a:cubicBezTo>
                <a:lnTo>
                  <a:pt x="0" y="1003098"/>
                </a:lnTo>
                <a:lnTo>
                  <a:pt x="0" y="0"/>
                </a:lnTo>
                <a:lnTo>
                  <a:pt x="132233" y="20181"/>
                </a:lnTo>
                <a:cubicBezTo>
                  <a:pt x="1291620" y="257426"/>
                  <a:pt x="2163754" y="1283251"/>
                  <a:pt x="2163754" y="2512773"/>
                </a:cubicBezTo>
                <a:close/>
              </a:path>
            </a:pathLst>
          </a:custGeom>
          <a:gradFill>
            <a:gsLst>
              <a:gs pos="0">
                <a:schemeClr val="accent3">
                  <a:lumMod val="75000"/>
                </a:schemeClr>
              </a:gs>
              <a:gs pos="100000">
                <a:schemeClr val="accent3">
                  <a:lumMod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80" name="任意多边形: 形状 79">
            <a:extLst>
              <a:ext uri="{FF2B5EF4-FFF2-40B4-BE49-F238E27FC236}">
                <a16:creationId xmlns:a16="http://schemas.microsoft.com/office/drawing/2014/main" id="{74423F16-06AA-F5EA-CFA3-10DB7032941B}"/>
              </a:ext>
            </a:extLst>
          </p:cNvPr>
          <p:cNvSpPr/>
          <p:nvPr userDrawn="1"/>
        </p:nvSpPr>
        <p:spPr>
          <a:xfrm rot="16200000">
            <a:off x="5014123" y="-1430896"/>
            <a:ext cx="2163754" cy="5025546"/>
          </a:xfrm>
          <a:custGeom>
            <a:avLst/>
            <a:gdLst>
              <a:gd name="connsiteX0" fmla="*/ 2163754 w 2163754"/>
              <a:gd name="connsiteY0" fmla="*/ 0 h 5025546"/>
              <a:gd name="connsiteX1" fmla="*/ 2163754 w 2163754"/>
              <a:gd name="connsiteY1" fmla="*/ 1003098 h 5025546"/>
              <a:gd name="connsiteX2" fmla="*/ 2080855 w 2163754"/>
              <a:gd name="connsiteY2" fmla="*/ 1024413 h 5025546"/>
              <a:gd name="connsiteX3" fmla="*/ 985859 w 2163754"/>
              <a:gd name="connsiteY3" fmla="*/ 2512773 h 5025546"/>
              <a:gd name="connsiteX4" fmla="*/ 2080855 w 2163754"/>
              <a:gd name="connsiteY4" fmla="*/ 4001134 h 5025546"/>
              <a:gd name="connsiteX5" fmla="*/ 2163754 w 2163754"/>
              <a:gd name="connsiteY5" fmla="*/ 4022449 h 5025546"/>
              <a:gd name="connsiteX6" fmla="*/ 2163754 w 2163754"/>
              <a:gd name="connsiteY6" fmla="*/ 5025546 h 5025546"/>
              <a:gd name="connsiteX7" fmla="*/ 2031521 w 2163754"/>
              <a:gd name="connsiteY7" fmla="*/ 5005365 h 5025546"/>
              <a:gd name="connsiteX8" fmla="*/ 0 w 2163754"/>
              <a:gd name="connsiteY8" fmla="*/ 2512773 h 5025546"/>
              <a:gd name="connsiteX9" fmla="*/ 2031521 w 2163754"/>
              <a:gd name="connsiteY9" fmla="*/ 20181 h 502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3754" h="5025546">
                <a:moveTo>
                  <a:pt x="2163754" y="0"/>
                </a:moveTo>
                <a:lnTo>
                  <a:pt x="2163754" y="1003098"/>
                </a:lnTo>
                <a:lnTo>
                  <a:pt x="2080855" y="1024413"/>
                </a:lnTo>
                <a:cubicBezTo>
                  <a:pt x="1446470" y="1221727"/>
                  <a:pt x="985859" y="1813460"/>
                  <a:pt x="985859" y="2512773"/>
                </a:cubicBezTo>
                <a:cubicBezTo>
                  <a:pt x="985859" y="3212087"/>
                  <a:pt x="1446470" y="3803819"/>
                  <a:pt x="2080855" y="4001134"/>
                </a:cubicBezTo>
                <a:lnTo>
                  <a:pt x="2163754" y="4022449"/>
                </a:lnTo>
                <a:lnTo>
                  <a:pt x="2163754" y="5025546"/>
                </a:lnTo>
                <a:lnTo>
                  <a:pt x="2031521" y="5005365"/>
                </a:lnTo>
                <a:cubicBezTo>
                  <a:pt x="872134" y="4768121"/>
                  <a:pt x="0" y="3742296"/>
                  <a:pt x="0" y="2512773"/>
                </a:cubicBezTo>
                <a:cubicBezTo>
                  <a:pt x="0" y="1283251"/>
                  <a:pt x="872134" y="257426"/>
                  <a:pt x="2031521" y="20181"/>
                </a:cubicBezTo>
                <a:close/>
              </a:path>
            </a:pathLst>
          </a:custGeom>
          <a:gradFill>
            <a:gsLst>
              <a:gs pos="0">
                <a:schemeClr val="accent3">
                  <a:lumMod val="75000"/>
                </a:schemeClr>
              </a:gs>
              <a:gs pos="100000">
                <a:schemeClr val="accent3">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pic>
        <p:nvPicPr>
          <p:cNvPr id="82" name="图片 81" descr="图片包含 瓷砖, 淋浴, 瓦, 一群&#10;&#10;描述已自动生成">
            <a:extLst>
              <a:ext uri="{FF2B5EF4-FFF2-40B4-BE49-F238E27FC236}">
                <a16:creationId xmlns:a16="http://schemas.microsoft.com/office/drawing/2014/main" id="{BDBCB6D3-DC79-8E39-2059-3E013F2D73A4}"/>
              </a:ext>
            </a:extLst>
          </p:cNvPr>
          <p:cNvPicPr>
            <a:picLocks noChangeAspect="1"/>
          </p:cNvPicPr>
          <p:nvPr userDrawn="1"/>
        </p:nvPicPr>
        <p:blipFill rotWithShape="1">
          <a:blip r:embed="rId2">
            <a:alphaModFix amt="17000"/>
            <a:extLst>
              <a:ext uri="{28A0092B-C50C-407E-A947-70E740481C1C}">
                <a14:useLocalDpi xmlns:a14="http://schemas.microsoft.com/office/drawing/2010/main" val="0"/>
              </a:ext>
            </a:extLst>
          </a:blip>
          <a:srcRect l="2796" t="155" r="16723"/>
          <a:stretch/>
        </p:blipFill>
        <p:spPr>
          <a:xfrm>
            <a:off x="6672632" y="1"/>
            <a:ext cx="5519369" cy="6847341"/>
          </a:xfrm>
          <a:custGeom>
            <a:avLst/>
            <a:gdLst>
              <a:gd name="connsiteX0" fmla="*/ 0 w 5519369"/>
              <a:gd name="connsiteY0" fmla="*/ 0 h 6847341"/>
              <a:gd name="connsiteX1" fmla="*/ 5519369 w 5519369"/>
              <a:gd name="connsiteY1" fmla="*/ 0 h 6847341"/>
              <a:gd name="connsiteX2" fmla="*/ 5519369 w 5519369"/>
              <a:gd name="connsiteY2" fmla="*/ 6847341 h 6847341"/>
              <a:gd name="connsiteX3" fmla="*/ 0 w 5519369"/>
              <a:gd name="connsiteY3" fmla="*/ 6847341 h 6847341"/>
            </a:gdLst>
            <a:ahLst/>
            <a:cxnLst>
              <a:cxn ang="0">
                <a:pos x="connsiteX0" y="connsiteY0"/>
              </a:cxn>
              <a:cxn ang="0">
                <a:pos x="connsiteX1" y="connsiteY1"/>
              </a:cxn>
              <a:cxn ang="0">
                <a:pos x="connsiteX2" y="connsiteY2"/>
              </a:cxn>
              <a:cxn ang="0">
                <a:pos x="connsiteX3" y="connsiteY3"/>
              </a:cxn>
            </a:cxnLst>
            <a:rect l="l" t="t" r="r" b="b"/>
            <a:pathLst>
              <a:path w="5519369" h="6847341">
                <a:moveTo>
                  <a:pt x="0" y="0"/>
                </a:moveTo>
                <a:lnTo>
                  <a:pt x="5519369" y="0"/>
                </a:lnTo>
                <a:lnTo>
                  <a:pt x="5519369" y="6847341"/>
                </a:lnTo>
                <a:lnTo>
                  <a:pt x="0" y="6847341"/>
                </a:lnTo>
                <a:close/>
              </a:path>
            </a:pathLst>
          </a:custGeom>
        </p:spPr>
      </p:pic>
      <p:pic>
        <p:nvPicPr>
          <p:cNvPr id="83" name="图片 82" descr="背景图案&#10;&#10;描述已自动生成">
            <a:extLst>
              <a:ext uri="{FF2B5EF4-FFF2-40B4-BE49-F238E27FC236}">
                <a16:creationId xmlns:a16="http://schemas.microsoft.com/office/drawing/2014/main" id="{10C7F192-E1C8-5992-2AE9-0BCACA75978E}"/>
              </a:ext>
            </a:extLst>
          </p:cNvPr>
          <p:cNvPicPr>
            <a:picLocks noChangeAspect="1"/>
          </p:cNvPicPr>
          <p:nvPr userDrawn="1"/>
        </p:nvPicPr>
        <p:blipFill>
          <a:blip r:embed="rId3">
            <a:duotone>
              <a:prstClr val="black"/>
              <a:schemeClr val="accent2">
                <a:tint val="45000"/>
                <a:satMod val="400000"/>
              </a:schemeClr>
            </a:duotone>
            <a:alphaModFix amt="12000"/>
            <a:extLst>
              <a:ext uri="{28A0092B-C50C-407E-A947-70E740481C1C}">
                <a14:useLocalDpi xmlns:a14="http://schemas.microsoft.com/office/drawing/2010/main" val="0"/>
              </a:ext>
            </a:extLst>
          </a:blip>
          <a:srcRect l="19146" b="56656"/>
          <a:stretch>
            <a:fillRect/>
          </a:stretch>
        </p:blipFill>
        <p:spPr>
          <a:xfrm>
            <a:off x="0" y="4298928"/>
            <a:ext cx="4748372" cy="2559072"/>
          </a:xfrm>
          <a:custGeom>
            <a:avLst/>
            <a:gdLst>
              <a:gd name="connsiteX0" fmla="*/ 0 w 4748372"/>
              <a:gd name="connsiteY0" fmla="*/ 0 h 2559072"/>
              <a:gd name="connsiteX1" fmla="*/ 4748372 w 4748372"/>
              <a:gd name="connsiteY1" fmla="*/ 0 h 2559072"/>
              <a:gd name="connsiteX2" fmla="*/ 4748372 w 4748372"/>
              <a:gd name="connsiteY2" fmla="*/ 2559072 h 2559072"/>
              <a:gd name="connsiteX3" fmla="*/ 0 w 4748372"/>
              <a:gd name="connsiteY3" fmla="*/ 2559072 h 2559072"/>
            </a:gdLst>
            <a:ahLst/>
            <a:cxnLst>
              <a:cxn ang="0">
                <a:pos x="connsiteX0" y="connsiteY0"/>
              </a:cxn>
              <a:cxn ang="0">
                <a:pos x="connsiteX1" y="connsiteY1"/>
              </a:cxn>
              <a:cxn ang="0">
                <a:pos x="connsiteX2" y="connsiteY2"/>
              </a:cxn>
              <a:cxn ang="0">
                <a:pos x="connsiteX3" y="connsiteY3"/>
              </a:cxn>
            </a:cxnLst>
            <a:rect l="l" t="t" r="r" b="b"/>
            <a:pathLst>
              <a:path w="4748372" h="2559072">
                <a:moveTo>
                  <a:pt x="0" y="0"/>
                </a:moveTo>
                <a:lnTo>
                  <a:pt x="4748372" y="0"/>
                </a:lnTo>
                <a:lnTo>
                  <a:pt x="4748372" y="2559072"/>
                </a:lnTo>
                <a:lnTo>
                  <a:pt x="0" y="2559072"/>
                </a:lnTo>
                <a:close/>
              </a:path>
            </a:pathLst>
          </a:custGeom>
        </p:spPr>
      </p:pic>
      <p:grpSp>
        <p:nvGrpSpPr>
          <p:cNvPr id="85" name="组合 84">
            <a:extLst>
              <a:ext uri="{FF2B5EF4-FFF2-40B4-BE49-F238E27FC236}">
                <a16:creationId xmlns:a16="http://schemas.microsoft.com/office/drawing/2014/main" id="{0E950882-2406-A22E-1C0B-6F2B116AEA9B}"/>
              </a:ext>
            </a:extLst>
          </p:cNvPr>
          <p:cNvGrpSpPr/>
          <p:nvPr userDrawn="1"/>
        </p:nvGrpSpPr>
        <p:grpSpPr>
          <a:xfrm>
            <a:off x="912819" y="1232825"/>
            <a:ext cx="10679742" cy="4876354"/>
            <a:chOff x="1182914" y="827314"/>
            <a:chExt cx="10139551" cy="5317094"/>
          </a:xfrm>
        </p:grpSpPr>
        <p:sp>
          <p:nvSpPr>
            <p:cNvPr id="86" name="矩形: 圆角 85">
              <a:extLst>
                <a:ext uri="{FF2B5EF4-FFF2-40B4-BE49-F238E27FC236}">
                  <a16:creationId xmlns:a16="http://schemas.microsoft.com/office/drawing/2014/main" id="{097BC1B8-F725-9D21-D771-995008EAD256}"/>
                </a:ext>
              </a:extLst>
            </p:cNvPr>
            <p:cNvSpPr/>
            <p:nvPr userDrawn="1"/>
          </p:nvSpPr>
          <p:spPr>
            <a:xfrm>
              <a:off x="1496294" y="1093436"/>
              <a:ext cx="9826171" cy="5050972"/>
            </a:xfrm>
            <a:prstGeom prst="roundRect">
              <a:avLst>
                <a:gd name="adj" fmla="val 4770"/>
              </a:avLst>
            </a:prstGeom>
            <a:pattFill prst="wdUpDiag">
              <a:fgClr>
                <a:schemeClr val="accent1"/>
              </a:fgClr>
              <a:bgClr>
                <a:schemeClr val="accent5"/>
              </a:bgClr>
            </a:patt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prstClr val="white"/>
                </a:solidFill>
                <a:effectLst/>
                <a:uLnTx/>
                <a:uFillTx/>
                <a:latin typeface="微软雅黑"/>
                <a:ea typeface="微软雅黑"/>
              </a:endParaRPr>
            </a:p>
          </p:txBody>
        </p:sp>
        <p:sp>
          <p:nvSpPr>
            <p:cNvPr id="87" name="矩形: 圆角 86">
              <a:extLst>
                <a:ext uri="{FF2B5EF4-FFF2-40B4-BE49-F238E27FC236}">
                  <a16:creationId xmlns:a16="http://schemas.microsoft.com/office/drawing/2014/main" id="{9739CEF0-0C66-26AC-BBF5-4DEFEF804B66}"/>
                </a:ext>
              </a:extLst>
            </p:cNvPr>
            <p:cNvSpPr/>
            <p:nvPr userDrawn="1"/>
          </p:nvSpPr>
          <p:spPr>
            <a:xfrm>
              <a:off x="1182914" y="827314"/>
              <a:ext cx="9826171" cy="5050972"/>
            </a:xfrm>
            <a:prstGeom prst="roundRect">
              <a:avLst>
                <a:gd name="adj" fmla="val 4770"/>
              </a:avLst>
            </a:prstGeom>
            <a:solidFill>
              <a:schemeClr val="accent2"/>
            </a:solidFill>
            <a:ln w="635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微软雅黑"/>
                <a:ea typeface="微软雅黑"/>
                <a:cs typeface="+mn-cs"/>
              </a:endParaRPr>
            </a:p>
          </p:txBody>
        </p:sp>
      </p:grpSp>
      <p:sp>
        <p:nvSpPr>
          <p:cNvPr id="88" name="矩形: 圆顶角 87">
            <a:extLst>
              <a:ext uri="{FF2B5EF4-FFF2-40B4-BE49-F238E27FC236}">
                <a16:creationId xmlns:a16="http://schemas.microsoft.com/office/drawing/2014/main" id="{6DB52DC9-87AF-CA03-EAA4-0F0D176C1456}"/>
              </a:ext>
            </a:extLst>
          </p:cNvPr>
          <p:cNvSpPr/>
          <p:nvPr userDrawn="1"/>
        </p:nvSpPr>
        <p:spPr>
          <a:xfrm>
            <a:off x="921167" y="1097549"/>
            <a:ext cx="10349664" cy="813092"/>
          </a:xfrm>
          <a:prstGeom prst="round2SameRect">
            <a:avLst>
              <a:gd name="adj1" fmla="val 41390"/>
              <a:gd name="adj2" fmla="val 30546"/>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89" name="图形 136">
            <a:extLst>
              <a:ext uri="{FF2B5EF4-FFF2-40B4-BE49-F238E27FC236}">
                <a16:creationId xmlns:a16="http://schemas.microsoft.com/office/drawing/2014/main" id="{09FCB61B-3E2B-024D-16EA-C117E8A49FCA}"/>
              </a:ext>
            </a:extLst>
          </p:cNvPr>
          <p:cNvSpPr/>
          <p:nvPr userDrawn="1"/>
        </p:nvSpPr>
        <p:spPr>
          <a:xfrm rot="20700000" flipH="1">
            <a:off x="1137685" y="1058454"/>
            <a:ext cx="451616" cy="664026"/>
          </a:xfrm>
          <a:custGeom>
            <a:avLst/>
            <a:gdLst>
              <a:gd name="connsiteX0" fmla="*/ 471965 w 941119"/>
              <a:gd name="connsiteY0" fmla="*/ 921371 h 921549"/>
              <a:gd name="connsiteX1" fmla="*/ 470026 w 941119"/>
              <a:gd name="connsiteY1" fmla="*/ 907245 h 921549"/>
              <a:gd name="connsiteX2" fmla="*/ 470026 w 941119"/>
              <a:gd name="connsiteY2" fmla="*/ 886680 h 921549"/>
              <a:gd name="connsiteX3" fmla="*/ 469296 w 941119"/>
              <a:gd name="connsiteY3" fmla="*/ 873871 h 921549"/>
              <a:gd name="connsiteX4" fmla="*/ 469012 w 941119"/>
              <a:gd name="connsiteY4" fmla="*/ 862574 h 921549"/>
              <a:gd name="connsiteX5" fmla="*/ 468211 w 941119"/>
              <a:gd name="connsiteY5" fmla="*/ 849266 h 921549"/>
              <a:gd name="connsiteX6" fmla="*/ 468016 w 941119"/>
              <a:gd name="connsiteY6" fmla="*/ 845157 h 921549"/>
              <a:gd name="connsiteX7" fmla="*/ 467144 w 941119"/>
              <a:gd name="connsiteY7" fmla="*/ 830301 h 921549"/>
              <a:gd name="connsiteX8" fmla="*/ 466966 w 941119"/>
              <a:gd name="connsiteY8" fmla="*/ 824662 h 921549"/>
              <a:gd name="connsiteX9" fmla="*/ 466201 w 941119"/>
              <a:gd name="connsiteY9" fmla="*/ 815980 h 921549"/>
              <a:gd name="connsiteX10" fmla="*/ 466041 w 941119"/>
              <a:gd name="connsiteY10" fmla="*/ 814468 h 921549"/>
              <a:gd name="connsiteX11" fmla="*/ 464813 w 941119"/>
              <a:gd name="connsiteY11" fmla="*/ 796037 h 921549"/>
              <a:gd name="connsiteX12" fmla="*/ 463176 w 941119"/>
              <a:gd name="connsiteY12" fmla="*/ 781271 h 921549"/>
              <a:gd name="connsiteX13" fmla="*/ 462892 w 941119"/>
              <a:gd name="connsiteY13" fmla="*/ 778727 h 921549"/>
              <a:gd name="connsiteX14" fmla="*/ 461113 w 941119"/>
              <a:gd name="connsiteY14" fmla="*/ 762431 h 921549"/>
              <a:gd name="connsiteX15" fmla="*/ 459992 w 941119"/>
              <a:gd name="connsiteY15" fmla="*/ 753286 h 921549"/>
              <a:gd name="connsiteX16" fmla="*/ 454904 w 941119"/>
              <a:gd name="connsiteY16" fmla="*/ 720890 h 921549"/>
              <a:gd name="connsiteX17" fmla="*/ 445137 w 941119"/>
              <a:gd name="connsiteY17" fmla="*/ 676307 h 921549"/>
              <a:gd name="connsiteX18" fmla="*/ 427524 w 941119"/>
              <a:gd name="connsiteY18" fmla="*/ 625888 h 921549"/>
              <a:gd name="connsiteX19" fmla="*/ 401924 w 941119"/>
              <a:gd name="connsiteY19" fmla="*/ 580256 h 921549"/>
              <a:gd name="connsiteX20" fmla="*/ 385378 w 941119"/>
              <a:gd name="connsiteY20" fmla="*/ 559992 h 921549"/>
              <a:gd name="connsiteX21" fmla="*/ 382372 w 941119"/>
              <a:gd name="connsiteY21" fmla="*/ 556434 h 921549"/>
              <a:gd name="connsiteX22" fmla="*/ 376554 w 941119"/>
              <a:gd name="connsiteY22" fmla="*/ 550635 h 921549"/>
              <a:gd name="connsiteX23" fmla="*/ 374170 w 941119"/>
              <a:gd name="connsiteY23" fmla="*/ 548695 h 921549"/>
              <a:gd name="connsiteX24" fmla="*/ 359404 w 941119"/>
              <a:gd name="connsiteY24" fmla="*/ 535940 h 921549"/>
              <a:gd name="connsiteX25" fmla="*/ 336526 w 941119"/>
              <a:gd name="connsiteY25" fmla="*/ 520302 h 921549"/>
              <a:gd name="connsiteX26" fmla="*/ 281909 w 941119"/>
              <a:gd name="connsiteY26" fmla="*/ 495395 h 921549"/>
              <a:gd name="connsiteX27" fmla="*/ 237966 w 941119"/>
              <a:gd name="connsiteY27" fmla="*/ 482942 h 921549"/>
              <a:gd name="connsiteX28" fmla="*/ 203239 w 941119"/>
              <a:gd name="connsiteY28" fmla="*/ 476199 h 921549"/>
              <a:gd name="connsiteX29" fmla="*/ 171839 w 941119"/>
              <a:gd name="connsiteY29" fmla="*/ 471449 h 921549"/>
              <a:gd name="connsiteX30" fmla="*/ 158585 w 941119"/>
              <a:gd name="connsiteY30" fmla="*/ 470043 h 921549"/>
              <a:gd name="connsiteX31" fmla="*/ 145349 w 941119"/>
              <a:gd name="connsiteY31" fmla="*/ 468496 h 921549"/>
              <a:gd name="connsiteX32" fmla="*/ 142306 w 941119"/>
              <a:gd name="connsiteY32" fmla="*/ 468140 h 921549"/>
              <a:gd name="connsiteX33" fmla="*/ 132611 w 941119"/>
              <a:gd name="connsiteY33" fmla="*/ 467339 h 921549"/>
              <a:gd name="connsiteX34" fmla="*/ 114180 w 941119"/>
              <a:gd name="connsiteY34" fmla="*/ 466023 h 921549"/>
              <a:gd name="connsiteX35" fmla="*/ 107063 w 941119"/>
              <a:gd name="connsiteY35" fmla="*/ 465364 h 921549"/>
              <a:gd name="connsiteX36" fmla="*/ 105533 w 941119"/>
              <a:gd name="connsiteY36" fmla="*/ 465133 h 921549"/>
              <a:gd name="connsiteX37" fmla="*/ 82975 w 941119"/>
              <a:gd name="connsiteY37" fmla="*/ 463977 h 921549"/>
              <a:gd name="connsiteX38" fmla="*/ 67604 w 941119"/>
              <a:gd name="connsiteY38" fmla="*/ 463176 h 921549"/>
              <a:gd name="connsiteX39" fmla="*/ 58887 w 941119"/>
              <a:gd name="connsiteY39" fmla="*/ 462963 h 921549"/>
              <a:gd name="connsiteX40" fmla="*/ 38374 w 941119"/>
              <a:gd name="connsiteY40" fmla="*/ 462073 h 921549"/>
              <a:gd name="connsiteX41" fmla="*/ 34265 w 941119"/>
              <a:gd name="connsiteY41" fmla="*/ 461984 h 921549"/>
              <a:gd name="connsiteX42" fmla="*/ 4892 w 941119"/>
              <a:gd name="connsiteY42" fmla="*/ 461931 h 921549"/>
              <a:gd name="connsiteX43" fmla="*/ 1334 w 941119"/>
              <a:gd name="connsiteY43" fmla="*/ 461344 h 921549"/>
              <a:gd name="connsiteX44" fmla="*/ 4394 w 941119"/>
              <a:gd name="connsiteY44" fmla="*/ 461077 h 921549"/>
              <a:gd name="connsiteX45" fmla="*/ 22416 w 941119"/>
              <a:gd name="connsiteY45" fmla="*/ 460952 h 921549"/>
              <a:gd name="connsiteX46" fmla="*/ 33090 w 941119"/>
              <a:gd name="connsiteY46" fmla="*/ 460205 h 921549"/>
              <a:gd name="connsiteX47" fmla="*/ 37200 w 941119"/>
              <a:gd name="connsiteY47" fmla="*/ 460027 h 921549"/>
              <a:gd name="connsiteX48" fmla="*/ 54688 w 941119"/>
              <a:gd name="connsiteY48" fmla="*/ 460027 h 921549"/>
              <a:gd name="connsiteX49" fmla="*/ 64918 w 941119"/>
              <a:gd name="connsiteY49" fmla="*/ 459334 h 921549"/>
              <a:gd name="connsiteX50" fmla="*/ 74151 w 941119"/>
              <a:gd name="connsiteY50" fmla="*/ 459031 h 921549"/>
              <a:gd name="connsiteX51" fmla="*/ 87992 w 941119"/>
              <a:gd name="connsiteY51" fmla="*/ 458195 h 921549"/>
              <a:gd name="connsiteX52" fmla="*/ 93116 w 941119"/>
              <a:gd name="connsiteY52" fmla="*/ 457999 h 921549"/>
              <a:gd name="connsiteX53" fmla="*/ 105391 w 941119"/>
              <a:gd name="connsiteY53" fmla="*/ 457163 h 921549"/>
              <a:gd name="connsiteX54" fmla="*/ 109501 w 941119"/>
              <a:gd name="connsiteY54" fmla="*/ 456985 h 921549"/>
              <a:gd name="connsiteX55" fmla="*/ 120744 w 941119"/>
              <a:gd name="connsiteY55" fmla="*/ 456131 h 921549"/>
              <a:gd name="connsiteX56" fmla="*/ 124302 w 941119"/>
              <a:gd name="connsiteY56" fmla="*/ 455953 h 921549"/>
              <a:gd name="connsiteX57" fmla="*/ 132468 w 941119"/>
              <a:gd name="connsiteY57" fmla="*/ 455171 h 921549"/>
              <a:gd name="connsiteX58" fmla="*/ 133998 w 941119"/>
              <a:gd name="connsiteY58" fmla="*/ 454993 h 921549"/>
              <a:gd name="connsiteX59" fmla="*/ 149850 w 941119"/>
              <a:gd name="connsiteY59" fmla="*/ 453747 h 921549"/>
              <a:gd name="connsiteX60" fmla="*/ 163050 w 941119"/>
              <a:gd name="connsiteY60" fmla="*/ 452128 h 921549"/>
              <a:gd name="connsiteX61" fmla="*/ 174774 w 941119"/>
              <a:gd name="connsiteY61" fmla="*/ 450794 h 921549"/>
              <a:gd name="connsiteX62" fmla="*/ 193543 w 941119"/>
              <a:gd name="connsiteY62" fmla="*/ 448125 h 921549"/>
              <a:gd name="connsiteX63" fmla="*/ 214251 w 941119"/>
              <a:gd name="connsiteY63" fmla="*/ 444656 h 921549"/>
              <a:gd name="connsiteX64" fmla="*/ 226367 w 941119"/>
              <a:gd name="connsiteY64" fmla="*/ 442450 h 921549"/>
              <a:gd name="connsiteX65" fmla="*/ 281357 w 941119"/>
              <a:gd name="connsiteY65" fmla="*/ 427649 h 921549"/>
              <a:gd name="connsiteX66" fmla="*/ 326634 w 941119"/>
              <a:gd name="connsiteY66" fmla="*/ 408079 h 921549"/>
              <a:gd name="connsiteX67" fmla="*/ 363425 w 941119"/>
              <a:gd name="connsiteY67" fmla="*/ 383724 h 921549"/>
              <a:gd name="connsiteX68" fmla="*/ 387834 w 941119"/>
              <a:gd name="connsiteY68" fmla="*/ 360205 h 921549"/>
              <a:gd name="connsiteX69" fmla="*/ 411708 w 941119"/>
              <a:gd name="connsiteY69" fmla="*/ 327470 h 921549"/>
              <a:gd name="connsiteX70" fmla="*/ 423681 w 941119"/>
              <a:gd name="connsiteY70" fmla="*/ 305321 h 921549"/>
              <a:gd name="connsiteX71" fmla="*/ 440138 w 941119"/>
              <a:gd name="connsiteY71" fmla="*/ 262624 h 921549"/>
              <a:gd name="connsiteX72" fmla="*/ 450527 w 941119"/>
              <a:gd name="connsiteY72" fmla="*/ 222915 h 921549"/>
              <a:gd name="connsiteX73" fmla="*/ 455082 w 941119"/>
              <a:gd name="connsiteY73" fmla="*/ 200286 h 921549"/>
              <a:gd name="connsiteX74" fmla="*/ 458640 w 941119"/>
              <a:gd name="connsiteY74" fmla="*/ 177514 h 921549"/>
              <a:gd name="connsiteX75" fmla="*/ 460419 w 941119"/>
              <a:gd name="connsiteY75" fmla="*/ 166840 h 921549"/>
              <a:gd name="connsiteX76" fmla="*/ 461415 w 941119"/>
              <a:gd name="connsiteY76" fmla="*/ 158176 h 921549"/>
              <a:gd name="connsiteX77" fmla="*/ 462803 w 941119"/>
              <a:gd name="connsiteY77" fmla="*/ 144922 h 921549"/>
              <a:gd name="connsiteX78" fmla="*/ 464422 w 941119"/>
              <a:gd name="connsiteY78" fmla="*/ 130155 h 921549"/>
              <a:gd name="connsiteX79" fmla="*/ 464689 w 941119"/>
              <a:gd name="connsiteY79" fmla="*/ 128643 h 921549"/>
              <a:gd name="connsiteX80" fmla="*/ 465881 w 941119"/>
              <a:gd name="connsiteY80" fmla="*/ 110728 h 921549"/>
              <a:gd name="connsiteX81" fmla="*/ 466557 w 941119"/>
              <a:gd name="connsiteY81" fmla="*/ 104110 h 921549"/>
              <a:gd name="connsiteX82" fmla="*/ 466788 w 941119"/>
              <a:gd name="connsiteY82" fmla="*/ 102580 h 921549"/>
              <a:gd name="connsiteX83" fmla="*/ 467944 w 941119"/>
              <a:gd name="connsiteY83" fmla="*/ 80538 h 921549"/>
              <a:gd name="connsiteX84" fmla="*/ 468674 w 941119"/>
              <a:gd name="connsiteY84" fmla="*/ 69294 h 921549"/>
              <a:gd name="connsiteX85" fmla="*/ 468958 w 941119"/>
              <a:gd name="connsiteY85" fmla="*/ 61075 h 921549"/>
              <a:gd name="connsiteX86" fmla="*/ 469795 w 941119"/>
              <a:gd name="connsiteY86" fmla="*/ 45188 h 921549"/>
              <a:gd name="connsiteX87" fmla="*/ 469919 w 941119"/>
              <a:gd name="connsiteY87" fmla="*/ 41096 h 921549"/>
              <a:gd name="connsiteX88" fmla="*/ 470026 w 941119"/>
              <a:gd name="connsiteY88" fmla="*/ 10230 h 921549"/>
              <a:gd name="connsiteX89" fmla="*/ 471947 w 941119"/>
              <a:gd name="connsiteY89" fmla="*/ 1334 h 921549"/>
              <a:gd name="connsiteX90" fmla="*/ 471947 w 941119"/>
              <a:gd name="connsiteY90" fmla="*/ 5462 h 921549"/>
              <a:gd name="connsiteX91" fmla="*/ 472054 w 941119"/>
              <a:gd name="connsiteY91" fmla="*/ 28589 h 921549"/>
              <a:gd name="connsiteX92" fmla="*/ 472783 w 941119"/>
              <a:gd name="connsiteY92" fmla="*/ 40883 h 921549"/>
              <a:gd name="connsiteX93" fmla="*/ 473068 w 941119"/>
              <a:gd name="connsiteY93" fmla="*/ 51664 h 921549"/>
              <a:gd name="connsiteX94" fmla="*/ 473904 w 941119"/>
              <a:gd name="connsiteY94" fmla="*/ 68067 h 921549"/>
              <a:gd name="connsiteX95" fmla="*/ 474100 w 941119"/>
              <a:gd name="connsiteY95" fmla="*/ 75183 h 921549"/>
              <a:gd name="connsiteX96" fmla="*/ 474900 w 941119"/>
              <a:gd name="connsiteY96" fmla="*/ 86942 h 921549"/>
              <a:gd name="connsiteX97" fmla="*/ 475096 w 941119"/>
              <a:gd name="connsiteY97" fmla="*/ 90500 h 921549"/>
              <a:gd name="connsiteX98" fmla="*/ 475986 w 941119"/>
              <a:gd name="connsiteY98" fmla="*/ 103808 h 921549"/>
              <a:gd name="connsiteX99" fmla="*/ 476146 w 941119"/>
              <a:gd name="connsiteY99" fmla="*/ 108415 h 921549"/>
              <a:gd name="connsiteX100" fmla="*/ 476893 w 941119"/>
              <a:gd name="connsiteY100" fmla="*/ 116065 h 921549"/>
              <a:gd name="connsiteX101" fmla="*/ 477071 w 941119"/>
              <a:gd name="connsiteY101" fmla="*/ 117595 h 921549"/>
              <a:gd name="connsiteX102" fmla="*/ 478316 w 941119"/>
              <a:gd name="connsiteY102" fmla="*/ 134479 h 921549"/>
              <a:gd name="connsiteX103" fmla="*/ 480095 w 941119"/>
              <a:gd name="connsiteY103" fmla="*/ 149227 h 921549"/>
              <a:gd name="connsiteX104" fmla="*/ 481163 w 941119"/>
              <a:gd name="connsiteY104" fmla="*/ 159421 h 921549"/>
              <a:gd name="connsiteX105" fmla="*/ 491339 w 941119"/>
              <a:gd name="connsiteY105" fmla="*/ 221083 h 921549"/>
              <a:gd name="connsiteX106" fmla="*/ 508204 w 941119"/>
              <a:gd name="connsiteY106" fmla="*/ 280290 h 921549"/>
              <a:gd name="connsiteX107" fmla="*/ 538448 w 941119"/>
              <a:gd name="connsiteY107" fmla="*/ 339639 h 921549"/>
              <a:gd name="connsiteX108" fmla="*/ 552556 w 941119"/>
              <a:gd name="connsiteY108" fmla="*/ 357928 h 921549"/>
              <a:gd name="connsiteX109" fmla="*/ 567073 w 941119"/>
              <a:gd name="connsiteY109" fmla="*/ 373210 h 921549"/>
              <a:gd name="connsiteX110" fmla="*/ 587550 w 941119"/>
              <a:gd name="connsiteY110" fmla="*/ 390289 h 921549"/>
              <a:gd name="connsiteX111" fmla="*/ 609077 w 941119"/>
              <a:gd name="connsiteY111" fmla="*/ 404325 h 921549"/>
              <a:gd name="connsiteX112" fmla="*/ 644249 w 941119"/>
              <a:gd name="connsiteY112" fmla="*/ 421297 h 921549"/>
              <a:gd name="connsiteX113" fmla="*/ 694062 w 941119"/>
              <a:gd name="connsiteY113" fmla="*/ 437202 h 921549"/>
              <a:gd name="connsiteX114" fmla="*/ 725106 w 941119"/>
              <a:gd name="connsiteY114" fmla="*/ 444087 h 921549"/>
              <a:gd name="connsiteX115" fmla="*/ 746846 w 941119"/>
              <a:gd name="connsiteY115" fmla="*/ 447645 h 921549"/>
              <a:gd name="connsiteX116" fmla="*/ 771664 w 941119"/>
              <a:gd name="connsiteY116" fmla="*/ 451328 h 921549"/>
              <a:gd name="connsiteX117" fmla="*/ 784936 w 941119"/>
              <a:gd name="connsiteY117" fmla="*/ 452644 h 921549"/>
              <a:gd name="connsiteX118" fmla="*/ 800200 w 941119"/>
              <a:gd name="connsiteY118" fmla="*/ 454423 h 921549"/>
              <a:gd name="connsiteX119" fmla="*/ 804292 w 941119"/>
              <a:gd name="connsiteY119" fmla="*/ 454672 h 921549"/>
              <a:gd name="connsiteX120" fmla="*/ 811408 w 941119"/>
              <a:gd name="connsiteY120" fmla="*/ 455420 h 921549"/>
              <a:gd name="connsiteX121" fmla="*/ 812422 w 941119"/>
              <a:gd name="connsiteY121" fmla="*/ 455580 h 921549"/>
              <a:gd name="connsiteX122" fmla="*/ 830337 w 941119"/>
              <a:gd name="connsiteY122" fmla="*/ 456754 h 921549"/>
              <a:gd name="connsiteX123" fmla="*/ 839535 w 941119"/>
              <a:gd name="connsiteY123" fmla="*/ 457519 h 921549"/>
              <a:gd name="connsiteX124" fmla="*/ 841065 w 941119"/>
              <a:gd name="connsiteY124" fmla="*/ 457697 h 921549"/>
              <a:gd name="connsiteX125" fmla="*/ 870829 w 941119"/>
              <a:gd name="connsiteY125" fmla="*/ 458871 h 921549"/>
              <a:gd name="connsiteX126" fmla="*/ 879510 w 941119"/>
              <a:gd name="connsiteY126" fmla="*/ 459529 h 921549"/>
              <a:gd name="connsiteX127" fmla="*/ 883602 w 941119"/>
              <a:gd name="connsiteY127" fmla="*/ 459778 h 921549"/>
              <a:gd name="connsiteX128" fmla="*/ 900059 w 941119"/>
              <a:gd name="connsiteY128" fmla="*/ 459885 h 921549"/>
              <a:gd name="connsiteX129" fmla="*/ 913384 w 941119"/>
              <a:gd name="connsiteY129" fmla="*/ 460632 h 921549"/>
              <a:gd name="connsiteX130" fmla="*/ 923133 w 941119"/>
              <a:gd name="connsiteY130" fmla="*/ 460846 h 921549"/>
              <a:gd name="connsiteX131" fmla="*/ 940621 w 941119"/>
              <a:gd name="connsiteY131" fmla="*/ 461522 h 921549"/>
              <a:gd name="connsiteX132" fmla="*/ 937561 w 941119"/>
              <a:gd name="connsiteY132" fmla="*/ 461806 h 921549"/>
              <a:gd name="connsiteX133" fmla="*/ 906694 w 941119"/>
              <a:gd name="connsiteY133" fmla="*/ 461949 h 921549"/>
              <a:gd name="connsiteX134" fmla="*/ 900557 w 941119"/>
              <a:gd name="connsiteY134" fmla="*/ 462482 h 921549"/>
              <a:gd name="connsiteX135" fmla="*/ 895967 w 941119"/>
              <a:gd name="connsiteY135" fmla="*/ 462838 h 921549"/>
              <a:gd name="connsiteX136" fmla="*/ 881040 w 941119"/>
              <a:gd name="connsiteY136" fmla="*/ 462945 h 921549"/>
              <a:gd name="connsiteX137" fmla="*/ 870811 w 941119"/>
              <a:gd name="connsiteY137" fmla="*/ 463639 h 921549"/>
              <a:gd name="connsiteX138" fmla="*/ 860546 w 941119"/>
              <a:gd name="connsiteY138" fmla="*/ 463959 h 921549"/>
              <a:gd name="connsiteX139" fmla="*/ 850316 w 941119"/>
              <a:gd name="connsiteY139" fmla="*/ 464688 h 921549"/>
              <a:gd name="connsiteX140" fmla="*/ 844677 w 941119"/>
              <a:gd name="connsiteY140" fmla="*/ 464955 h 921549"/>
              <a:gd name="connsiteX141" fmla="*/ 832401 w 941119"/>
              <a:gd name="connsiteY141" fmla="*/ 465809 h 921549"/>
              <a:gd name="connsiteX142" fmla="*/ 827793 w 941119"/>
              <a:gd name="connsiteY142" fmla="*/ 466005 h 921549"/>
              <a:gd name="connsiteX143" fmla="*/ 818596 w 941119"/>
              <a:gd name="connsiteY143" fmla="*/ 466788 h 921549"/>
              <a:gd name="connsiteX144" fmla="*/ 817066 w 941119"/>
              <a:gd name="connsiteY144" fmla="*/ 466966 h 921549"/>
              <a:gd name="connsiteX145" fmla="*/ 800200 w 941119"/>
              <a:gd name="connsiteY145" fmla="*/ 468264 h 921549"/>
              <a:gd name="connsiteX146" fmla="*/ 785416 w 941119"/>
              <a:gd name="connsiteY146" fmla="*/ 469777 h 921549"/>
              <a:gd name="connsiteX147" fmla="*/ 773194 w 941119"/>
              <a:gd name="connsiteY147" fmla="*/ 471182 h 921549"/>
              <a:gd name="connsiteX148" fmla="*/ 762004 w 941119"/>
              <a:gd name="connsiteY148" fmla="*/ 472481 h 921549"/>
              <a:gd name="connsiteX149" fmla="*/ 751881 w 941119"/>
              <a:gd name="connsiteY149" fmla="*/ 474117 h 921549"/>
              <a:gd name="connsiteX150" fmla="*/ 724075 w 941119"/>
              <a:gd name="connsiteY150" fmla="*/ 478654 h 921549"/>
              <a:gd name="connsiteX151" fmla="*/ 689063 w 941119"/>
              <a:gd name="connsiteY151" fmla="*/ 486606 h 921549"/>
              <a:gd name="connsiteX152" fmla="*/ 637061 w 941119"/>
              <a:gd name="connsiteY152" fmla="*/ 504272 h 921549"/>
              <a:gd name="connsiteX153" fmla="*/ 592069 w 941119"/>
              <a:gd name="connsiteY153" fmla="*/ 528948 h 921549"/>
              <a:gd name="connsiteX154" fmla="*/ 567073 w 941119"/>
              <a:gd name="connsiteY154" fmla="*/ 549531 h 921549"/>
              <a:gd name="connsiteX155" fmla="*/ 560153 w 941119"/>
              <a:gd name="connsiteY155" fmla="*/ 556434 h 921549"/>
              <a:gd name="connsiteX156" fmla="*/ 541312 w 941119"/>
              <a:gd name="connsiteY156" fmla="*/ 578797 h 921549"/>
              <a:gd name="connsiteX157" fmla="*/ 520355 w 941119"/>
              <a:gd name="connsiteY157" fmla="*/ 613524 h 921549"/>
              <a:gd name="connsiteX158" fmla="*/ 507350 w 941119"/>
              <a:gd name="connsiteY158" fmla="*/ 644266 h 921549"/>
              <a:gd name="connsiteX159" fmla="*/ 493314 w 941119"/>
              <a:gd name="connsiteY159" fmla="*/ 692034 h 921549"/>
              <a:gd name="connsiteX160" fmla="*/ 487514 w 941119"/>
              <a:gd name="connsiteY160" fmla="*/ 720143 h 921549"/>
              <a:gd name="connsiteX161" fmla="*/ 483137 w 941119"/>
              <a:gd name="connsiteY161" fmla="*/ 747985 h 921549"/>
              <a:gd name="connsiteX162" fmla="*/ 479971 w 941119"/>
              <a:gd name="connsiteY162" fmla="*/ 771860 h 921549"/>
              <a:gd name="connsiteX163" fmla="*/ 478281 w 941119"/>
              <a:gd name="connsiteY163" fmla="*/ 786092 h 921549"/>
              <a:gd name="connsiteX164" fmla="*/ 476929 w 941119"/>
              <a:gd name="connsiteY164" fmla="*/ 802442 h 921549"/>
              <a:gd name="connsiteX165" fmla="*/ 475310 w 941119"/>
              <a:gd name="connsiteY165" fmla="*/ 822367 h 921549"/>
              <a:gd name="connsiteX166" fmla="*/ 475185 w 941119"/>
              <a:gd name="connsiteY166" fmla="*/ 823381 h 921549"/>
              <a:gd name="connsiteX167" fmla="*/ 474064 w 941119"/>
              <a:gd name="connsiteY167" fmla="*/ 844392 h 921549"/>
              <a:gd name="connsiteX168" fmla="*/ 473246 w 941119"/>
              <a:gd name="connsiteY168" fmla="*/ 859264 h 921549"/>
              <a:gd name="connsiteX169" fmla="*/ 473015 w 941119"/>
              <a:gd name="connsiteY169" fmla="*/ 869014 h 921549"/>
              <a:gd name="connsiteX170" fmla="*/ 472178 w 941119"/>
              <a:gd name="connsiteY170" fmla="*/ 884883 h 921549"/>
              <a:gd name="connsiteX171" fmla="*/ 472036 w 941119"/>
              <a:gd name="connsiteY171" fmla="*/ 888992 h 921549"/>
              <a:gd name="connsiteX172" fmla="*/ 471912 w 941119"/>
              <a:gd name="connsiteY172" fmla="*/ 916265 h 921549"/>
              <a:gd name="connsiteX173" fmla="*/ 471965 w 941119"/>
              <a:gd name="connsiteY173" fmla="*/ 921371 h 92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1119" h="921549">
                <a:moveTo>
                  <a:pt x="471965" y="921371"/>
                </a:moveTo>
                <a:cubicBezTo>
                  <a:pt x="470378" y="916840"/>
                  <a:pt x="469718" y="912036"/>
                  <a:pt x="470026" y="907245"/>
                </a:cubicBezTo>
                <a:cubicBezTo>
                  <a:pt x="470026" y="900396"/>
                  <a:pt x="470026" y="893529"/>
                  <a:pt x="470026" y="886680"/>
                </a:cubicBezTo>
                <a:cubicBezTo>
                  <a:pt x="470102" y="882398"/>
                  <a:pt x="469859" y="878115"/>
                  <a:pt x="469296" y="873871"/>
                </a:cubicBezTo>
                <a:cubicBezTo>
                  <a:pt x="468951" y="870115"/>
                  <a:pt x="468857" y="866342"/>
                  <a:pt x="469012" y="862574"/>
                </a:cubicBezTo>
                <a:cubicBezTo>
                  <a:pt x="469012" y="858126"/>
                  <a:pt x="469279" y="853678"/>
                  <a:pt x="468211" y="849266"/>
                </a:cubicBezTo>
                <a:cubicBezTo>
                  <a:pt x="468003" y="847907"/>
                  <a:pt x="467937" y="846530"/>
                  <a:pt x="468016" y="845157"/>
                </a:cubicBezTo>
                <a:cubicBezTo>
                  <a:pt x="467891" y="840211"/>
                  <a:pt x="468229" y="835229"/>
                  <a:pt x="467144" y="830301"/>
                </a:cubicBezTo>
                <a:cubicBezTo>
                  <a:pt x="466896" y="828432"/>
                  <a:pt x="466838" y="826542"/>
                  <a:pt x="466966" y="824662"/>
                </a:cubicBezTo>
                <a:cubicBezTo>
                  <a:pt x="467130" y="821746"/>
                  <a:pt x="466872" y="818823"/>
                  <a:pt x="466201" y="815980"/>
                </a:cubicBezTo>
                <a:cubicBezTo>
                  <a:pt x="466059" y="815489"/>
                  <a:pt x="466005" y="814977"/>
                  <a:pt x="466041" y="814468"/>
                </a:cubicBezTo>
                <a:cubicBezTo>
                  <a:pt x="466414" y="808277"/>
                  <a:pt x="465027" y="802192"/>
                  <a:pt x="464813" y="796037"/>
                </a:cubicBezTo>
                <a:cubicBezTo>
                  <a:pt x="464635" y="791091"/>
                  <a:pt x="463746" y="786199"/>
                  <a:pt x="463176" y="781271"/>
                </a:cubicBezTo>
                <a:cubicBezTo>
                  <a:pt x="463038" y="780428"/>
                  <a:pt x="462943" y="779579"/>
                  <a:pt x="462892" y="778727"/>
                </a:cubicBezTo>
                <a:cubicBezTo>
                  <a:pt x="462629" y="773263"/>
                  <a:pt x="462034" y="767821"/>
                  <a:pt x="461113" y="762431"/>
                </a:cubicBezTo>
                <a:cubicBezTo>
                  <a:pt x="460686" y="759388"/>
                  <a:pt x="460401" y="756329"/>
                  <a:pt x="459992" y="753286"/>
                </a:cubicBezTo>
                <a:cubicBezTo>
                  <a:pt x="458498" y="742452"/>
                  <a:pt x="456754" y="731671"/>
                  <a:pt x="454904" y="720890"/>
                </a:cubicBezTo>
                <a:cubicBezTo>
                  <a:pt x="452420" y="705871"/>
                  <a:pt x="449159" y="690989"/>
                  <a:pt x="445137" y="676307"/>
                </a:cubicBezTo>
                <a:cubicBezTo>
                  <a:pt x="440458" y="659107"/>
                  <a:pt x="434573" y="642259"/>
                  <a:pt x="427524" y="625888"/>
                </a:cubicBezTo>
                <a:cubicBezTo>
                  <a:pt x="420559" y="609848"/>
                  <a:pt x="411982" y="594559"/>
                  <a:pt x="401924" y="580256"/>
                </a:cubicBezTo>
                <a:cubicBezTo>
                  <a:pt x="396960" y="573068"/>
                  <a:pt x="391427" y="566292"/>
                  <a:pt x="385378" y="559992"/>
                </a:cubicBezTo>
                <a:cubicBezTo>
                  <a:pt x="384293" y="558889"/>
                  <a:pt x="383333" y="557680"/>
                  <a:pt x="382372" y="556434"/>
                </a:cubicBezTo>
                <a:cubicBezTo>
                  <a:pt x="380666" y="554280"/>
                  <a:pt x="378714" y="552333"/>
                  <a:pt x="376554" y="550635"/>
                </a:cubicBezTo>
                <a:cubicBezTo>
                  <a:pt x="375722" y="550037"/>
                  <a:pt x="374925" y="549389"/>
                  <a:pt x="374170" y="548695"/>
                </a:cubicBezTo>
                <a:cubicBezTo>
                  <a:pt x="369525" y="544134"/>
                  <a:pt x="364594" y="539873"/>
                  <a:pt x="359404" y="535940"/>
                </a:cubicBezTo>
                <a:cubicBezTo>
                  <a:pt x="352144" y="530209"/>
                  <a:pt x="344501" y="524984"/>
                  <a:pt x="336526" y="520302"/>
                </a:cubicBezTo>
                <a:cubicBezTo>
                  <a:pt x="319182" y="510227"/>
                  <a:pt x="300888" y="501885"/>
                  <a:pt x="281909" y="495395"/>
                </a:cubicBezTo>
                <a:cubicBezTo>
                  <a:pt x="267490" y="490476"/>
                  <a:pt x="252821" y="486320"/>
                  <a:pt x="237966" y="482942"/>
                </a:cubicBezTo>
                <a:cubicBezTo>
                  <a:pt x="226473" y="480291"/>
                  <a:pt x="214927" y="477853"/>
                  <a:pt x="203239" y="476199"/>
                </a:cubicBezTo>
                <a:cubicBezTo>
                  <a:pt x="192760" y="474722"/>
                  <a:pt x="182335" y="472641"/>
                  <a:pt x="171839" y="471449"/>
                </a:cubicBezTo>
                <a:cubicBezTo>
                  <a:pt x="167444" y="470933"/>
                  <a:pt x="162943" y="470239"/>
                  <a:pt x="158585" y="470043"/>
                </a:cubicBezTo>
                <a:cubicBezTo>
                  <a:pt x="154226" y="469848"/>
                  <a:pt x="149690" y="469047"/>
                  <a:pt x="145349" y="468496"/>
                </a:cubicBezTo>
                <a:cubicBezTo>
                  <a:pt x="144341" y="468325"/>
                  <a:pt x="143326" y="468206"/>
                  <a:pt x="142306" y="468140"/>
                </a:cubicBezTo>
                <a:cubicBezTo>
                  <a:pt x="139033" y="468140"/>
                  <a:pt x="135795" y="467410"/>
                  <a:pt x="132611" y="467339"/>
                </a:cubicBezTo>
                <a:cubicBezTo>
                  <a:pt x="126420" y="467197"/>
                  <a:pt x="120353" y="465863"/>
                  <a:pt x="114180" y="466023"/>
                </a:cubicBezTo>
                <a:cubicBezTo>
                  <a:pt x="111788" y="466194"/>
                  <a:pt x="109383" y="465971"/>
                  <a:pt x="107063" y="465364"/>
                </a:cubicBezTo>
                <a:cubicBezTo>
                  <a:pt x="106570" y="465201"/>
                  <a:pt x="106053" y="465123"/>
                  <a:pt x="105533" y="465133"/>
                </a:cubicBezTo>
                <a:cubicBezTo>
                  <a:pt x="97972" y="465489"/>
                  <a:pt x="90518" y="464101"/>
                  <a:pt x="82975" y="463977"/>
                </a:cubicBezTo>
                <a:cubicBezTo>
                  <a:pt x="77838" y="464155"/>
                  <a:pt x="72695" y="463886"/>
                  <a:pt x="67604" y="463176"/>
                </a:cubicBezTo>
                <a:cubicBezTo>
                  <a:pt x="64708" y="462883"/>
                  <a:pt x="61794" y="462812"/>
                  <a:pt x="58887" y="462963"/>
                </a:cubicBezTo>
                <a:cubicBezTo>
                  <a:pt x="52037" y="462767"/>
                  <a:pt x="45170" y="463425"/>
                  <a:pt x="38374" y="462073"/>
                </a:cubicBezTo>
                <a:cubicBezTo>
                  <a:pt x="37010" y="461918"/>
                  <a:pt x="35634" y="461888"/>
                  <a:pt x="34265" y="461984"/>
                </a:cubicBezTo>
                <a:lnTo>
                  <a:pt x="4892" y="461931"/>
                </a:lnTo>
                <a:cubicBezTo>
                  <a:pt x="3677" y="462016"/>
                  <a:pt x="2458" y="461815"/>
                  <a:pt x="1334" y="461344"/>
                </a:cubicBezTo>
                <a:cubicBezTo>
                  <a:pt x="2348" y="461255"/>
                  <a:pt x="3380" y="461095"/>
                  <a:pt x="4394" y="461077"/>
                </a:cubicBezTo>
                <a:lnTo>
                  <a:pt x="22416" y="460952"/>
                </a:lnTo>
                <a:cubicBezTo>
                  <a:pt x="25991" y="461127"/>
                  <a:pt x="29574" y="460876"/>
                  <a:pt x="33090" y="460205"/>
                </a:cubicBezTo>
                <a:cubicBezTo>
                  <a:pt x="34449" y="459994"/>
                  <a:pt x="35828" y="459935"/>
                  <a:pt x="37200" y="460027"/>
                </a:cubicBezTo>
                <a:cubicBezTo>
                  <a:pt x="43035" y="460027"/>
                  <a:pt x="48853" y="460027"/>
                  <a:pt x="54688" y="460027"/>
                </a:cubicBezTo>
                <a:cubicBezTo>
                  <a:pt x="58111" y="460079"/>
                  <a:pt x="61533" y="459848"/>
                  <a:pt x="64918" y="459334"/>
                </a:cubicBezTo>
                <a:cubicBezTo>
                  <a:pt x="67984" y="459010"/>
                  <a:pt x="71070" y="458908"/>
                  <a:pt x="74151" y="459031"/>
                </a:cubicBezTo>
                <a:cubicBezTo>
                  <a:pt x="78781" y="459232"/>
                  <a:pt x="83420" y="458953"/>
                  <a:pt x="87992" y="458195"/>
                </a:cubicBezTo>
                <a:cubicBezTo>
                  <a:pt x="89689" y="457960"/>
                  <a:pt x="91405" y="457894"/>
                  <a:pt x="93116" y="457999"/>
                </a:cubicBezTo>
                <a:cubicBezTo>
                  <a:pt x="97226" y="458202"/>
                  <a:pt x="101346" y="457921"/>
                  <a:pt x="105391" y="457163"/>
                </a:cubicBezTo>
                <a:cubicBezTo>
                  <a:pt x="106750" y="456951"/>
                  <a:pt x="108129" y="456891"/>
                  <a:pt x="109501" y="456985"/>
                </a:cubicBezTo>
                <a:cubicBezTo>
                  <a:pt x="113269" y="457163"/>
                  <a:pt x="117046" y="456877"/>
                  <a:pt x="120744" y="456131"/>
                </a:cubicBezTo>
                <a:cubicBezTo>
                  <a:pt x="121919" y="455930"/>
                  <a:pt x="123113" y="455870"/>
                  <a:pt x="124302" y="455953"/>
                </a:cubicBezTo>
                <a:cubicBezTo>
                  <a:pt x="127048" y="456103"/>
                  <a:pt x="129801" y="455839"/>
                  <a:pt x="132468" y="455171"/>
                </a:cubicBezTo>
                <a:cubicBezTo>
                  <a:pt x="132964" y="455021"/>
                  <a:pt x="133482" y="454962"/>
                  <a:pt x="133998" y="454993"/>
                </a:cubicBezTo>
                <a:cubicBezTo>
                  <a:pt x="139335" y="455384"/>
                  <a:pt x="144530" y="453907"/>
                  <a:pt x="149850" y="453747"/>
                </a:cubicBezTo>
                <a:cubicBezTo>
                  <a:pt x="154262" y="453623"/>
                  <a:pt x="158745" y="452680"/>
                  <a:pt x="163050" y="452128"/>
                </a:cubicBezTo>
                <a:cubicBezTo>
                  <a:pt x="166964" y="451648"/>
                  <a:pt x="170878" y="451310"/>
                  <a:pt x="174774" y="450794"/>
                </a:cubicBezTo>
                <a:cubicBezTo>
                  <a:pt x="181036" y="449940"/>
                  <a:pt x="187228" y="448926"/>
                  <a:pt x="193543" y="448125"/>
                </a:cubicBezTo>
                <a:cubicBezTo>
                  <a:pt x="200499" y="447254"/>
                  <a:pt x="207384" y="445973"/>
                  <a:pt x="214251" y="444656"/>
                </a:cubicBezTo>
                <a:cubicBezTo>
                  <a:pt x="218290" y="443874"/>
                  <a:pt x="222364" y="443322"/>
                  <a:pt x="226367" y="442450"/>
                </a:cubicBezTo>
                <a:cubicBezTo>
                  <a:pt x="244963" y="438563"/>
                  <a:pt x="263323" y="433621"/>
                  <a:pt x="281357" y="427649"/>
                </a:cubicBezTo>
                <a:cubicBezTo>
                  <a:pt x="296960" y="422374"/>
                  <a:pt x="312103" y="415829"/>
                  <a:pt x="326634" y="408079"/>
                </a:cubicBezTo>
                <a:cubicBezTo>
                  <a:pt x="339643" y="401148"/>
                  <a:pt x="351963" y="392993"/>
                  <a:pt x="363425" y="383724"/>
                </a:cubicBezTo>
                <a:cubicBezTo>
                  <a:pt x="372173" y="376544"/>
                  <a:pt x="380335" y="368680"/>
                  <a:pt x="387834" y="360205"/>
                </a:cubicBezTo>
                <a:cubicBezTo>
                  <a:pt x="396875" y="350126"/>
                  <a:pt x="404875" y="339159"/>
                  <a:pt x="411708" y="327470"/>
                </a:cubicBezTo>
                <a:cubicBezTo>
                  <a:pt x="415925" y="320212"/>
                  <a:pt x="420195" y="312971"/>
                  <a:pt x="423681" y="305321"/>
                </a:cubicBezTo>
                <a:cubicBezTo>
                  <a:pt x="430088" y="291460"/>
                  <a:pt x="435585" y="277198"/>
                  <a:pt x="440138" y="262624"/>
                </a:cubicBezTo>
                <a:cubicBezTo>
                  <a:pt x="444158" y="249530"/>
                  <a:pt x="447699" y="236329"/>
                  <a:pt x="450527" y="222915"/>
                </a:cubicBezTo>
                <a:cubicBezTo>
                  <a:pt x="452129" y="215390"/>
                  <a:pt x="453801" y="207882"/>
                  <a:pt x="455082" y="200286"/>
                </a:cubicBezTo>
                <a:cubicBezTo>
                  <a:pt x="456363" y="192689"/>
                  <a:pt x="457448" y="185110"/>
                  <a:pt x="458640" y="177514"/>
                </a:cubicBezTo>
                <a:cubicBezTo>
                  <a:pt x="459191" y="173956"/>
                  <a:pt x="459743" y="170398"/>
                  <a:pt x="460419" y="166840"/>
                </a:cubicBezTo>
                <a:cubicBezTo>
                  <a:pt x="460917" y="163975"/>
                  <a:pt x="460881" y="161058"/>
                  <a:pt x="461415" y="158176"/>
                </a:cubicBezTo>
                <a:cubicBezTo>
                  <a:pt x="462234" y="153817"/>
                  <a:pt x="462340" y="149280"/>
                  <a:pt x="462803" y="144922"/>
                </a:cubicBezTo>
                <a:cubicBezTo>
                  <a:pt x="463319" y="139994"/>
                  <a:pt x="463870" y="135083"/>
                  <a:pt x="464422" y="130155"/>
                </a:cubicBezTo>
                <a:cubicBezTo>
                  <a:pt x="464562" y="129662"/>
                  <a:pt x="464651" y="129155"/>
                  <a:pt x="464689" y="128643"/>
                </a:cubicBezTo>
                <a:cubicBezTo>
                  <a:pt x="464368" y="122630"/>
                  <a:pt x="466005" y="116741"/>
                  <a:pt x="465881" y="110728"/>
                </a:cubicBezTo>
                <a:cubicBezTo>
                  <a:pt x="465758" y="108500"/>
                  <a:pt x="465987" y="106267"/>
                  <a:pt x="466557" y="104110"/>
                </a:cubicBezTo>
                <a:cubicBezTo>
                  <a:pt x="466720" y="103617"/>
                  <a:pt x="466799" y="103100"/>
                  <a:pt x="466788" y="102580"/>
                </a:cubicBezTo>
                <a:cubicBezTo>
                  <a:pt x="466397" y="95197"/>
                  <a:pt x="467998" y="87921"/>
                  <a:pt x="467944" y="80538"/>
                </a:cubicBezTo>
                <a:cubicBezTo>
                  <a:pt x="467823" y="76775"/>
                  <a:pt x="468069" y="73010"/>
                  <a:pt x="468674" y="69294"/>
                </a:cubicBezTo>
                <a:cubicBezTo>
                  <a:pt x="468983" y="66566"/>
                  <a:pt x="469078" y="63818"/>
                  <a:pt x="468958" y="61075"/>
                </a:cubicBezTo>
                <a:cubicBezTo>
                  <a:pt x="469101" y="55738"/>
                  <a:pt x="468585" y="50401"/>
                  <a:pt x="469795" y="45188"/>
                </a:cubicBezTo>
                <a:cubicBezTo>
                  <a:pt x="469988" y="43833"/>
                  <a:pt x="470029" y="42460"/>
                  <a:pt x="469919" y="41096"/>
                </a:cubicBezTo>
                <a:cubicBezTo>
                  <a:pt x="469919" y="30795"/>
                  <a:pt x="470079" y="20512"/>
                  <a:pt x="470026" y="10230"/>
                </a:cubicBezTo>
                <a:cubicBezTo>
                  <a:pt x="470088" y="7168"/>
                  <a:pt x="470741" y="4148"/>
                  <a:pt x="471947" y="1334"/>
                </a:cubicBezTo>
                <a:lnTo>
                  <a:pt x="471947" y="5462"/>
                </a:lnTo>
                <a:cubicBezTo>
                  <a:pt x="471947" y="13183"/>
                  <a:pt x="471947" y="20886"/>
                  <a:pt x="472054" y="28589"/>
                </a:cubicBezTo>
                <a:cubicBezTo>
                  <a:pt x="471995" y="32700"/>
                  <a:pt x="472239" y="36808"/>
                  <a:pt x="472783" y="40883"/>
                </a:cubicBezTo>
                <a:cubicBezTo>
                  <a:pt x="473128" y="44465"/>
                  <a:pt x="473223" y="48068"/>
                  <a:pt x="473068" y="51664"/>
                </a:cubicBezTo>
                <a:cubicBezTo>
                  <a:pt x="473193" y="57143"/>
                  <a:pt x="472819" y="62605"/>
                  <a:pt x="473904" y="68067"/>
                </a:cubicBezTo>
                <a:cubicBezTo>
                  <a:pt x="474171" y="70429"/>
                  <a:pt x="474237" y="72809"/>
                  <a:pt x="474100" y="75183"/>
                </a:cubicBezTo>
                <a:cubicBezTo>
                  <a:pt x="473904" y="79121"/>
                  <a:pt x="474173" y="83068"/>
                  <a:pt x="474900" y="86942"/>
                </a:cubicBezTo>
                <a:cubicBezTo>
                  <a:pt x="475098" y="88117"/>
                  <a:pt x="475164" y="89311"/>
                  <a:pt x="475096" y="90500"/>
                </a:cubicBezTo>
                <a:cubicBezTo>
                  <a:pt x="474922" y="94955"/>
                  <a:pt x="475219" y="99416"/>
                  <a:pt x="475986" y="103808"/>
                </a:cubicBezTo>
                <a:cubicBezTo>
                  <a:pt x="476210" y="105333"/>
                  <a:pt x="476263" y="106878"/>
                  <a:pt x="476146" y="108415"/>
                </a:cubicBezTo>
                <a:cubicBezTo>
                  <a:pt x="476012" y="110988"/>
                  <a:pt x="476263" y="113567"/>
                  <a:pt x="476893" y="116065"/>
                </a:cubicBezTo>
                <a:cubicBezTo>
                  <a:pt x="477041" y="116561"/>
                  <a:pt x="477101" y="117079"/>
                  <a:pt x="477071" y="117595"/>
                </a:cubicBezTo>
                <a:cubicBezTo>
                  <a:pt x="476715" y="123271"/>
                  <a:pt x="478085" y="128821"/>
                  <a:pt x="478316" y="134479"/>
                </a:cubicBezTo>
                <a:cubicBezTo>
                  <a:pt x="478530" y="139407"/>
                  <a:pt x="479455" y="144299"/>
                  <a:pt x="480095" y="149227"/>
                </a:cubicBezTo>
                <a:cubicBezTo>
                  <a:pt x="480487" y="152607"/>
                  <a:pt x="480771" y="156023"/>
                  <a:pt x="481163" y="159421"/>
                </a:cubicBezTo>
                <a:cubicBezTo>
                  <a:pt x="483600" y="180129"/>
                  <a:pt x="487123" y="200659"/>
                  <a:pt x="491339" y="221083"/>
                </a:cubicBezTo>
                <a:cubicBezTo>
                  <a:pt x="495486" y="241209"/>
                  <a:pt x="501124" y="260999"/>
                  <a:pt x="508204" y="280290"/>
                </a:cubicBezTo>
                <a:cubicBezTo>
                  <a:pt x="515675" y="301299"/>
                  <a:pt x="525842" y="321247"/>
                  <a:pt x="538448" y="339639"/>
                </a:cubicBezTo>
                <a:cubicBezTo>
                  <a:pt x="542878" y="345955"/>
                  <a:pt x="547521" y="352092"/>
                  <a:pt x="552556" y="357928"/>
                </a:cubicBezTo>
                <a:cubicBezTo>
                  <a:pt x="557146" y="363265"/>
                  <a:pt x="562092" y="368246"/>
                  <a:pt x="567073" y="373210"/>
                </a:cubicBezTo>
                <a:cubicBezTo>
                  <a:pt x="573448" y="379424"/>
                  <a:pt x="580293" y="385133"/>
                  <a:pt x="587550" y="390289"/>
                </a:cubicBezTo>
                <a:cubicBezTo>
                  <a:pt x="594471" y="395341"/>
                  <a:pt x="601694" y="399949"/>
                  <a:pt x="609077" y="404325"/>
                </a:cubicBezTo>
                <a:cubicBezTo>
                  <a:pt x="620349" y="410876"/>
                  <a:pt x="632106" y="416549"/>
                  <a:pt x="644249" y="421297"/>
                </a:cubicBezTo>
                <a:cubicBezTo>
                  <a:pt x="660441" y="427810"/>
                  <a:pt x="677090" y="433128"/>
                  <a:pt x="694062" y="437202"/>
                </a:cubicBezTo>
                <a:cubicBezTo>
                  <a:pt x="704363" y="439657"/>
                  <a:pt x="714681" y="442148"/>
                  <a:pt x="725106" y="444087"/>
                </a:cubicBezTo>
                <a:cubicBezTo>
                  <a:pt x="732312" y="445439"/>
                  <a:pt x="739517" y="446898"/>
                  <a:pt x="746846" y="447645"/>
                </a:cubicBezTo>
                <a:cubicBezTo>
                  <a:pt x="755155" y="448570"/>
                  <a:pt x="763392" y="450171"/>
                  <a:pt x="771664" y="451328"/>
                </a:cubicBezTo>
                <a:cubicBezTo>
                  <a:pt x="776076" y="451933"/>
                  <a:pt x="780560" y="452164"/>
                  <a:pt x="784936" y="452644"/>
                </a:cubicBezTo>
                <a:cubicBezTo>
                  <a:pt x="790024" y="453178"/>
                  <a:pt x="795112" y="453836"/>
                  <a:pt x="800200" y="454423"/>
                </a:cubicBezTo>
                <a:cubicBezTo>
                  <a:pt x="801552" y="454566"/>
                  <a:pt x="802922" y="454655"/>
                  <a:pt x="804292" y="454672"/>
                </a:cubicBezTo>
                <a:cubicBezTo>
                  <a:pt x="806689" y="454575"/>
                  <a:pt x="809085" y="454827"/>
                  <a:pt x="811408" y="455420"/>
                </a:cubicBezTo>
                <a:cubicBezTo>
                  <a:pt x="811734" y="455535"/>
                  <a:pt x="812077" y="455589"/>
                  <a:pt x="812422" y="455580"/>
                </a:cubicBezTo>
                <a:cubicBezTo>
                  <a:pt x="818453" y="455242"/>
                  <a:pt x="824342" y="456683"/>
                  <a:pt x="830337" y="456754"/>
                </a:cubicBezTo>
                <a:cubicBezTo>
                  <a:pt x="833424" y="456581"/>
                  <a:pt x="836520" y="456838"/>
                  <a:pt x="839535" y="457519"/>
                </a:cubicBezTo>
                <a:cubicBezTo>
                  <a:pt x="840031" y="457667"/>
                  <a:pt x="840549" y="457727"/>
                  <a:pt x="841065" y="457697"/>
                </a:cubicBezTo>
                <a:cubicBezTo>
                  <a:pt x="851010" y="457305"/>
                  <a:pt x="860866" y="459280"/>
                  <a:pt x="870829" y="458871"/>
                </a:cubicBezTo>
                <a:cubicBezTo>
                  <a:pt x="873739" y="458656"/>
                  <a:pt x="876666" y="458876"/>
                  <a:pt x="879510" y="459529"/>
                </a:cubicBezTo>
                <a:cubicBezTo>
                  <a:pt x="880859" y="459773"/>
                  <a:pt x="882232" y="459857"/>
                  <a:pt x="883602" y="459778"/>
                </a:cubicBezTo>
                <a:cubicBezTo>
                  <a:pt x="889082" y="459778"/>
                  <a:pt x="894579" y="459778"/>
                  <a:pt x="900059" y="459885"/>
                </a:cubicBezTo>
                <a:cubicBezTo>
                  <a:pt x="904513" y="459778"/>
                  <a:pt x="908970" y="460029"/>
                  <a:pt x="913384" y="460632"/>
                </a:cubicBezTo>
                <a:cubicBezTo>
                  <a:pt x="916621" y="460979"/>
                  <a:pt x="919883" y="461052"/>
                  <a:pt x="923133" y="460846"/>
                </a:cubicBezTo>
                <a:cubicBezTo>
                  <a:pt x="928970" y="460760"/>
                  <a:pt x="934807" y="460986"/>
                  <a:pt x="940621" y="461522"/>
                </a:cubicBezTo>
                <a:cubicBezTo>
                  <a:pt x="939589" y="461629"/>
                  <a:pt x="938575" y="461789"/>
                  <a:pt x="937561" y="461806"/>
                </a:cubicBezTo>
                <a:lnTo>
                  <a:pt x="906694" y="461949"/>
                </a:lnTo>
                <a:cubicBezTo>
                  <a:pt x="904636" y="461913"/>
                  <a:pt x="902578" y="462093"/>
                  <a:pt x="900557" y="462482"/>
                </a:cubicBezTo>
                <a:cubicBezTo>
                  <a:pt x="899043" y="462762"/>
                  <a:pt x="897506" y="462881"/>
                  <a:pt x="895967" y="462838"/>
                </a:cubicBezTo>
                <a:cubicBezTo>
                  <a:pt x="890985" y="462838"/>
                  <a:pt x="886022" y="462838"/>
                  <a:pt x="881040" y="462945"/>
                </a:cubicBezTo>
                <a:cubicBezTo>
                  <a:pt x="877618" y="462927"/>
                  <a:pt x="874200" y="463160"/>
                  <a:pt x="870811" y="463639"/>
                </a:cubicBezTo>
                <a:cubicBezTo>
                  <a:pt x="867400" y="463968"/>
                  <a:pt x="863970" y="464076"/>
                  <a:pt x="860546" y="463959"/>
                </a:cubicBezTo>
                <a:cubicBezTo>
                  <a:pt x="857119" y="463838"/>
                  <a:pt x="853691" y="464082"/>
                  <a:pt x="850316" y="464688"/>
                </a:cubicBezTo>
                <a:cubicBezTo>
                  <a:pt x="848450" y="464966"/>
                  <a:pt x="846561" y="465055"/>
                  <a:pt x="844677" y="464955"/>
                </a:cubicBezTo>
                <a:cubicBezTo>
                  <a:pt x="840565" y="464795"/>
                  <a:pt x="836450" y="465082"/>
                  <a:pt x="832401" y="465809"/>
                </a:cubicBezTo>
                <a:cubicBezTo>
                  <a:pt x="830876" y="466035"/>
                  <a:pt x="829332" y="466101"/>
                  <a:pt x="827793" y="466005"/>
                </a:cubicBezTo>
                <a:cubicBezTo>
                  <a:pt x="824707" y="465829"/>
                  <a:pt x="821609" y="466092"/>
                  <a:pt x="818596" y="466788"/>
                </a:cubicBezTo>
                <a:cubicBezTo>
                  <a:pt x="818101" y="466944"/>
                  <a:pt x="817582" y="467005"/>
                  <a:pt x="817066" y="466966"/>
                </a:cubicBezTo>
                <a:cubicBezTo>
                  <a:pt x="811391" y="466539"/>
                  <a:pt x="805787" y="467695"/>
                  <a:pt x="800200" y="468264"/>
                </a:cubicBezTo>
                <a:cubicBezTo>
                  <a:pt x="795290" y="468762"/>
                  <a:pt x="790327" y="469065"/>
                  <a:pt x="785416" y="469777"/>
                </a:cubicBezTo>
                <a:cubicBezTo>
                  <a:pt x="781378" y="470364"/>
                  <a:pt x="777286" y="470862"/>
                  <a:pt x="773194" y="471182"/>
                </a:cubicBezTo>
                <a:cubicBezTo>
                  <a:pt x="769458" y="471484"/>
                  <a:pt x="765722" y="471965"/>
                  <a:pt x="762004" y="472481"/>
                </a:cubicBezTo>
                <a:cubicBezTo>
                  <a:pt x="758624" y="472943"/>
                  <a:pt x="755279" y="473762"/>
                  <a:pt x="751881" y="474117"/>
                </a:cubicBezTo>
                <a:cubicBezTo>
                  <a:pt x="742541" y="475149"/>
                  <a:pt x="733308" y="476928"/>
                  <a:pt x="724075" y="478654"/>
                </a:cubicBezTo>
                <a:cubicBezTo>
                  <a:pt x="712315" y="480860"/>
                  <a:pt x="700609" y="483493"/>
                  <a:pt x="689063" y="486606"/>
                </a:cubicBezTo>
                <a:cubicBezTo>
                  <a:pt x="671320" y="491214"/>
                  <a:pt x="653939" y="497119"/>
                  <a:pt x="637061" y="504272"/>
                </a:cubicBezTo>
                <a:cubicBezTo>
                  <a:pt x="621276" y="510972"/>
                  <a:pt x="606203" y="519240"/>
                  <a:pt x="592069" y="528948"/>
                </a:cubicBezTo>
                <a:cubicBezTo>
                  <a:pt x="583147" y="535061"/>
                  <a:pt x="574784" y="541947"/>
                  <a:pt x="567073" y="549531"/>
                </a:cubicBezTo>
                <a:cubicBezTo>
                  <a:pt x="564778" y="551844"/>
                  <a:pt x="562483" y="554157"/>
                  <a:pt x="560153" y="556434"/>
                </a:cubicBezTo>
                <a:cubicBezTo>
                  <a:pt x="553214" y="563307"/>
                  <a:pt x="546908" y="570791"/>
                  <a:pt x="541312" y="578797"/>
                </a:cubicBezTo>
                <a:cubicBezTo>
                  <a:pt x="533346" y="589752"/>
                  <a:pt x="526335" y="601369"/>
                  <a:pt x="520355" y="613524"/>
                </a:cubicBezTo>
                <a:cubicBezTo>
                  <a:pt x="515516" y="623558"/>
                  <a:pt x="511181" y="633805"/>
                  <a:pt x="507350" y="644266"/>
                </a:cubicBezTo>
                <a:cubicBezTo>
                  <a:pt x="501720" y="659893"/>
                  <a:pt x="497032" y="675844"/>
                  <a:pt x="493314" y="692034"/>
                </a:cubicBezTo>
                <a:cubicBezTo>
                  <a:pt x="491143" y="701356"/>
                  <a:pt x="489275" y="710749"/>
                  <a:pt x="487514" y="720143"/>
                </a:cubicBezTo>
                <a:cubicBezTo>
                  <a:pt x="485753" y="729536"/>
                  <a:pt x="484383" y="738663"/>
                  <a:pt x="483137" y="747985"/>
                </a:cubicBezTo>
                <a:cubicBezTo>
                  <a:pt x="482088" y="755937"/>
                  <a:pt x="481163" y="763996"/>
                  <a:pt x="479971" y="771860"/>
                </a:cubicBezTo>
                <a:cubicBezTo>
                  <a:pt x="479259" y="776592"/>
                  <a:pt x="479811" y="781467"/>
                  <a:pt x="478281" y="786092"/>
                </a:cubicBezTo>
                <a:cubicBezTo>
                  <a:pt x="478241" y="791568"/>
                  <a:pt x="477788" y="797033"/>
                  <a:pt x="476929" y="802442"/>
                </a:cubicBezTo>
                <a:cubicBezTo>
                  <a:pt x="476253" y="809077"/>
                  <a:pt x="476733" y="815802"/>
                  <a:pt x="475310" y="822367"/>
                </a:cubicBezTo>
                <a:cubicBezTo>
                  <a:pt x="475233" y="822700"/>
                  <a:pt x="475192" y="823039"/>
                  <a:pt x="475185" y="823381"/>
                </a:cubicBezTo>
                <a:cubicBezTo>
                  <a:pt x="475452" y="830497"/>
                  <a:pt x="474349" y="837400"/>
                  <a:pt x="474064" y="844392"/>
                </a:cubicBezTo>
                <a:cubicBezTo>
                  <a:pt x="474128" y="849362"/>
                  <a:pt x="473856" y="854331"/>
                  <a:pt x="473246" y="859264"/>
                </a:cubicBezTo>
                <a:cubicBezTo>
                  <a:pt x="472927" y="862504"/>
                  <a:pt x="472851" y="865763"/>
                  <a:pt x="473015" y="869014"/>
                </a:cubicBezTo>
                <a:cubicBezTo>
                  <a:pt x="472872" y="874351"/>
                  <a:pt x="473370" y="879688"/>
                  <a:pt x="472178" y="884883"/>
                </a:cubicBezTo>
                <a:cubicBezTo>
                  <a:pt x="471988" y="886244"/>
                  <a:pt x="471940" y="887621"/>
                  <a:pt x="472036" y="888992"/>
                </a:cubicBezTo>
                <a:cubicBezTo>
                  <a:pt x="472036" y="898089"/>
                  <a:pt x="471995" y="907180"/>
                  <a:pt x="471912" y="916265"/>
                </a:cubicBezTo>
                <a:cubicBezTo>
                  <a:pt x="471947" y="917955"/>
                  <a:pt x="471965" y="919663"/>
                  <a:pt x="471965" y="921371"/>
                </a:cubicBezTo>
                <a:close/>
              </a:path>
            </a:pathLst>
          </a:custGeom>
          <a:solidFill>
            <a:schemeClr val="accent2"/>
          </a:solidFill>
          <a:ln w="12700" cap="rnd">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sp>
        <p:nvSpPr>
          <p:cNvPr id="90" name="图形 136">
            <a:extLst>
              <a:ext uri="{FF2B5EF4-FFF2-40B4-BE49-F238E27FC236}">
                <a16:creationId xmlns:a16="http://schemas.microsoft.com/office/drawing/2014/main" id="{D7FF70B6-8B48-CE0A-23B7-6283A1CA2C0E}"/>
              </a:ext>
            </a:extLst>
          </p:cNvPr>
          <p:cNvSpPr/>
          <p:nvPr userDrawn="1"/>
        </p:nvSpPr>
        <p:spPr>
          <a:xfrm rot="900000" flipH="1">
            <a:off x="1608279" y="916993"/>
            <a:ext cx="280936" cy="413070"/>
          </a:xfrm>
          <a:custGeom>
            <a:avLst/>
            <a:gdLst>
              <a:gd name="connsiteX0" fmla="*/ 471965 w 941119"/>
              <a:gd name="connsiteY0" fmla="*/ 921371 h 921549"/>
              <a:gd name="connsiteX1" fmla="*/ 470026 w 941119"/>
              <a:gd name="connsiteY1" fmla="*/ 907245 h 921549"/>
              <a:gd name="connsiteX2" fmla="*/ 470026 w 941119"/>
              <a:gd name="connsiteY2" fmla="*/ 886680 h 921549"/>
              <a:gd name="connsiteX3" fmla="*/ 469296 w 941119"/>
              <a:gd name="connsiteY3" fmla="*/ 873871 h 921549"/>
              <a:gd name="connsiteX4" fmla="*/ 469012 w 941119"/>
              <a:gd name="connsiteY4" fmla="*/ 862574 h 921549"/>
              <a:gd name="connsiteX5" fmla="*/ 468211 w 941119"/>
              <a:gd name="connsiteY5" fmla="*/ 849266 h 921549"/>
              <a:gd name="connsiteX6" fmla="*/ 468016 w 941119"/>
              <a:gd name="connsiteY6" fmla="*/ 845157 h 921549"/>
              <a:gd name="connsiteX7" fmla="*/ 467144 w 941119"/>
              <a:gd name="connsiteY7" fmla="*/ 830301 h 921549"/>
              <a:gd name="connsiteX8" fmla="*/ 466966 w 941119"/>
              <a:gd name="connsiteY8" fmla="*/ 824662 h 921549"/>
              <a:gd name="connsiteX9" fmla="*/ 466201 w 941119"/>
              <a:gd name="connsiteY9" fmla="*/ 815980 h 921549"/>
              <a:gd name="connsiteX10" fmla="*/ 466041 w 941119"/>
              <a:gd name="connsiteY10" fmla="*/ 814468 h 921549"/>
              <a:gd name="connsiteX11" fmla="*/ 464813 w 941119"/>
              <a:gd name="connsiteY11" fmla="*/ 796037 h 921549"/>
              <a:gd name="connsiteX12" fmla="*/ 463176 w 941119"/>
              <a:gd name="connsiteY12" fmla="*/ 781271 h 921549"/>
              <a:gd name="connsiteX13" fmla="*/ 462892 w 941119"/>
              <a:gd name="connsiteY13" fmla="*/ 778727 h 921549"/>
              <a:gd name="connsiteX14" fmla="*/ 461113 w 941119"/>
              <a:gd name="connsiteY14" fmla="*/ 762431 h 921549"/>
              <a:gd name="connsiteX15" fmla="*/ 459992 w 941119"/>
              <a:gd name="connsiteY15" fmla="*/ 753286 h 921549"/>
              <a:gd name="connsiteX16" fmla="*/ 454904 w 941119"/>
              <a:gd name="connsiteY16" fmla="*/ 720890 h 921549"/>
              <a:gd name="connsiteX17" fmla="*/ 445137 w 941119"/>
              <a:gd name="connsiteY17" fmla="*/ 676307 h 921549"/>
              <a:gd name="connsiteX18" fmla="*/ 427524 w 941119"/>
              <a:gd name="connsiteY18" fmla="*/ 625888 h 921549"/>
              <a:gd name="connsiteX19" fmla="*/ 401924 w 941119"/>
              <a:gd name="connsiteY19" fmla="*/ 580256 h 921549"/>
              <a:gd name="connsiteX20" fmla="*/ 385378 w 941119"/>
              <a:gd name="connsiteY20" fmla="*/ 559992 h 921549"/>
              <a:gd name="connsiteX21" fmla="*/ 382372 w 941119"/>
              <a:gd name="connsiteY21" fmla="*/ 556434 h 921549"/>
              <a:gd name="connsiteX22" fmla="*/ 376554 w 941119"/>
              <a:gd name="connsiteY22" fmla="*/ 550635 h 921549"/>
              <a:gd name="connsiteX23" fmla="*/ 374170 w 941119"/>
              <a:gd name="connsiteY23" fmla="*/ 548695 h 921549"/>
              <a:gd name="connsiteX24" fmla="*/ 359404 w 941119"/>
              <a:gd name="connsiteY24" fmla="*/ 535940 h 921549"/>
              <a:gd name="connsiteX25" fmla="*/ 336526 w 941119"/>
              <a:gd name="connsiteY25" fmla="*/ 520302 h 921549"/>
              <a:gd name="connsiteX26" fmla="*/ 281909 w 941119"/>
              <a:gd name="connsiteY26" fmla="*/ 495395 h 921549"/>
              <a:gd name="connsiteX27" fmla="*/ 237966 w 941119"/>
              <a:gd name="connsiteY27" fmla="*/ 482942 h 921549"/>
              <a:gd name="connsiteX28" fmla="*/ 203239 w 941119"/>
              <a:gd name="connsiteY28" fmla="*/ 476199 h 921549"/>
              <a:gd name="connsiteX29" fmla="*/ 171839 w 941119"/>
              <a:gd name="connsiteY29" fmla="*/ 471449 h 921549"/>
              <a:gd name="connsiteX30" fmla="*/ 158585 w 941119"/>
              <a:gd name="connsiteY30" fmla="*/ 470043 h 921549"/>
              <a:gd name="connsiteX31" fmla="*/ 145349 w 941119"/>
              <a:gd name="connsiteY31" fmla="*/ 468496 h 921549"/>
              <a:gd name="connsiteX32" fmla="*/ 142306 w 941119"/>
              <a:gd name="connsiteY32" fmla="*/ 468140 h 921549"/>
              <a:gd name="connsiteX33" fmla="*/ 132611 w 941119"/>
              <a:gd name="connsiteY33" fmla="*/ 467339 h 921549"/>
              <a:gd name="connsiteX34" fmla="*/ 114180 w 941119"/>
              <a:gd name="connsiteY34" fmla="*/ 466023 h 921549"/>
              <a:gd name="connsiteX35" fmla="*/ 107063 w 941119"/>
              <a:gd name="connsiteY35" fmla="*/ 465364 h 921549"/>
              <a:gd name="connsiteX36" fmla="*/ 105533 w 941119"/>
              <a:gd name="connsiteY36" fmla="*/ 465133 h 921549"/>
              <a:gd name="connsiteX37" fmla="*/ 82975 w 941119"/>
              <a:gd name="connsiteY37" fmla="*/ 463977 h 921549"/>
              <a:gd name="connsiteX38" fmla="*/ 67604 w 941119"/>
              <a:gd name="connsiteY38" fmla="*/ 463176 h 921549"/>
              <a:gd name="connsiteX39" fmla="*/ 58887 w 941119"/>
              <a:gd name="connsiteY39" fmla="*/ 462963 h 921549"/>
              <a:gd name="connsiteX40" fmla="*/ 38374 w 941119"/>
              <a:gd name="connsiteY40" fmla="*/ 462073 h 921549"/>
              <a:gd name="connsiteX41" fmla="*/ 34265 w 941119"/>
              <a:gd name="connsiteY41" fmla="*/ 461984 h 921549"/>
              <a:gd name="connsiteX42" fmla="*/ 4892 w 941119"/>
              <a:gd name="connsiteY42" fmla="*/ 461931 h 921549"/>
              <a:gd name="connsiteX43" fmla="*/ 1334 w 941119"/>
              <a:gd name="connsiteY43" fmla="*/ 461344 h 921549"/>
              <a:gd name="connsiteX44" fmla="*/ 4394 w 941119"/>
              <a:gd name="connsiteY44" fmla="*/ 461077 h 921549"/>
              <a:gd name="connsiteX45" fmla="*/ 22416 w 941119"/>
              <a:gd name="connsiteY45" fmla="*/ 460952 h 921549"/>
              <a:gd name="connsiteX46" fmla="*/ 33090 w 941119"/>
              <a:gd name="connsiteY46" fmla="*/ 460205 h 921549"/>
              <a:gd name="connsiteX47" fmla="*/ 37200 w 941119"/>
              <a:gd name="connsiteY47" fmla="*/ 460027 h 921549"/>
              <a:gd name="connsiteX48" fmla="*/ 54688 w 941119"/>
              <a:gd name="connsiteY48" fmla="*/ 460027 h 921549"/>
              <a:gd name="connsiteX49" fmla="*/ 64918 w 941119"/>
              <a:gd name="connsiteY49" fmla="*/ 459334 h 921549"/>
              <a:gd name="connsiteX50" fmla="*/ 74151 w 941119"/>
              <a:gd name="connsiteY50" fmla="*/ 459031 h 921549"/>
              <a:gd name="connsiteX51" fmla="*/ 87992 w 941119"/>
              <a:gd name="connsiteY51" fmla="*/ 458195 h 921549"/>
              <a:gd name="connsiteX52" fmla="*/ 93116 w 941119"/>
              <a:gd name="connsiteY52" fmla="*/ 457999 h 921549"/>
              <a:gd name="connsiteX53" fmla="*/ 105391 w 941119"/>
              <a:gd name="connsiteY53" fmla="*/ 457163 h 921549"/>
              <a:gd name="connsiteX54" fmla="*/ 109501 w 941119"/>
              <a:gd name="connsiteY54" fmla="*/ 456985 h 921549"/>
              <a:gd name="connsiteX55" fmla="*/ 120744 w 941119"/>
              <a:gd name="connsiteY55" fmla="*/ 456131 h 921549"/>
              <a:gd name="connsiteX56" fmla="*/ 124302 w 941119"/>
              <a:gd name="connsiteY56" fmla="*/ 455953 h 921549"/>
              <a:gd name="connsiteX57" fmla="*/ 132468 w 941119"/>
              <a:gd name="connsiteY57" fmla="*/ 455171 h 921549"/>
              <a:gd name="connsiteX58" fmla="*/ 133998 w 941119"/>
              <a:gd name="connsiteY58" fmla="*/ 454993 h 921549"/>
              <a:gd name="connsiteX59" fmla="*/ 149850 w 941119"/>
              <a:gd name="connsiteY59" fmla="*/ 453747 h 921549"/>
              <a:gd name="connsiteX60" fmla="*/ 163050 w 941119"/>
              <a:gd name="connsiteY60" fmla="*/ 452128 h 921549"/>
              <a:gd name="connsiteX61" fmla="*/ 174774 w 941119"/>
              <a:gd name="connsiteY61" fmla="*/ 450794 h 921549"/>
              <a:gd name="connsiteX62" fmla="*/ 193543 w 941119"/>
              <a:gd name="connsiteY62" fmla="*/ 448125 h 921549"/>
              <a:gd name="connsiteX63" fmla="*/ 214251 w 941119"/>
              <a:gd name="connsiteY63" fmla="*/ 444656 h 921549"/>
              <a:gd name="connsiteX64" fmla="*/ 226367 w 941119"/>
              <a:gd name="connsiteY64" fmla="*/ 442450 h 921549"/>
              <a:gd name="connsiteX65" fmla="*/ 281357 w 941119"/>
              <a:gd name="connsiteY65" fmla="*/ 427649 h 921549"/>
              <a:gd name="connsiteX66" fmla="*/ 326634 w 941119"/>
              <a:gd name="connsiteY66" fmla="*/ 408079 h 921549"/>
              <a:gd name="connsiteX67" fmla="*/ 363425 w 941119"/>
              <a:gd name="connsiteY67" fmla="*/ 383724 h 921549"/>
              <a:gd name="connsiteX68" fmla="*/ 387834 w 941119"/>
              <a:gd name="connsiteY68" fmla="*/ 360205 h 921549"/>
              <a:gd name="connsiteX69" fmla="*/ 411708 w 941119"/>
              <a:gd name="connsiteY69" fmla="*/ 327470 h 921549"/>
              <a:gd name="connsiteX70" fmla="*/ 423681 w 941119"/>
              <a:gd name="connsiteY70" fmla="*/ 305321 h 921549"/>
              <a:gd name="connsiteX71" fmla="*/ 440138 w 941119"/>
              <a:gd name="connsiteY71" fmla="*/ 262624 h 921549"/>
              <a:gd name="connsiteX72" fmla="*/ 450527 w 941119"/>
              <a:gd name="connsiteY72" fmla="*/ 222915 h 921549"/>
              <a:gd name="connsiteX73" fmla="*/ 455082 w 941119"/>
              <a:gd name="connsiteY73" fmla="*/ 200286 h 921549"/>
              <a:gd name="connsiteX74" fmla="*/ 458640 w 941119"/>
              <a:gd name="connsiteY74" fmla="*/ 177514 h 921549"/>
              <a:gd name="connsiteX75" fmla="*/ 460419 w 941119"/>
              <a:gd name="connsiteY75" fmla="*/ 166840 h 921549"/>
              <a:gd name="connsiteX76" fmla="*/ 461415 w 941119"/>
              <a:gd name="connsiteY76" fmla="*/ 158176 h 921549"/>
              <a:gd name="connsiteX77" fmla="*/ 462803 w 941119"/>
              <a:gd name="connsiteY77" fmla="*/ 144922 h 921549"/>
              <a:gd name="connsiteX78" fmla="*/ 464422 w 941119"/>
              <a:gd name="connsiteY78" fmla="*/ 130155 h 921549"/>
              <a:gd name="connsiteX79" fmla="*/ 464689 w 941119"/>
              <a:gd name="connsiteY79" fmla="*/ 128643 h 921549"/>
              <a:gd name="connsiteX80" fmla="*/ 465881 w 941119"/>
              <a:gd name="connsiteY80" fmla="*/ 110728 h 921549"/>
              <a:gd name="connsiteX81" fmla="*/ 466557 w 941119"/>
              <a:gd name="connsiteY81" fmla="*/ 104110 h 921549"/>
              <a:gd name="connsiteX82" fmla="*/ 466788 w 941119"/>
              <a:gd name="connsiteY82" fmla="*/ 102580 h 921549"/>
              <a:gd name="connsiteX83" fmla="*/ 467944 w 941119"/>
              <a:gd name="connsiteY83" fmla="*/ 80538 h 921549"/>
              <a:gd name="connsiteX84" fmla="*/ 468674 w 941119"/>
              <a:gd name="connsiteY84" fmla="*/ 69294 h 921549"/>
              <a:gd name="connsiteX85" fmla="*/ 468958 w 941119"/>
              <a:gd name="connsiteY85" fmla="*/ 61075 h 921549"/>
              <a:gd name="connsiteX86" fmla="*/ 469795 w 941119"/>
              <a:gd name="connsiteY86" fmla="*/ 45188 h 921549"/>
              <a:gd name="connsiteX87" fmla="*/ 469919 w 941119"/>
              <a:gd name="connsiteY87" fmla="*/ 41096 h 921549"/>
              <a:gd name="connsiteX88" fmla="*/ 470026 w 941119"/>
              <a:gd name="connsiteY88" fmla="*/ 10230 h 921549"/>
              <a:gd name="connsiteX89" fmla="*/ 471947 w 941119"/>
              <a:gd name="connsiteY89" fmla="*/ 1334 h 921549"/>
              <a:gd name="connsiteX90" fmla="*/ 471947 w 941119"/>
              <a:gd name="connsiteY90" fmla="*/ 5462 h 921549"/>
              <a:gd name="connsiteX91" fmla="*/ 472054 w 941119"/>
              <a:gd name="connsiteY91" fmla="*/ 28589 h 921549"/>
              <a:gd name="connsiteX92" fmla="*/ 472783 w 941119"/>
              <a:gd name="connsiteY92" fmla="*/ 40883 h 921549"/>
              <a:gd name="connsiteX93" fmla="*/ 473068 w 941119"/>
              <a:gd name="connsiteY93" fmla="*/ 51664 h 921549"/>
              <a:gd name="connsiteX94" fmla="*/ 473904 w 941119"/>
              <a:gd name="connsiteY94" fmla="*/ 68067 h 921549"/>
              <a:gd name="connsiteX95" fmla="*/ 474100 w 941119"/>
              <a:gd name="connsiteY95" fmla="*/ 75183 h 921549"/>
              <a:gd name="connsiteX96" fmla="*/ 474900 w 941119"/>
              <a:gd name="connsiteY96" fmla="*/ 86942 h 921549"/>
              <a:gd name="connsiteX97" fmla="*/ 475096 w 941119"/>
              <a:gd name="connsiteY97" fmla="*/ 90500 h 921549"/>
              <a:gd name="connsiteX98" fmla="*/ 475986 w 941119"/>
              <a:gd name="connsiteY98" fmla="*/ 103808 h 921549"/>
              <a:gd name="connsiteX99" fmla="*/ 476146 w 941119"/>
              <a:gd name="connsiteY99" fmla="*/ 108415 h 921549"/>
              <a:gd name="connsiteX100" fmla="*/ 476893 w 941119"/>
              <a:gd name="connsiteY100" fmla="*/ 116065 h 921549"/>
              <a:gd name="connsiteX101" fmla="*/ 477071 w 941119"/>
              <a:gd name="connsiteY101" fmla="*/ 117595 h 921549"/>
              <a:gd name="connsiteX102" fmla="*/ 478316 w 941119"/>
              <a:gd name="connsiteY102" fmla="*/ 134479 h 921549"/>
              <a:gd name="connsiteX103" fmla="*/ 480095 w 941119"/>
              <a:gd name="connsiteY103" fmla="*/ 149227 h 921549"/>
              <a:gd name="connsiteX104" fmla="*/ 481163 w 941119"/>
              <a:gd name="connsiteY104" fmla="*/ 159421 h 921549"/>
              <a:gd name="connsiteX105" fmla="*/ 491339 w 941119"/>
              <a:gd name="connsiteY105" fmla="*/ 221083 h 921549"/>
              <a:gd name="connsiteX106" fmla="*/ 508204 w 941119"/>
              <a:gd name="connsiteY106" fmla="*/ 280290 h 921549"/>
              <a:gd name="connsiteX107" fmla="*/ 538448 w 941119"/>
              <a:gd name="connsiteY107" fmla="*/ 339639 h 921549"/>
              <a:gd name="connsiteX108" fmla="*/ 552556 w 941119"/>
              <a:gd name="connsiteY108" fmla="*/ 357928 h 921549"/>
              <a:gd name="connsiteX109" fmla="*/ 567073 w 941119"/>
              <a:gd name="connsiteY109" fmla="*/ 373210 h 921549"/>
              <a:gd name="connsiteX110" fmla="*/ 587550 w 941119"/>
              <a:gd name="connsiteY110" fmla="*/ 390289 h 921549"/>
              <a:gd name="connsiteX111" fmla="*/ 609077 w 941119"/>
              <a:gd name="connsiteY111" fmla="*/ 404325 h 921549"/>
              <a:gd name="connsiteX112" fmla="*/ 644249 w 941119"/>
              <a:gd name="connsiteY112" fmla="*/ 421297 h 921549"/>
              <a:gd name="connsiteX113" fmla="*/ 694062 w 941119"/>
              <a:gd name="connsiteY113" fmla="*/ 437202 h 921549"/>
              <a:gd name="connsiteX114" fmla="*/ 725106 w 941119"/>
              <a:gd name="connsiteY114" fmla="*/ 444087 h 921549"/>
              <a:gd name="connsiteX115" fmla="*/ 746846 w 941119"/>
              <a:gd name="connsiteY115" fmla="*/ 447645 h 921549"/>
              <a:gd name="connsiteX116" fmla="*/ 771664 w 941119"/>
              <a:gd name="connsiteY116" fmla="*/ 451328 h 921549"/>
              <a:gd name="connsiteX117" fmla="*/ 784936 w 941119"/>
              <a:gd name="connsiteY117" fmla="*/ 452644 h 921549"/>
              <a:gd name="connsiteX118" fmla="*/ 800200 w 941119"/>
              <a:gd name="connsiteY118" fmla="*/ 454423 h 921549"/>
              <a:gd name="connsiteX119" fmla="*/ 804292 w 941119"/>
              <a:gd name="connsiteY119" fmla="*/ 454672 h 921549"/>
              <a:gd name="connsiteX120" fmla="*/ 811408 w 941119"/>
              <a:gd name="connsiteY120" fmla="*/ 455420 h 921549"/>
              <a:gd name="connsiteX121" fmla="*/ 812422 w 941119"/>
              <a:gd name="connsiteY121" fmla="*/ 455580 h 921549"/>
              <a:gd name="connsiteX122" fmla="*/ 830337 w 941119"/>
              <a:gd name="connsiteY122" fmla="*/ 456754 h 921549"/>
              <a:gd name="connsiteX123" fmla="*/ 839535 w 941119"/>
              <a:gd name="connsiteY123" fmla="*/ 457519 h 921549"/>
              <a:gd name="connsiteX124" fmla="*/ 841065 w 941119"/>
              <a:gd name="connsiteY124" fmla="*/ 457697 h 921549"/>
              <a:gd name="connsiteX125" fmla="*/ 870829 w 941119"/>
              <a:gd name="connsiteY125" fmla="*/ 458871 h 921549"/>
              <a:gd name="connsiteX126" fmla="*/ 879510 w 941119"/>
              <a:gd name="connsiteY126" fmla="*/ 459529 h 921549"/>
              <a:gd name="connsiteX127" fmla="*/ 883602 w 941119"/>
              <a:gd name="connsiteY127" fmla="*/ 459778 h 921549"/>
              <a:gd name="connsiteX128" fmla="*/ 900059 w 941119"/>
              <a:gd name="connsiteY128" fmla="*/ 459885 h 921549"/>
              <a:gd name="connsiteX129" fmla="*/ 913384 w 941119"/>
              <a:gd name="connsiteY129" fmla="*/ 460632 h 921549"/>
              <a:gd name="connsiteX130" fmla="*/ 923133 w 941119"/>
              <a:gd name="connsiteY130" fmla="*/ 460846 h 921549"/>
              <a:gd name="connsiteX131" fmla="*/ 940621 w 941119"/>
              <a:gd name="connsiteY131" fmla="*/ 461522 h 921549"/>
              <a:gd name="connsiteX132" fmla="*/ 937561 w 941119"/>
              <a:gd name="connsiteY132" fmla="*/ 461806 h 921549"/>
              <a:gd name="connsiteX133" fmla="*/ 906694 w 941119"/>
              <a:gd name="connsiteY133" fmla="*/ 461949 h 921549"/>
              <a:gd name="connsiteX134" fmla="*/ 900557 w 941119"/>
              <a:gd name="connsiteY134" fmla="*/ 462482 h 921549"/>
              <a:gd name="connsiteX135" fmla="*/ 895967 w 941119"/>
              <a:gd name="connsiteY135" fmla="*/ 462838 h 921549"/>
              <a:gd name="connsiteX136" fmla="*/ 881040 w 941119"/>
              <a:gd name="connsiteY136" fmla="*/ 462945 h 921549"/>
              <a:gd name="connsiteX137" fmla="*/ 870811 w 941119"/>
              <a:gd name="connsiteY137" fmla="*/ 463639 h 921549"/>
              <a:gd name="connsiteX138" fmla="*/ 860546 w 941119"/>
              <a:gd name="connsiteY138" fmla="*/ 463959 h 921549"/>
              <a:gd name="connsiteX139" fmla="*/ 850316 w 941119"/>
              <a:gd name="connsiteY139" fmla="*/ 464688 h 921549"/>
              <a:gd name="connsiteX140" fmla="*/ 844677 w 941119"/>
              <a:gd name="connsiteY140" fmla="*/ 464955 h 921549"/>
              <a:gd name="connsiteX141" fmla="*/ 832401 w 941119"/>
              <a:gd name="connsiteY141" fmla="*/ 465809 h 921549"/>
              <a:gd name="connsiteX142" fmla="*/ 827793 w 941119"/>
              <a:gd name="connsiteY142" fmla="*/ 466005 h 921549"/>
              <a:gd name="connsiteX143" fmla="*/ 818596 w 941119"/>
              <a:gd name="connsiteY143" fmla="*/ 466788 h 921549"/>
              <a:gd name="connsiteX144" fmla="*/ 817066 w 941119"/>
              <a:gd name="connsiteY144" fmla="*/ 466966 h 921549"/>
              <a:gd name="connsiteX145" fmla="*/ 800200 w 941119"/>
              <a:gd name="connsiteY145" fmla="*/ 468264 h 921549"/>
              <a:gd name="connsiteX146" fmla="*/ 785416 w 941119"/>
              <a:gd name="connsiteY146" fmla="*/ 469777 h 921549"/>
              <a:gd name="connsiteX147" fmla="*/ 773194 w 941119"/>
              <a:gd name="connsiteY147" fmla="*/ 471182 h 921549"/>
              <a:gd name="connsiteX148" fmla="*/ 762004 w 941119"/>
              <a:gd name="connsiteY148" fmla="*/ 472481 h 921549"/>
              <a:gd name="connsiteX149" fmla="*/ 751881 w 941119"/>
              <a:gd name="connsiteY149" fmla="*/ 474117 h 921549"/>
              <a:gd name="connsiteX150" fmla="*/ 724075 w 941119"/>
              <a:gd name="connsiteY150" fmla="*/ 478654 h 921549"/>
              <a:gd name="connsiteX151" fmla="*/ 689063 w 941119"/>
              <a:gd name="connsiteY151" fmla="*/ 486606 h 921549"/>
              <a:gd name="connsiteX152" fmla="*/ 637061 w 941119"/>
              <a:gd name="connsiteY152" fmla="*/ 504272 h 921549"/>
              <a:gd name="connsiteX153" fmla="*/ 592069 w 941119"/>
              <a:gd name="connsiteY153" fmla="*/ 528948 h 921549"/>
              <a:gd name="connsiteX154" fmla="*/ 567073 w 941119"/>
              <a:gd name="connsiteY154" fmla="*/ 549531 h 921549"/>
              <a:gd name="connsiteX155" fmla="*/ 560153 w 941119"/>
              <a:gd name="connsiteY155" fmla="*/ 556434 h 921549"/>
              <a:gd name="connsiteX156" fmla="*/ 541312 w 941119"/>
              <a:gd name="connsiteY156" fmla="*/ 578797 h 921549"/>
              <a:gd name="connsiteX157" fmla="*/ 520355 w 941119"/>
              <a:gd name="connsiteY157" fmla="*/ 613524 h 921549"/>
              <a:gd name="connsiteX158" fmla="*/ 507350 w 941119"/>
              <a:gd name="connsiteY158" fmla="*/ 644266 h 921549"/>
              <a:gd name="connsiteX159" fmla="*/ 493314 w 941119"/>
              <a:gd name="connsiteY159" fmla="*/ 692034 h 921549"/>
              <a:gd name="connsiteX160" fmla="*/ 487514 w 941119"/>
              <a:gd name="connsiteY160" fmla="*/ 720143 h 921549"/>
              <a:gd name="connsiteX161" fmla="*/ 483137 w 941119"/>
              <a:gd name="connsiteY161" fmla="*/ 747985 h 921549"/>
              <a:gd name="connsiteX162" fmla="*/ 479971 w 941119"/>
              <a:gd name="connsiteY162" fmla="*/ 771860 h 921549"/>
              <a:gd name="connsiteX163" fmla="*/ 478281 w 941119"/>
              <a:gd name="connsiteY163" fmla="*/ 786092 h 921549"/>
              <a:gd name="connsiteX164" fmla="*/ 476929 w 941119"/>
              <a:gd name="connsiteY164" fmla="*/ 802442 h 921549"/>
              <a:gd name="connsiteX165" fmla="*/ 475310 w 941119"/>
              <a:gd name="connsiteY165" fmla="*/ 822367 h 921549"/>
              <a:gd name="connsiteX166" fmla="*/ 475185 w 941119"/>
              <a:gd name="connsiteY166" fmla="*/ 823381 h 921549"/>
              <a:gd name="connsiteX167" fmla="*/ 474064 w 941119"/>
              <a:gd name="connsiteY167" fmla="*/ 844392 h 921549"/>
              <a:gd name="connsiteX168" fmla="*/ 473246 w 941119"/>
              <a:gd name="connsiteY168" fmla="*/ 859264 h 921549"/>
              <a:gd name="connsiteX169" fmla="*/ 473015 w 941119"/>
              <a:gd name="connsiteY169" fmla="*/ 869014 h 921549"/>
              <a:gd name="connsiteX170" fmla="*/ 472178 w 941119"/>
              <a:gd name="connsiteY170" fmla="*/ 884883 h 921549"/>
              <a:gd name="connsiteX171" fmla="*/ 472036 w 941119"/>
              <a:gd name="connsiteY171" fmla="*/ 888992 h 921549"/>
              <a:gd name="connsiteX172" fmla="*/ 471912 w 941119"/>
              <a:gd name="connsiteY172" fmla="*/ 916265 h 921549"/>
              <a:gd name="connsiteX173" fmla="*/ 471965 w 941119"/>
              <a:gd name="connsiteY173" fmla="*/ 921371 h 92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1119" h="921549">
                <a:moveTo>
                  <a:pt x="471965" y="921371"/>
                </a:moveTo>
                <a:cubicBezTo>
                  <a:pt x="470378" y="916840"/>
                  <a:pt x="469718" y="912036"/>
                  <a:pt x="470026" y="907245"/>
                </a:cubicBezTo>
                <a:cubicBezTo>
                  <a:pt x="470026" y="900396"/>
                  <a:pt x="470026" y="893529"/>
                  <a:pt x="470026" y="886680"/>
                </a:cubicBezTo>
                <a:cubicBezTo>
                  <a:pt x="470102" y="882398"/>
                  <a:pt x="469859" y="878115"/>
                  <a:pt x="469296" y="873871"/>
                </a:cubicBezTo>
                <a:cubicBezTo>
                  <a:pt x="468951" y="870115"/>
                  <a:pt x="468857" y="866342"/>
                  <a:pt x="469012" y="862574"/>
                </a:cubicBezTo>
                <a:cubicBezTo>
                  <a:pt x="469012" y="858126"/>
                  <a:pt x="469279" y="853678"/>
                  <a:pt x="468211" y="849266"/>
                </a:cubicBezTo>
                <a:cubicBezTo>
                  <a:pt x="468003" y="847907"/>
                  <a:pt x="467937" y="846530"/>
                  <a:pt x="468016" y="845157"/>
                </a:cubicBezTo>
                <a:cubicBezTo>
                  <a:pt x="467891" y="840211"/>
                  <a:pt x="468229" y="835229"/>
                  <a:pt x="467144" y="830301"/>
                </a:cubicBezTo>
                <a:cubicBezTo>
                  <a:pt x="466896" y="828432"/>
                  <a:pt x="466838" y="826542"/>
                  <a:pt x="466966" y="824662"/>
                </a:cubicBezTo>
                <a:cubicBezTo>
                  <a:pt x="467130" y="821746"/>
                  <a:pt x="466872" y="818823"/>
                  <a:pt x="466201" y="815980"/>
                </a:cubicBezTo>
                <a:cubicBezTo>
                  <a:pt x="466059" y="815489"/>
                  <a:pt x="466005" y="814977"/>
                  <a:pt x="466041" y="814468"/>
                </a:cubicBezTo>
                <a:cubicBezTo>
                  <a:pt x="466414" y="808277"/>
                  <a:pt x="465027" y="802192"/>
                  <a:pt x="464813" y="796037"/>
                </a:cubicBezTo>
                <a:cubicBezTo>
                  <a:pt x="464635" y="791091"/>
                  <a:pt x="463746" y="786199"/>
                  <a:pt x="463176" y="781271"/>
                </a:cubicBezTo>
                <a:cubicBezTo>
                  <a:pt x="463038" y="780428"/>
                  <a:pt x="462943" y="779579"/>
                  <a:pt x="462892" y="778727"/>
                </a:cubicBezTo>
                <a:cubicBezTo>
                  <a:pt x="462629" y="773263"/>
                  <a:pt x="462034" y="767821"/>
                  <a:pt x="461113" y="762431"/>
                </a:cubicBezTo>
                <a:cubicBezTo>
                  <a:pt x="460686" y="759388"/>
                  <a:pt x="460401" y="756329"/>
                  <a:pt x="459992" y="753286"/>
                </a:cubicBezTo>
                <a:cubicBezTo>
                  <a:pt x="458498" y="742452"/>
                  <a:pt x="456754" y="731671"/>
                  <a:pt x="454904" y="720890"/>
                </a:cubicBezTo>
                <a:cubicBezTo>
                  <a:pt x="452420" y="705871"/>
                  <a:pt x="449159" y="690989"/>
                  <a:pt x="445137" y="676307"/>
                </a:cubicBezTo>
                <a:cubicBezTo>
                  <a:pt x="440458" y="659107"/>
                  <a:pt x="434573" y="642259"/>
                  <a:pt x="427524" y="625888"/>
                </a:cubicBezTo>
                <a:cubicBezTo>
                  <a:pt x="420559" y="609848"/>
                  <a:pt x="411982" y="594559"/>
                  <a:pt x="401924" y="580256"/>
                </a:cubicBezTo>
                <a:cubicBezTo>
                  <a:pt x="396960" y="573068"/>
                  <a:pt x="391427" y="566292"/>
                  <a:pt x="385378" y="559992"/>
                </a:cubicBezTo>
                <a:cubicBezTo>
                  <a:pt x="384293" y="558889"/>
                  <a:pt x="383333" y="557680"/>
                  <a:pt x="382372" y="556434"/>
                </a:cubicBezTo>
                <a:cubicBezTo>
                  <a:pt x="380666" y="554280"/>
                  <a:pt x="378714" y="552333"/>
                  <a:pt x="376554" y="550635"/>
                </a:cubicBezTo>
                <a:cubicBezTo>
                  <a:pt x="375722" y="550037"/>
                  <a:pt x="374925" y="549389"/>
                  <a:pt x="374170" y="548695"/>
                </a:cubicBezTo>
                <a:cubicBezTo>
                  <a:pt x="369525" y="544134"/>
                  <a:pt x="364594" y="539873"/>
                  <a:pt x="359404" y="535940"/>
                </a:cubicBezTo>
                <a:cubicBezTo>
                  <a:pt x="352144" y="530209"/>
                  <a:pt x="344501" y="524984"/>
                  <a:pt x="336526" y="520302"/>
                </a:cubicBezTo>
                <a:cubicBezTo>
                  <a:pt x="319182" y="510227"/>
                  <a:pt x="300888" y="501885"/>
                  <a:pt x="281909" y="495395"/>
                </a:cubicBezTo>
                <a:cubicBezTo>
                  <a:pt x="267490" y="490476"/>
                  <a:pt x="252821" y="486320"/>
                  <a:pt x="237966" y="482942"/>
                </a:cubicBezTo>
                <a:cubicBezTo>
                  <a:pt x="226473" y="480291"/>
                  <a:pt x="214927" y="477853"/>
                  <a:pt x="203239" y="476199"/>
                </a:cubicBezTo>
                <a:cubicBezTo>
                  <a:pt x="192760" y="474722"/>
                  <a:pt x="182335" y="472641"/>
                  <a:pt x="171839" y="471449"/>
                </a:cubicBezTo>
                <a:cubicBezTo>
                  <a:pt x="167444" y="470933"/>
                  <a:pt x="162943" y="470239"/>
                  <a:pt x="158585" y="470043"/>
                </a:cubicBezTo>
                <a:cubicBezTo>
                  <a:pt x="154226" y="469848"/>
                  <a:pt x="149690" y="469047"/>
                  <a:pt x="145349" y="468496"/>
                </a:cubicBezTo>
                <a:cubicBezTo>
                  <a:pt x="144341" y="468325"/>
                  <a:pt x="143326" y="468206"/>
                  <a:pt x="142306" y="468140"/>
                </a:cubicBezTo>
                <a:cubicBezTo>
                  <a:pt x="139033" y="468140"/>
                  <a:pt x="135795" y="467410"/>
                  <a:pt x="132611" y="467339"/>
                </a:cubicBezTo>
                <a:cubicBezTo>
                  <a:pt x="126420" y="467197"/>
                  <a:pt x="120353" y="465863"/>
                  <a:pt x="114180" y="466023"/>
                </a:cubicBezTo>
                <a:cubicBezTo>
                  <a:pt x="111788" y="466194"/>
                  <a:pt x="109383" y="465971"/>
                  <a:pt x="107063" y="465364"/>
                </a:cubicBezTo>
                <a:cubicBezTo>
                  <a:pt x="106570" y="465201"/>
                  <a:pt x="106053" y="465123"/>
                  <a:pt x="105533" y="465133"/>
                </a:cubicBezTo>
                <a:cubicBezTo>
                  <a:pt x="97972" y="465489"/>
                  <a:pt x="90518" y="464101"/>
                  <a:pt x="82975" y="463977"/>
                </a:cubicBezTo>
                <a:cubicBezTo>
                  <a:pt x="77838" y="464155"/>
                  <a:pt x="72695" y="463886"/>
                  <a:pt x="67604" y="463176"/>
                </a:cubicBezTo>
                <a:cubicBezTo>
                  <a:pt x="64708" y="462883"/>
                  <a:pt x="61794" y="462812"/>
                  <a:pt x="58887" y="462963"/>
                </a:cubicBezTo>
                <a:cubicBezTo>
                  <a:pt x="52037" y="462767"/>
                  <a:pt x="45170" y="463425"/>
                  <a:pt x="38374" y="462073"/>
                </a:cubicBezTo>
                <a:cubicBezTo>
                  <a:pt x="37010" y="461918"/>
                  <a:pt x="35634" y="461888"/>
                  <a:pt x="34265" y="461984"/>
                </a:cubicBezTo>
                <a:lnTo>
                  <a:pt x="4892" y="461931"/>
                </a:lnTo>
                <a:cubicBezTo>
                  <a:pt x="3677" y="462016"/>
                  <a:pt x="2458" y="461815"/>
                  <a:pt x="1334" y="461344"/>
                </a:cubicBezTo>
                <a:cubicBezTo>
                  <a:pt x="2348" y="461255"/>
                  <a:pt x="3380" y="461095"/>
                  <a:pt x="4394" y="461077"/>
                </a:cubicBezTo>
                <a:lnTo>
                  <a:pt x="22416" y="460952"/>
                </a:lnTo>
                <a:cubicBezTo>
                  <a:pt x="25991" y="461127"/>
                  <a:pt x="29574" y="460876"/>
                  <a:pt x="33090" y="460205"/>
                </a:cubicBezTo>
                <a:cubicBezTo>
                  <a:pt x="34449" y="459994"/>
                  <a:pt x="35828" y="459935"/>
                  <a:pt x="37200" y="460027"/>
                </a:cubicBezTo>
                <a:cubicBezTo>
                  <a:pt x="43035" y="460027"/>
                  <a:pt x="48853" y="460027"/>
                  <a:pt x="54688" y="460027"/>
                </a:cubicBezTo>
                <a:cubicBezTo>
                  <a:pt x="58111" y="460079"/>
                  <a:pt x="61533" y="459848"/>
                  <a:pt x="64918" y="459334"/>
                </a:cubicBezTo>
                <a:cubicBezTo>
                  <a:pt x="67984" y="459010"/>
                  <a:pt x="71070" y="458908"/>
                  <a:pt x="74151" y="459031"/>
                </a:cubicBezTo>
                <a:cubicBezTo>
                  <a:pt x="78781" y="459232"/>
                  <a:pt x="83420" y="458953"/>
                  <a:pt x="87992" y="458195"/>
                </a:cubicBezTo>
                <a:cubicBezTo>
                  <a:pt x="89689" y="457960"/>
                  <a:pt x="91405" y="457894"/>
                  <a:pt x="93116" y="457999"/>
                </a:cubicBezTo>
                <a:cubicBezTo>
                  <a:pt x="97226" y="458202"/>
                  <a:pt x="101346" y="457921"/>
                  <a:pt x="105391" y="457163"/>
                </a:cubicBezTo>
                <a:cubicBezTo>
                  <a:pt x="106750" y="456951"/>
                  <a:pt x="108129" y="456891"/>
                  <a:pt x="109501" y="456985"/>
                </a:cubicBezTo>
                <a:cubicBezTo>
                  <a:pt x="113269" y="457163"/>
                  <a:pt x="117046" y="456877"/>
                  <a:pt x="120744" y="456131"/>
                </a:cubicBezTo>
                <a:cubicBezTo>
                  <a:pt x="121919" y="455930"/>
                  <a:pt x="123113" y="455870"/>
                  <a:pt x="124302" y="455953"/>
                </a:cubicBezTo>
                <a:cubicBezTo>
                  <a:pt x="127048" y="456103"/>
                  <a:pt x="129801" y="455839"/>
                  <a:pt x="132468" y="455171"/>
                </a:cubicBezTo>
                <a:cubicBezTo>
                  <a:pt x="132964" y="455021"/>
                  <a:pt x="133482" y="454962"/>
                  <a:pt x="133998" y="454993"/>
                </a:cubicBezTo>
                <a:cubicBezTo>
                  <a:pt x="139335" y="455384"/>
                  <a:pt x="144530" y="453907"/>
                  <a:pt x="149850" y="453747"/>
                </a:cubicBezTo>
                <a:cubicBezTo>
                  <a:pt x="154262" y="453623"/>
                  <a:pt x="158745" y="452680"/>
                  <a:pt x="163050" y="452128"/>
                </a:cubicBezTo>
                <a:cubicBezTo>
                  <a:pt x="166964" y="451648"/>
                  <a:pt x="170878" y="451310"/>
                  <a:pt x="174774" y="450794"/>
                </a:cubicBezTo>
                <a:cubicBezTo>
                  <a:pt x="181036" y="449940"/>
                  <a:pt x="187228" y="448926"/>
                  <a:pt x="193543" y="448125"/>
                </a:cubicBezTo>
                <a:cubicBezTo>
                  <a:pt x="200499" y="447254"/>
                  <a:pt x="207384" y="445973"/>
                  <a:pt x="214251" y="444656"/>
                </a:cubicBezTo>
                <a:cubicBezTo>
                  <a:pt x="218290" y="443874"/>
                  <a:pt x="222364" y="443322"/>
                  <a:pt x="226367" y="442450"/>
                </a:cubicBezTo>
                <a:cubicBezTo>
                  <a:pt x="244963" y="438563"/>
                  <a:pt x="263323" y="433621"/>
                  <a:pt x="281357" y="427649"/>
                </a:cubicBezTo>
                <a:cubicBezTo>
                  <a:pt x="296960" y="422374"/>
                  <a:pt x="312103" y="415829"/>
                  <a:pt x="326634" y="408079"/>
                </a:cubicBezTo>
                <a:cubicBezTo>
                  <a:pt x="339643" y="401148"/>
                  <a:pt x="351963" y="392993"/>
                  <a:pt x="363425" y="383724"/>
                </a:cubicBezTo>
                <a:cubicBezTo>
                  <a:pt x="372173" y="376544"/>
                  <a:pt x="380335" y="368680"/>
                  <a:pt x="387834" y="360205"/>
                </a:cubicBezTo>
                <a:cubicBezTo>
                  <a:pt x="396875" y="350126"/>
                  <a:pt x="404875" y="339159"/>
                  <a:pt x="411708" y="327470"/>
                </a:cubicBezTo>
                <a:cubicBezTo>
                  <a:pt x="415925" y="320212"/>
                  <a:pt x="420195" y="312971"/>
                  <a:pt x="423681" y="305321"/>
                </a:cubicBezTo>
                <a:cubicBezTo>
                  <a:pt x="430088" y="291460"/>
                  <a:pt x="435585" y="277198"/>
                  <a:pt x="440138" y="262624"/>
                </a:cubicBezTo>
                <a:cubicBezTo>
                  <a:pt x="444158" y="249530"/>
                  <a:pt x="447699" y="236329"/>
                  <a:pt x="450527" y="222915"/>
                </a:cubicBezTo>
                <a:cubicBezTo>
                  <a:pt x="452129" y="215390"/>
                  <a:pt x="453801" y="207882"/>
                  <a:pt x="455082" y="200286"/>
                </a:cubicBezTo>
                <a:cubicBezTo>
                  <a:pt x="456363" y="192689"/>
                  <a:pt x="457448" y="185110"/>
                  <a:pt x="458640" y="177514"/>
                </a:cubicBezTo>
                <a:cubicBezTo>
                  <a:pt x="459191" y="173956"/>
                  <a:pt x="459743" y="170398"/>
                  <a:pt x="460419" y="166840"/>
                </a:cubicBezTo>
                <a:cubicBezTo>
                  <a:pt x="460917" y="163975"/>
                  <a:pt x="460881" y="161058"/>
                  <a:pt x="461415" y="158176"/>
                </a:cubicBezTo>
                <a:cubicBezTo>
                  <a:pt x="462234" y="153817"/>
                  <a:pt x="462340" y="149280"/>
                  <a:pt x="462803" y="144922"/>
                </a:cubicBezTo>
                <a:cubicBezTo>
                  <a:pt x="463319" y="139994"/>
                  <a:pt x="463870" y="135083"/>
                  <a:pt x="464422" y="130155"/>
                </a:cubicBezTo>
                <a:cubicBezTo>
                  <a:pt x="464562" y="129662"/>
                  <a:pt x="464651" y="129155"/>
                  <a:pt x="464689" y="128643"/>
                </a:cubicBezTo>
                <a:cubicBezTo>
                  <a:pt x="464368" y="122630"/>
                  <a:pt x="466005" y="116741"/>
                  <a:pt x="465881" y="110728"/>
                </a:cubicBezTo>
                <a:cubicBezTo>
                  <a:pt x="465758" y="108500"/>
                  <a:pt x="465987" y="106267"/>
                  <a:pt x="466557" y="104110"/>
                </a:cubicBezTo>
                <a:cubicBezTo>
                  <a:pt x="466720" y="103617"/>
                  <a:pt x="466799" y="103100"/>
                  <a:pt x="466788" y="102580"/>
                </a:cubicBezTo>
                <a:cubicBezTo>
                  <a:pt x="466397" y="95197"/>
                  <a:pt x="467998" y="87921"/>
                  <a:pt x="467944" y="80538"/>
                </a:cubicBezTo>
                <a:cubicBezTo>
                  <a:pt x="467823" y="76775"/>
                  <a:pt x="468069" y="73010"/>
                  <a:pt x="468674" y="69294"/>
                </a:cubicBezTo>
                <a:cubicBezTo>
                  <a:pt x="468983" y="66566"/>
                  <a:pt x="469078" y="63818"/>
                  <a:pt x="468958" y="61075"/>
                </a:cubicBezTo>
                <a:cubicBezTo>
                  <a:pt x="469101" y="55738"/>
                  <a:pt x="468585" y="50401"/>
                  <a:pt x="469795" y="45188"/>
                </a:cubicBezTo>
                <a:cubicBezTo>
                  <a:pt x="469988" y="43833"/>
                  <a:pt x="470029" y="42460"/>
                  <a:pt x="469919" y="41096"/>
                </a:cubicBezTo>
                <a:cubicBezTo>
                  <a:pt x="469919" y="30795"/>
                  <a:pt x="470079" y="20512"/>
                  <a:pt x="470026" y="10230"/>
                </a:cubicBezTo>
                <a:cubicBezTo>
                  <a:pt x="470088" y="7168"/>
                  <a:pt x="470741" y="4148"/>
                  <a:pt x="471947" y="1334"/>
                </a:cubicBezTo>
                <a:lnTo>
                  <a:pt x="471947" y="5462"/>
                </a:lnTo>
                <a:cubicBezTo>
                  <a:pt x="471947" y="13183"/>
                  <a:pt x="471947" y="20886"/>
                  <a:pt x="472054" y="28589"/>
                </a:cubicBezTo>
                <a:cubicBezTo>
                  <a:pt x="471995" y="32700"/>
                  <a:pt x="472239" y="36808"/>
                  <a:pt x="472783" y="40883"/>
                </a:cubicBezTo>
                <a:cubicBezTo>
                  <a:pt x="473128" y="44465"/>
                  <a:pt x="473223" y="48068"/>
                  <a:pt x="473068" y="51664"/>
                </a:cubicBezTo>
                <a:cubicBezTo>
                  <a:pt x="473193" y="57143"/>
                  <a:pt x="472819" y="62605"/>
                  <a:pt x="473904" y="68067"/>
                </a:cubicBezTo>
                <a:cubicBezTo>
                  <a:pt x="474171" y="70429"/>
                  <a:pt x="474237" y="72809"/>
                  <a:pt x="474100" y="75183"/>
                </a:cubicBezTo>
                <a:cubicBezTo>
                  <a:pt x="473904" y="79121"/>
                  <a:pt x="474173" y="83068"/>
                  <a:pt x="474900" y="86942"/>
                </a:cubicBezTo>
                <a:cubicBezTo>
                  <a:pt x="475098" y="88117"/>
                  <a:pt x="475164" y="89311"/>
                  <a:pt x="475096" y="90500"/>
                </a:cubicBezTo>
                <a:cubicBezTo>
                  <a:pt x="474922" y="94955"/>
                  <a:pt x="475219" y="99416"/>
                  <a:pt x="475986" y="103808"/>
                </a:cubicBezTo>
                <a:cubicBezTo>
                  <a:pt x="476210" y="105333"/>
                  <a:pt x="476263" y="106878"/>
                  <a:pt x="476146" y="108415"/>
                </a:cubicBezTo>
                <a:cubicBezTo>
                  <a:pt x="476012" y="110988"/>
                  <a:pt x="476263" y="113567"/>
                  <a:pt x="476893" y="116065"/>
                </a:cubicBezTo>
                <a:cubicBezTo>
                  <a:pt x="477041" y="116561"/>
                  <a:pt x="477101" y="117079"/>
                  <a:pt x="477071" y="117595"/>
                </a:cubicBezTo>
                <a:cubicBezTo>
                  <a:pt x="476715" y="123271"/>
                  <a:pt x="478085" y="128821"/>
                  <a:pt x="478316" y="134479"/>
                </a:cubicBezTo>
                <a:cubicBezTo>
                  <a:pt x="478530" y="139407"/>
                  <a:pt x="479455" y="144299"/>
                  <a:pt x="480095" y="149227"/>
                </a:cubicBezTo>
                <a:cubicBezTo>
                  <a:pt x="480487" y="152607"/>
                  <a:pt x="480771" y="156023"/>
                  <a:pt x="481163" y="159421"/>
                </a:cubicBezTo>
                <a:cubicBezTo>
                  <a:pt x="483600" y="180129"/>
                  <a:pt x="487123" y="200659"/>
                  <a:pt x="491339" y="221083"/>
                </a:cubicBezTo>
                <a:cubicBezTo>
                  <a:pt x="495486" y="241209"/>
                  <a:pt x="501124" y="260999"/>
                  <a:pt x="508204" y="280290"/>
                </a:cubicBezTo>
                <a:cubicBezTo>
                  <a:pt x="515675" y="301299"/>
                  <a:pt x="525842" y="321247"/>
                  <a:pt x="538448" y="339639"/>
                </a:cubicBezTo>
                <a:cubicBezTo>
                  <a:pt x="542878" y="345955"/>
                  <a:pt x="547521" y="352092"/>
                  <a:pt x="552556" y="357928"/>
                </a:cubicBezTo>
                <a:cubicBezTo>
                  <a:pt x="557146" y="363265"/>
                  <a:pt x="562092" y="368246"/>
                  <a:pt x="567073" y="373210"/>
                </a:cubicBezTo>
                <a:cubicBezTo>
                  <a:pt x="573448" y="379424"/>
                  <a:pt x="580293" y="385133"/>
                  <a:pt x="587550" y="390289"/>
                </a:cubicBezTo>
                <a:cubicBezTo>
                  <a:pt x="594471" y="395341"/>
                  <a:pt x="601694" y="399949"/>
                  <a:pt x="609077" y="404325"/>
                </a:cubicBezTo>
                <a:cubicBezTo>
                  <a:pt x="620349" y="410876"/>
                  <a:pt x="632106" y="416549"/>
                  <a:pt x="644249" y="421297"/>
                </a:cubicBezTo>
                <a:cubicBezTo>
                  <a:pt x="660441" y="427810"/>
                  <a:pt x="677090" y="433128"/>
                  <a:pt x="694062" y="437202"/>
                </a:cubicBezTo>
                <a:cubicBezTo>
                  <a:pt x="704363" y="439657"/>
                  <a:pt x="714681" y="442148"/>
                  <a:pt x="725106" y="444087"/>
                </a:cubicBezTo>
                <a:cubicBezTo>
                  <a:pt x="732312" y="445439"/>
                  <a:pt x="739517" y="446898"/>
                  <a:pt x="746846" y="447645"/>
                </a:cubicBezTo>
                <a:cubicBezTo>
                  <a:pt x="755155" y="448570"/>
                  <a:pt x="763392" y="450171"/>
                  <a:pt x="771664" y="451328"/>
                </a:cubicBezTo>
                <a:cubicBezTo>
                  <a:pt x="776076" y="451933"/>
                  <a:pt x="780560" y="452164"/>
                  <a:pt x="784936" y="452644"/>
                </a:cubicBezTo>
                <a:cubicBezTo>
                  <a:pt x="790024" y="453178"/>
                  <a:pt x="795112" y="453836"/>
                  <a:pt x="800200" y="454423"/>
                </a:cubicBezTo>
                <a:cubicBezTo>
                  <a:pt x="801552" y="454566"/>
                  <a:pt x="802922" y="454655"/>
                  <a:pt x="804292" y="454672"/>
                </a:cubicBezTo>
                <a:cubicBezTo>
                  <a:pt x="806689" y="454575"/>
                  <a:pt x="809085" y="454827"/>
                  <a:pt x="811408" y="455420"/>
                </a:cubicBezTo>
                <a:cubicBezTo>
                  <a:pt x="811734" y="455535"/>
                  <a:pt x="812077" y="455589"/>
                  <a:pt x="812422" y="455580"/>
                </a:cubicBezTo>
                <a:cubicBezTo>
                  <a:pt x="818453" y="455242"/>
                  <a:pt x="824342" y="456683"/>
                  <a:pt x="830337" y="456754"/>
                </a:cubicBezTo>
                <a:cubicBezTo>
                  <a:pt x="833424" y="456581"/>
                  <a:pt x="836520" y="456838"/>
                  <a:pt x="839535" y="457519"/>
                </a:cubicBezTo>
                <a:cubicBezTo>
                  <a:pt x="840031" y="457667"/>
                  <a:pt x="840549" y="457727"/>
                  <a:pt x="841065" y="457697"/>
                </a:cubicBezTo>
                <a:cubicBezTo>
                  <a:pt x="851010" y="457305"/>
                  <a:pt x="860866" y="459280"/>
                  <a:pt x="870829" y="458871"/>
                </a:cubicBezTo>
                <a:cubicBezTo>
                  <a:pt x="873739" y="458656"/>
                  <a:pt x="876666" y="458876"/>
                  <a:pt x="879510" y="459529"/>
                </a:cubicBezTo>
                <a:cubicBezTo>
                  <a:pt x="880859" y="459773"/>
                  <a:pt x="882232" y="459857"/>
                  <a:pt x="883602" y="459778"/>
                </a:cubicBezTo>
                <a:cubicBezTo>
                  <a:pt x="889082" y="459778"/>
                  <a:pt x="894579" y="459778"/>
                  <a:pt x="900059" y="459885"/>
                </a:cubicBezTo>
                <a:cubicBezTo>
                  <a:pt x="904513" y="459778"/>
                  <a:pt x="908970" y="460029"/>
                  <a:pt x="913384" y="460632"/>
                </a:cubicBezTo>
                <a:cubicBezTo>
                  <a:pt x="916621" y="460979"/>
                  <a:pt x="919883" y="461052"/>
                  <a:pt x="923133" y="460846"/>
                </a:cubicBezTo>
                <a:cubicBezTo>
                  <a:pt x="928970" y="460760"/>
                  <a:pt x="934807" y="460986"/>
                  <a:pt x="940621" y="461522"/>
                </a:cubicBezTo>
                <a:cubicBezTo>
                  <a:pt x="939589" y="461629"/>
                  <a:pt x="938575" y="461789"/>
                  <a:pt x="937561" y="461806"/>
                </a:cubicBezTo>
                <a:lnTo>
                  <a:pt x="906694" y="461949"/>
                </a:lnTo>
                <a:cubicBezTo>
                  <a:pt x="904636" y="461913"/>
                  <a:pt x="902578" y="462093"/>
                  <a:pt x="900557" y="462482"/>
                </a:cubicBezTo>
                <a:cubicBezTo>
                  <a:pt x="899043" y="462762"/>
                  <a:pt x="897506" y="462881"/>
                  <a:pt x="895967" y="462838"/>
                </a:cubicBezTo>
                <a:cubicBezTo>
                  <a:pt x="890985" y="462838"/>
                  <a:pt x="886022" y="462838"/>
                  <a:pt x="881040" y="462945"/>
                </a:cubicBezTo>
                <a:cubicBezTo>
                  <a:pt x="877618" y="462927"/>
                  <a:pt x="874200" y="463160"/>
                  <a:pt x="870811" y="463639"/>
                </a:cubicBezTo>
                <a:cubicBezTo>
                  <a:pt x="867400" y="463968"/>
                  <a:pt x="863970" y="464076"/>
                  <a:pt x="860546" y="463959"/>
                </a:cubicBezTo>
                <a:cubicBezTo>
                  <a:pt x="857119" y="463838"/>
                  <a:pt x="853691" y="464082"/>
                  <a:pt x="850316" y="464688"/>
                </a:cubicBezTo>
                <a:cubicBezTo>
                  <a:pt x="848450" y="464966"/>
                  <a:pt x="846561" y="465055"/>
                  <a:pt x="844677" y="464955"/>
                </a:cubicBezTo>
                <a:cubicBezTo>
                  <a:pt x="840565" y="464795"/>
                  <a:pt x="836450" y="465082"/>
                  <a:pt x="832401" y="465809"/>
                </a:cubicBezTo>
                <a:cubicBezTo>
                  <a:pt x="830876" y="466035"/>
                  <a:pt x="829332" y="466101"/>
                  <a:pt x="827793" y="466005"/>
                </a:cubicBezTo>
                <a:cubicBezTo>
                  <a:pt x="824707" y="465829"/>
                  <a:pt x="821609" y="466092"/>
                  <a:pt x="818596" y="466788"/>
                </a:cubicBezTo>
                <a:cubicBezTo>
                  <a:pt x="818101" y="466944"/>
                  <a:pt x="817582" y="467005"/>
                  <a:pt x="817066" y="466966"/>
                </a:cubicBezTo>
                <a:cubicBezTo>
                  <a:pt x="811391" y="466539"/>
                  <a:pt x="805787" y="467695"/>
                  <a:pt x="800200" y="468264"/>
                </a:cubicBezTo>
                <a:cubicBezTo>
                  <a:pt x="795290" y="468762"/>
                  <a:pt x="790327" y="469065"/>
                  <a:pt x="785416" y="469777"/>
                </a:cubicBezTo>
                <a:cubicBezTo>
                  <a:pt x="781378" y="470364"/>
                  <a:pt x="777286" y="470862"/>
                  <a:pt x="773194" y="471182"/>
                </a:cubicBezTo>
                <a:cubicBezTo>
                  <a:pt x="769458" y="471484"/>
                  <a:pt x="765722" y="471965"/>
                  <a:pt x="762004" y="472481"/>
                </a:cubicBezTo>
                <a:cubicBezTo>
                  <a:pt x="758624" y="472943"/>
                  <a:pt x="755279" y="473762"/>
                  <a:pt x="751881" y="474117"/>
                </a:cubicBezTo>
                <a:cubicBezTo>
                  <a:pt x="742541" y="475149"/>
                  <a:pt x="733308" y="476928"/>
                  <a:pt x="724075" y="478654"/>
                </a:cubicBezTo>
                <a:cubicBezTo>
                  <a:pt x="712315" y="480860"/>
                  <a:pt x="700609" y="483493"/>
                  <a:pt x="689063" y="486606"/>
                </a:cubicBezTo>
                <a:cubicBezTo>
                  <a:pt x="671320" y="491214"/>
                  <a:pt x="653939" y="497119"/>
                  <a:pt x="637061" y="504272"/>
                </a:cubicBezTo>
                <a:cubicBezTo>
                  <a:pt x="621276" y="510972"/>
                  <a:pt x="606203" y="519240"/>
                  <a:pt x="592069" y="528948"/>
                </a:cubicBezTo>
                <a:cubicBezTo>
                  <a:pt x="583147" y="535061"/>
                  <a:pt x="574784" y="541947"/>
                  <a:pt x="567073" y="549531"/>
                </a:cubicBezTo>
                <a:cubicBezTo>
                  <a:pt x="564778" y="551844"/>
                  <a:pt x="562483" y="554157"/>
                  <a:pt x="560153" y="556434"/>
                </a:cubicBezTo>
                <a:cubicBezTo>
                  <a:pt x="553214" y="563307"/>
                  <a:pt x="546908" y="570791"/>
                  <a:pt x="541312" y="578797"/>
                </a:cubicBezTo>
                <a:cubicBezTo>
                  <a:pt x="533346" y="589752"/>
                  <a:pt x="526335" y="601369"/>
                  <a:pt x="520355" y="613524"/>
                </a:cubicBezTo>
                <a:cubicBezTo>
                  <a:pt x="515516" y="623558"/>
                  <a:pt x="511181" y="633805"/>
                  <a:pt x="507350" y="644266"/>
                </a:cubicBezTo>
                <a:cubicBezTo>
                  <a:pt x="501720" y="659893"/>
                  <a:pt x="497032" y="675844"/>
                  <a:pt x="493314" y="692034"/>
                </a:cubicBezTo>
                <a:cubicBezTo>
                  <a:pt x="491143" y="701356"/>
                  <a:pt x="489275" y="710749"/>
                  <a:pt x="487514" y="720143"/>
                </a:cubicBezTo>
                <a:cubicBezTo>
                  <a:pt x="485753" y="729536"/>
                  <a:pt x="484383" y="738663"/>
                  <a:pt x="483137" y="747985"/>
                </a:cubicBezTo>
                <a:cubicBezTo>
                  <a:pt x="482088" y="755937"/>
                  <a:pt x="481163" y="763996"/>
                  <a:pt x="479971" y="771860"/>
                </a:cubicBezTo>
                <a:cubicBezTo>
                  <a:pt x="479259" y="776592"/>
                  <a:pt x="479811" y="781467"/>
                  <a:pt x="478281" y="786092"/>
                </a:cubicBezTo>
                <a:cubicBezTo>
                  <a:pt x="478241" y="791568"/>
                  <a:pt x="477788" y="797033"/>
                  <a:pt x="476929" y="802442"/>
                </a:cubicBezTo>
                <a:cubicBezTo>
                  <a:pt x="476253" y="809077"/>
                  <a:pt x="476733" y="815802"/>
                  <a:pt x="475310" y="822367"/>
                </a:cubicBezTo>
                <a:cubicBezTo>
                  <a:pt x="475233" y="822700"/>
                  <a:pt x="475192" y="823039"/>
                  <a:pt x="475185" y="823381"/>
                </a:cubicBezTo>
                <a:cubicBezTo>
                  <a:pt x="475452" y="830497"/>
                  <a:pt x="474349" y="837400"/>
                  <a:pt x="474064" y="844392"/>
                </a:cubicBezTo>
                <a:cubicBezTo>
                  <a:pt x="474128" y="849362"/>
                  <a:pt x="473856" y="854331"/>
                  <a:pt x="473246" y="859264"/>
                </a:cubicBezTo>
                <a:cubicBezTo>
                  <a:pt x="472927" y="862504"/>
                  <a:pt x="472851" y="865763"/>
                  <a:pt x="473015" y="869014"/>
                </a:cubicBezTo>
                <a:cubicBezTo>
                  <a:pt x="472872" y="874351"/>
                  <a:pt x="473370" y="879688"/>
                  <a:pt x="472178" y="884883"/>
                </a:cubicBezTo>
                <a:cubicBezTo>
                  <a:pt x="471988" y="886244"/>
                  <a:pt x="471940" y="887621"/>
                  <a:pt x="472036" y="888992"/>
                </a:cubicBezTo>
                <a:cubicBezTo>
                  <a:pt x="472036" y="898089"/>
                  <a:pt x="471995" y="907180"/>
                  <a:pt x="471912" y="916265"/>
                </a:cubicBezTo>
                <a:cubicBezTo>
                  <a:pt x="471947" y="917955"/>
                  <a:pt x="471965" y="919663"/>
                  <a:pt x="471965" y="921371"/>
                </a:cubicBezTo>
                <a:close/>
              </a:path>
            </a:pathLst>
          </a:custGeom>
          <a:solidFill>
            <a:schemeClr val="accent2"/>
          </a:solidFill>
          <a:ln w="12700" cap="rnd">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sp>
        <p:nvSpPr>
          <p:cNvPr id="91" name="图形 136">
            <a:extLst>
              <a:ext uri="{FF2B5EF4-FFF2-40B4-BE49-F238E27FC236}">
                <a16:creationId xmlns:a16="http://schemas.microsoft.com/office/drawing/2014/main" id="{C2A03A75-89FC-1397-9B31-66538E600193}"/>
              </a:ext>
            </a:extLst>
          </p:cNvPr>
          <p:cNvSpPr/>
          <p:nvPr userDrawn="1"/>
        </p:nvSpPr>
        <p:spPr>
          <a:xfrm rot="20700000" flipV="1">
            <a:off x="778546" y="4234648"/>
            <a:ext cx="611764" cy="899498"/>
          </a:xfrm>
          <a:custGeom>
            <a:avLst/>
            <a:gdLst>
              <a:gd name="connsiteX0" fmla="*/ 471965 w 941119"/>
              <a:gd name="connsiteY0" fmla="*/ 921371 h 921549"/>
              <a:gd name="connsiteX1" fmla="*/ 470026 w 941119"/>
              <a:gd name="connsiteY1" fmla="*/ 907245 h 921549"/>
              <a:gd name="connsiteX2" fmla="*/ 470026 w 941119"/>
              <a:gd name="connsiteY2" fmla="*/ 886680 h 921549"/>
              <a:gd name="connsiteX3" fmla="*/ 469296 w 941119"/>
              <a:gd name="connsiteY3" fmla="*/ 873871 h 921549"/>
              <a:gd name="connsiteX4" fmla="*/ 469012 w 941119"/>
              <a:gd name="connsiteY4" fmla="*/ 862574 h 921549"/>
              <a:gd name="connsiteX5" fmla="*/ 468211 w 941119"/>
              <a:gd name="connsiteY5" fmla="*/ 849266 h 921549"/>
              <a:gd name="connsiteX6" fmla="*/ 468016 w 941119"/>
              <a:gd name="connsiteY6" fmla="*/ 845157 h 921549"/>
              <a:gd name="connsiteX7" fmla="*/ 467144 w 941119"/>
              <a:gd name="connsiteY7" fmla="*/ 830301 h 921549"/>
              <a:gd name="connsiteX8" fmla="*/ 466966 w 941119"/>
              <a:gd name="connsiteY8" fmla="*/ 824662 h 921549"/>
              <a:gd name="connsiteX9" fmla="*/ 466201 w 941119"/>
              <a:gd name="connsiteY9" fmla="*/ 815980 h 921549"/>
              <a:gd name="connsiteX10" fmla="*/ 466041 w 941119"/>
              <a:gd name="connsiteY10" fmla="*/ 814468 h 921549"/>
              <a:gd name="connsiteX11" fmla="*/ 464813 w 941119"/>
              <a:gd name="connsiteY11" fmla="*/ 796037 h 921549"/>
              <a:gd name="connsiteX12" fmla="*/ 463176 w 941119"/>
              <a:gd name="connsiteY12" fmla="*/ 781271 h 921549"/>
              <a:gd name="connsiteX13" fmla="*/ 462892 w 941119"/>
              <a:gd name="connsiteY13" fmla="*/ 778727 h 921549"/>
              <a:gd name="connsiteX14" fmla="*/ 461113 w 941119"/>
              <a:gd name="connsiteY14" fmla="*/ 762431 h 921549"/>
              <a:gd name="connsiteX15" fmla="*/ 459992 w 941119"/>
              <a:gd name="connsiteY15" fmla="*/ 753286 h 921549"/>
              <a:gd name="connsiteX16" fmla="*/ 454904 w 941119"/>
              <a:gd name="connsiteY16" fmla="*/ 720890 h 921549"/>
              <a:gd name="connsiteX17" fmla="*/ 445137 w 941119"/>
              <a:gd name="connsiteY17" fmla="*/ 676307 h 921549"/>
              <a:gd name="connsiteX18" fmla="*/ 427524 w 941119"/>
              <a:gd name="connsiteY18" fmla="*/ 625888 h 921549"/>
              <a:gd name="connsiteX19" fmla="*/ 401924 w 941119"/>
              <a:gd name="connsiteY19" fmla="*/ 580256 h 921549"/>
              <a:gd name="connsiteX20" fmla="*/ 385378 w 941119"/>
              <a:gd name="connsiteY20" fmla="*/ 559992 h 921549"/>
              <a:gd name="connsiteX21" fmla="*/ 382372 w 941119"/>
              <a:gd name="connsiteY21" fmla="*/ 556434 h 921549"/>
              <a:gd name="connsiteX22" fmla="*/ 376554 w 941119"/>
              <a:gd name="connsiteY22" fmla="*/ 550635 h 921549"/>
              <a:gd name="connsiteX23" fmla="*/ 374170 w 941119"/>
              <a:gd name="connsiteY23" fmla="*/ 548695 h 921549"/>
              <a:gd name="connsiteX24" fmla="*/ 359404 w 941119"/>
              <a:gd name="connsiteY24" fmla="*/ 535940 h 921549"/>
              <a:gd name="connsiteX25" fmla="*/ 336526 w 941119"/>
              <a:gd name="connsiteY25" fmla="*/ 520302 h 921549"/>
              <a:gd name="connsiteX26" fmla="*/ 281909 w 941119"/>
              <a:gd name="connsiteY26" fmla="*/ 495395 h 921549"/>
              <a:gd name="connsiteX27" fmla="*/ 237966 w 941119"/>
              <a:gd name="connsiteY27" fmla="*/ 482942 h 921549"/>
              <a:gd name="connsiteX28" fmla="*/ 203239 w 941119"/>
              <a:gd name="connsiteY28" fmla="*/ 476199 h 921549"/>
              <a:gd name="connsiteX29" fmla="*/ 171839 w 941119"/>
              <a:gd name="connsiteY29" fmla="*/ 471449 h 921549"/>
              <a:gd name="connsiteX30" fmla="*/ 158585 w 941119"/>
              <a:gd name="connsiteY30" fmla="*/ 470043 h 921549"/>
              <a:gd name="connsiteX31" fmla="*/ 145349 w 941119"/>
              <a:gd name="connsiteY31" fmla="*/ 468496 h 921549"/>
              <a:gd name="connsiteX32" fmla="*/ 142306 w 941119"/>
              <a:gd name="connsiteY32" fmla="*/ 468140 h 921549"/>
              <a:gd name="connsiteX33" fmla="*/ 132611 w 941119"/>
              <a:gd name="connsiteY33" fmla="*/ 467339 h 921549"/>
              <a:gd name="connsiteX34" fmla="*/ 114180 w 941119"/>
              <a:gd name="connsiteY34" fmla="*/ 466023 h 921549"/>
              <a:gd name="connsiteX35" fmla="*/ 107063 w 941119"/>
              <a:gd name="connsiteY35" fmla="*/ 465364 h 921549"/>
              <a:gd name="connsiteX36" fmla="*/ 105533 w 941119"/>
              <a:gd name="connsiteY36" fmla="*/ 465133 h 921549"/>
              <a:gd name="connsiteX37" fmla="*/ 82975 w 941119"/>
              <a:gd name="connsiteY37" fmla="*/ 463977 h 921549"/>
              <a:gd name="connsiteX38" fmla="*/ 67604 w 941119"/>
              <a:gd name="connsiteY38" fmla="*/ 463176 h 921549"/>
              <a:gd name="connsiteX39" fmla="*/ 58887 w 941119"/>
              <a:gd name="connsiteY39" fmla="*/ 462963 h 921549"/>
              <a:gd name="connsiteX40" fmla="*/ 38374 w 941119"/>
              <a:gd name="connsiteY40" fmla="*/ 462073 h 921549"/>
              <a:gd name="connsiteX41" fmla="*/ 34265 w 941119"/>
              <a:gd name="connsiteY41" fmla="*/ 461984 h 921549"/>
              <a:gd name="connsiteX42" fmla="*/ 4892 w 941119"/>
              <a:gd name="connsiteY42" fmla="*/ 461931 h 921549"/>
              <a:gd name="connsiteX43" fmla="*/ 1334 w 941119"/>
              <a:gd name="connsiteY43" fmla="*/ 461344 h 921549"/>
              <a:gd name="connsiteX44" fmla="*/ 4394 w 941119"/>
              <a:gd name="connsiteY44" fmla="*/ 461077 h 921549"/>
              <a:gd name="connsiteX45" fmla="*/ 22416 w 941119"/>
              <a:gd name="connsiteY45" fmla="*/ 460952 h 921549"/>
              <a:gd name="connsiteX46" fmla="*/ 33090 w 941119"/>
              <a:gd name="connsiteY46" fmla="*/ 460205 h 921549"/>
              <a:gd name="connsiteX47" fmla="*/ 37200 w 941119"/>
              <a:gd name="connsiteY47" fmla="*/ 460027 h 921549"/>
              <a:gd name="connsiteX48" fmla="*/ 54688 w 941119"/>
              <a:gd name="connsiteY48" fmla="*/ 460027 h 921549"/>
              <a:gd name="connsiteX49" fmla="*/ 64918 w 941119"/>
              <a:gd name="connsiteY49" fmla="*/ 459334 h 921549"/>
              <a:gd name="connsiteX50" fmla="*/ 74151 w 941119"/>
              <a:gd name="connsiteY50" fmla="*/ 459031 h 921549"/>
              <a:gd name="connsiteX51" fmla="*/ 87992 w 941119"/>
              <a:gd name="connsiteY51" fmla="*/ 458195 h 921549"/>
              <a:gd name="connsiteX52" fmla="*/ 93116 w 941119"/>
              <a:gd name="connsiteY52" fmla="*/ 457999 h 921549"/>
              <a:gd name="connsiteX53" fmla="*/ 105391 w 941119"/>
              <a:gd name="connsiteY53" fmla="*/ 457163 h 921549"/>
              <a:gd name="connsiteX54" fmla="*/ 109501 w 941119"/>
              <a:gd name="connsiteY54" fmla="*/ 456985 h 921549"/>
              <a:gd name="connsiteX55" fmla="*/ 120744 w 941119"/>
              <a:gd name="connsiteY55" fmla="*/ 456131 h 921549"/>
              <a:gd name="connsiteX56" fmla="*/ 124302 w 941119"/>
              <a:gd name="connsiteY56" fmla="*/ 455953 h 921549"/>
              <a:gd name="connsiteX57" fmla="*/ 132468 w 941119"/>
              <a:gd name="connsiteY57" fmla="*/ 455171 h 921549"/>
              <a:gd name="connsiteX58" fmla="*/ 133998 w 941119"/>
              <a:gd name="connsiteY58" fmla="*/ 454993 h 921549"/>
              <a:gd name="connsiteX59" fmla="*/ 149850 w 941119"/>
              <a:gd name="connsiteY59" fmla="*/ 453747 h 921549"/>
              <a:gd name="connsiteX60" fmla="*/ 163050 w 941119"/>
              <a:gd name="connsiteY60" fmla="*/ 452128 h 921549"/>
              <a:gd name="connsiteX61" fmla="*/ 174774 w 941119"/>
              <a:gd name="connsiteY61" fmla="*/ 450794 h 921549"/>
              <a:gd name="connsiteX62" fmla="*/ 193543 w 941119"/>
              <a:gd name="connsiteY62" fmla="*/ 448125 h 921549"/>
              <a:gd name="connsiteX63" fmla="*/ 214251 w 941119"/>
              <a:gd name="connsiteY63" fmla="*/ 444656 h 921549"/>
              <a:gd name="connsiteX64" fmla="*/ 226367 w 941119"/>
              <a:gd name="connsiteY64" fmla="*/ 442450 h 921549"/>
              <a:gd name="connsiteX65" fmla="*/ 281357 w 941119"/>
              <a:gd name="connsiteY65" fmla="*/ 427649 h 921549"/>
              <a:gd name="connsiteX66" fmla="*/ 326634 w 941119"/>
              <a:gd name="connsiteY66" fmla="*/ 408079 h 921549"/>
              <a:gd name="connsiteX67" fmla="*/ 363425 w 941119"/>
              <a:gd name="connsiteY67" fmla="*/ 383724 h 921549"/>
              <a:gd name="connsiteX68" fmla="*/ 387834 w 941119"/>
              <a:gd name="connsiteY68" fmla="*/ 360205 h 921549"/>
              <a:gd name="connsiteX69" fmla="*/ 411708 w 941119"/>
              <a:gd name="connsiteY69" fmla="*/ 327470 h 921549"/>
              <a:gd name="connsiteX70" fmla="*/ 423681 w 941119"/>
              <a:gd name="connsiteY70" fmla="*/ 305321 h 921549"/>
              <a:gd name="connsiteX71" fmla="*/ 440138 w 941119"/>
              <a:gd name="connsiteY71" fmla="*/ 262624 h 921549"/>
              <a:gd name="connsiteX72" fmla="*/ 450527 w 941119"/>
              <a:gd name="connsiteY72" fmla="*/ 222915 h 921549"/>
              <a:gd name="connsiteX73" fmla="*/ 455082 w 941119"/>
              <a:gd name="connsiteY73" fmla="*/ 200286 h 921549"/>
              <a:gd name="connsiteX74" fmla="*/ 458640 w 941119"/>
              <a:gd name="connsiteY74" fmla="*/ 177514 h 921549"/>
              <a:gd name="connsiteX75" fmla="*/ 460419 w 941119"/>
              <a:gd name="connsiteY75" fmla="*/ 166840 h 921549"/>
              <a:gd name="connsiteX76" fmla="*/ 461415 w 941119"/>
              <a:gd name="connsiteY76" fmla="*/ 158176 h 921549"/>
              <a:gd name="connsiteX77" fmla="*/ 462803 w 941119"/>
              <a:gd name="connsiteY77" fmla="*/ 144922 h 921549"/>
              <a:gd name="connsiteX78" fmla="*/ 464422 w 941119"/>
              <a:gd name="connsiteY78" fmla="*/ 130155 h 921549"/>
              <a:gd name="connsiteX79" fmla="*/ 464689 w 941119"/>
              <a:gd name="connsiteY79" fmla="*/ 128643 h 921549"/>
              <a:gd name="connsiteX80" fmla="*/ 465881 w 941119"/>
              <a:gd name="connsiteY80" fmla="*/ 110728 h 921549"/>
              <a:gd name="connsiteX81" fmla="*/ 466557 w 941119"/>
              <a:gd name="connsiteY81" fmla="*/ 104110 h 921549"/>
              <a:gd name="connsiteX82" fmla="*/ 466788 w 941119"/>
              <a:gd name="connsiteY82" fmla="*/ 102580 h 921549"/>
              <a:gd name="connsiteX83" fmla="*/ 467944 w 941119"/>
              <a:gd name="connsiteY83" fmla="*/ 80538 h 921549"/>
              <a:gd name="connsiteX84" fmla="*/ 468674 w 941119"/>
              <a:gd name="connsiteY84" fmla="*/ 69294 h 921549"/>
              <a:gd name="connsiteX85" fmla="*/ 468958 w 941119"/>
              <a:gd name="connsiteY85" fmla="*/ 61075 h 921549"/>
              <a:gd name="connsiteX86" fmla="*/ 469795 w 941119"/>
              <a:gd name="connsiteY86" fmla="*/ 45188 h 921549"/>
              <a:gd name="connsiteX87" fmla="*/ 469919 w 941119"/>
              <a:gd name="connsiteY87" fmla="*/ 41096 h 921549"/>
              <a:gd name="connsiteX88" fmla="*/ 470026 w 941119"/>
              <a:gd name="connsiteY88" fmla="*/ 10230 h 921549"/>
              <a:gd name="connsiteX89" fmla="*/ 471947 w 941119"/>
              <a:gd name="connsiteY89" fmla="*/ 1334 h 921549"/>
              <a:gd name="connsiteX90" fmla="*/ 471947 w 941119"/>
              <a:gd name="connsiteY90" fmla="*/ 5462 h 921549"/>
              <a:gd name="connsiteX91" fmla="*/ 472054 w 941119"/>
              <a:gd name="connsiteY91" fmla="*/ 28589 h 921549"/>
              <a:gd name="connsiteX92" fmla="*/ 472783 w 941119"/>
              <a:gd name="connsiteY92" fmla="*/ 40883 h 921549"/>
              <a:gd name="connsiteX93" fmla="*/ 473068 w 941119"/>
              <a:gd name="connsiteY93" fmla="*/ 51664 h 921549"/>
              <a:gd name="connsiteX94" fmla="*/ 473904 w 941119"/>
              <a:gd name="connsiteY94" fmla="*/ 68067 h 921549"/>
              <a:gd name="connsiteX95" fmla="*/ 474100 w 941119"/>
              <a:gd name="connsiteY95" fmla="*/ 75183 h 921549"/>
              <a:gd name="connsiteX96" fmla="*/ 474900 w 941119"/>
              <a:gd name="connsiteY96" fmla="*/ 86942 h 921549"/>
              <a:gd name="connsiteX97" fmla="*/ 475096 w 941119"/>
              <a:gd name="connsiteY97" fmla="*/ 90500 h 921549"/>
              <a:gd name="connsiteX98" fmla="*/ 475986 w 941119"/>
              <a:gd name="connsiteY98" fmla="*/ 103808 h 921549"/>
              <a:gd name="connsiteX99" fmla="*/ 476146 w 941119"/>
              <a:gd name="connsiteY99" fmla="*/ 108415 h 921549"/>
              <a:gd name="connsiteX100" fmla="*/ 476893 w 941119"/>
              <a:gd name="connsiteY100" fmla="*/ 116065 h 921549"/>
              <a:gd name="connsiteX101" fmla="*/ 477071 w 941119"/>
              <a:gd name="connsiteY101" fmla="*/ 117595 h 921549"/>
              <a:gd name="connsiteX102" fmla="*/ 478316 w 941119"/>
              <a:gd name="connsiteY102" fmla="*/ 134479 h 921549"/>
              <a:gd name="connsiteX103" fmla="*/ 480095 w 941119"/>
              <a:gd name="connsiteY103" fmla="*/ 149227 h 921549"/>
              <a:gd name="connsiteX104" fmla="*/ 481163 w 941119"/>
              <a:gd name="connsiteY104" fmla="*/ 159421 h 921549"/>
              <a:gd name="connsiteX105" fmla="*/ 491339 w 941119"/>
              <a:gd name="connsiteY105" fmla="*/ 221083 h 921549"/>
              <a:gd name="connsiteX106" fmla="*/ 508204 w 941119"/>
              <a:gd name="connsiteY106" fmla="*/ 280290 h 921549"/>
              <a:gd name="connsiteX107" fmla="*/ 538448 w 941119"/>
              <a:gd name="connsiteY107" fmla="*/ 339639 h 921549"/>
              <a:gd name="connsiteX108" fmla="*/ 552556 w 941119"/>
              <a:gd name="connsiteY108" fmla="*/ 357928 h 921549"/>
              <a:gd name="connsiteX109" fmla="*/ 567073 w 941119"/>
              <a:gd name="connsiteY109" fmla="*/ 373210 h 921549"/>
              <a:gd name="connsiteX110" fmla="*/ 587550 w 941119"/>
              <a:gd name="connsiteY110" fmla="*/ 390289 h 921549"/>
              <a:gd name="connsiteX111" fmla="*/ 609077 w 941119"/>
              <a:gd name="connsiteY111" fmla="*/ 404325 h 921549"/>
              <a:gd name="connsiteX112" fmla="*/ 644249 w 941119"/>
              <a:gd name="connsiteY112" fmla="*/ 421297 h 921549"/>
              <a:gd name="connsiteX113" fmla="*/ 694062 w 941119"/>
              <a:gd name="connsiteY113" fmla="*/ 437202 h 921549"/>
              <a:gd name="connsiteX114" fmla="*/ 725106 w 941119"/>
              <a:gd name="connsiteY114" fmla="*/ 444087 h 921549"/>
              <a:gd name="connsiteX115" fmla="*/ 746846 w 941119"/>
              <a:gd name="connsiteY115" fmla="*/ 447645 h 921549"/>
              <a:gd name="connsiteX116" fmla="*/ 771664 w 941119"/>
              <a:gd name="connsiteY116" fmla="*/ 451328 h 921549"/>
              <a:gd name="connsiteX117" fmla="*/ 784936 w 941119"/>
              <a:gd name="connsiteY117" fmla="*/ 452644 h 921549"/>
              <a:gd name="connsiteX118" fmla="*/ 800200 w 941119"/>
              <a:gd name="connsiteY118" fmla="*/ 454423 h 921549"/>
              <a:gd name="connsiteX119" fmla="*/ 804292 w 941119"/>
              <a:gd name="connsiteY119" fmla="*/ 454672 h 921549"/>
              <a:gd name="connsiteX120" fmla="*/ 811408 w 941119"/>
              <a:gd name="connsiteY120" fmla="*/ 455420 h 921549"/>
              <a:gd name="connsiteX121" fmla="*/ 812422 w 941119"/>
              <a:gd name="connsiteY121" fmla="*/ 455580 h 921549"/>
              <a:gd name="connsiteX122" fmla="*/ 830337 w 941119"/>
              <a:gd name="connsiteY122" fmla="*/ 456754 h 921549"/>
              <a:gd name="connsiteX123" fmla="*/ 839535 w 941119"/>
              <a:gd name="connsiteY123" fmla="*/ 457519 h 921549"/>
              <a:gd name="connsiteX124" fmla="*/ 841065 w 941119"/>
              <a:gd name="connsiteY124" fmla="*/ 457697 h 921549"/>
              <a:gd name="connsiteX125" fmla="*/ 870829 w 941119"/>
              <a:gd name="connsiteY125" fmla="*/ 458871 h 921549"/>
              <a:gd name="connsiteX126" fmla="*/ 879510 w 941119"/>
              <a:gd name="connsiteY126" fmla="*/ 459529 h 921549"/>
              <a:gd name="connsiteX127" fmla="*/ 883602 w 941119"/>
              <a:gd name="connsiteY127" fmla="*/ 459778 h 921549"/>
              <a:gd name="connsiteX128" fmla="*/ 900059 w 941119"/>
              <a:gd name="connsiteY128" fmla="*/ 459885 h 921549"/>
              <a:gd name="connsiteX129" fmla="*/ 913384 w 941119"/>
              <a:gd name="connsiteY129" fmla="*/ 460632 h 921549"/>
              <a:gd name="connsiteX130" fmla="*/ 923133 w 941119"/>
              <a:gd name="connsiteY130" fmla="*/ 460846 h 921549"/>
              <a:gd name="connsiteX131" fmla="*/ 940621 w 941119"/>
              <a:gd name="connsiteY131" fmla="*/ 461522 h 921549"/>
              <a:gd name="connsiteX132" fmla="*/ 937561 w 941119"/>
              <a:gd name="connsiteY132" fmla="*/ 461806 h 921549"/>
              <a:gd name="connsiteX133" fmla="*/ 906694 w 941119"/>
              <a:gd name="connsiteY133" fmla="*/ 461949 h 921549"/>
              <a:gd name="connsiteX134" fmla="*/ 900557 w 941119"/>
              <a:gd name="connsiteY134" fmla="*/ 462482 h 921549"/>
              <a:gd name="connsiteX135" fmla="*/ 895967 w 941119"/>
              <a:gd name="connsiteY135" fmla="*/ 462838 h 921549"/>
              <a:gd name="connsiteX136" fmla="*/ 881040 w 941119"/>
              <a:gd name="connsiteY136" fmla="*/ 462945 h 921549"/>
              <a:gd name="connsiteX137" fmla="*/ 870811 w 941119"/>
              <a:gd name="connsiteY137" fmla="*/ 463639 h 921549"/>
              <a:gd name="connsiteX138" fmla="*/ 860546 w 941119"/>
              <a:gd name="connsiteY138" fmla="*/ 463959 h 921549"/>
              <a:gd name="connsiteX139" fmla="*/ 850316 w 941119"/>
              <a:gd name="connsiteY139" fmla="*/ 464688 h 921549"/>
              <a:gd name="connsiteX140" fmla="*/ 844677 w 941119"/>
              <a:gd name="connsiteY140" fmla="*/ 464955 h 921549"/>
              <a:gd name="connsiteX141" fmla="*/ 832401 w 941119"/>
              <a:gd name="connsiteY141" fmla="*/ 465809 h 921549"/>
              <a:gd name="connsiteX142" fmla="*/ 827793 w 941119"/>
              <a:gd name="connsiteY142" fmla="*/ 466005 h 921549"/>
              <a:gd name="connsiteX143" fmla="*/ 818596 w 941119"/>
              <a:gd name="connsiteY143" fmla="*/ 466788 h 921549"/>
              <a:gd name="connsiteX144" fmla="*/ 817066 w 941119"/>
              <a:gd name="connsiteY144" fmla="*/ 466966 h 921549"/>
              <a:gd name="connsiteX145" fmla="*/ 800200 w 941119"/>
              <a:gd name="connsiteY145" fmla="*/ 468264 h 921549"/>
              <a:gd name="connsiteX146" fmla="*/ 785416 w 941119"/>
              <a:gd name="connsiteY146" fmla="*/ 469777 h 921549"/>
              <a:gd name="connsiteX147" fmla="*/ 773194 w 941119"/>
              <a:gd name="connsiteY147" fmla="*/ 471182 h 921549"/>
              <a:gd name="connsiteX148" fmla="*/ 762004 w 941119"/>
              <a:gd name="connsiteY148" fmla="*/ 472481 h 921549"/>
              <a:gd name="connsiteX149" fmla="*/ 751881 w 941119"/>
              <a:gd name="connsiteY149" fmla="*/ 474117 h 921549"/>
              <a:gd name="connsiteX150" fmla="*/ 724075 w 941119"/>
              <a:gd name="connsiteY150" fmla="*/ 478654 h 921549"/>
              <a:gd name="connsiteX151" fmla="*/ 689063 w 941119"/>
              <a:gd name="connsiteY151" fmla="*/ 486606 h 921549"/>
              <a:gd name="connsiteX152" fmla="*/ 637061 w 941119"/>
              <a:gd name="connsiteY152" fmla="*/ 504272 h 921549"/>
              <a:gd name="connsiteX153" fmla="*/ 592069 w 941119"/>
              <a:gd name="connsiteY153" fmla="*/ 528948 h 921549"/>
              <a:gd name="connsiteX154" fmla="*/ 567073 w 941119"/>
              <a:gd name="connsiteY154" fmla="*/ 549531 h 921549"/>
              <a:gd name="connsiteX155" fmla="*/ 560153 w 941119"/>
              <a:gd name="connsiteY155" fmla="*/ 556434 h 921549"/>
              <a:gd name="connsiteX156" fmla="*/ 541312 w 941119"/>
              <a:gd name="connsiteY156" fmla="*/ 578797 h 921549"/>
              <a:gd name="connsiteX157" fmla="*/ 520355 w 941119"/>
              <a:gd name="connsiteY157" fmla="*/ 613524 h 921549"/>
              <a:gd name="connsiteX158" fmla="*/ 507350 w 941119"/>
              <a:gd name="connsiteY158" fmla="*/ 644266 h 921549"/>
              <a:gd name="connsiteX159" fmla="*/ 493314 w 941119"/>
              <a:gd name="connsiteY159" fmla="*/ 692034 h 921549"/>
              <a:gd name="connsiteX160" fmla="*/ 487514 w 941119"/>
              <a:gd name="connsiteY160" fmla="*/ 720143 h 921549"/>
              <a:gd name="connsiteX161" fmla="*/ 483137 w 941119"/>
              <a:gd name="connsiteY161" fmla="*/ 747985 h 921549"/>
              <a:gd name="connsiteX162" fmla="*/ 479971 w 941119"/>
              <a:gd name="connsiteY162" fmla="*/ 771860 h 921549"/>
              <a:gd name="connsiteX163" fmla="*/ 478281 w 941119"/>
              <a:gd name="connsiteY163" fmla="*/ 786092 h 921549"/>
              <a:gd name="connsiteX164" fmla="*/ 476929 w 941119"/>
              <a:gd name="connsiteY164" fmla="*/ 802442 h 921549"/>
              <a:gd name="connsiteX165" fmla="*/ 475310 w 941119"/>
              <a:gd name="connsiteY165" fmla="*/ 822367 h 921549"/>
              <a:gd name="connsiteX166" fmla="*/ 475185 w 941119"/>
              <a:gd name="connsiteY166" fmla="*/ 823381 h 921549"/>
              <a:gd name="connsiteX167" fmla="*/ 474064 w 941119"/>
              <a:gd name="connsiteY167" fmla="*/ 844392 h 921549"/>
              <a:gd name="connsiteX168" fmla="*/ 473246 w 941119"/>
              <a:gd name="connsiteY168" fmla="*/ 859264 h 921549"/>
              <a:gd name="connsiteX169" fmla="*/ 473015 w 941119"/>
              <a:gd name="connsiteY169" fmla="*/ 869014 h 921549"/>
              <a:gd name="connsiteX170" fmla="*/ 472178 w 941119"/>
              <a:gd name="connsiteY170" fmla="*/ 884883 h 921549"/>
              <a:gd name="connsiteX171" fmla="*/ 472036 w 941119"/>
              <a:gd name="connsiteY171" fmla="*/ 888992 h 921549"/>
              <a:gd name="connsiteX172" fmla="*/ 471912 w 941119"/>
              <a:gd name="connsiteY172" fmla="*/ 916265 h 921549"/>
              <a:gd name="connsiteX173" fmla="*/ 471965 w 941119"/>
              <a:gd name="connsiteY173" fmla="*/ 921371 h 92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1119" h="921549">
                <a:moveTo>
                  <a:pt x="471965" y="921371"/>
                </a:moveTo>
                <a:cubicBezTo>
                  <a:pt x="470378" y="916840"/>
                  <a:pt x="469718" y="912036"/>
                  <a:pt x="470026" y="907245"/>
                </a:cubicBezTo>
                <a:cubicBezTo>
                  <a:pt x="470026" y="900396"/>
                  <a:pt x="470026" y="893529"/>
                  <a:pt x="470026" y="886680"/>
                </a:cubicBezTo>
                <a:cubicBezTo>
                  <a:pt x="470102" y="882398"/>
                  <a:pt x="469859" y="878115"/>
                  <a:pt x="469296" y="873871"/>
                </a:cubicBezTo>
                <a:cubicBezTo>
                  <a:pt x="468951" y="870115"/>
                  <a:pt x="468857" y="866342"/>
                  <a:pt x="469012" y="862574"/>
                </a:cubicBezTo>
                <a:cubicBezTo>
                  <a:pt x="469012" y="858126"/>
                  <a:pt x="469279" y="853678"/>
                  <a:pt x="468211" y="849266"/>
                </a:cubicBezTo>
                <a:cubicBezTo>
                  <a:pt x="468003" y="847907"/>
                  <a:pt x="467937" y="846530"/>
                  <a:pt x="468016" y="845157"/>
                </a:cubicBezTo>
                <a:cubicBezTo>
                  <a:pt x="467891" y="840211"/>
                  <a:pt x="468229" y="835229"/>
                  <a:pt x="467144" y="830301"/>
                </a:cubicBezTo>
                <a:cubicBezTo>
                  <a:pt x="466896" y="828432"/>
                  <a:pt x="466838" y="826542"/>
                  <a:pt x="466966" y="824662"/>
                </a:cubicBezTo>
                <a:cubicBezTo>
                  <a:pt x="467130" y="821746"/>
                  <a:pt x="466872" y="818823"/>
                  <a:pt x="466201" y="815980"/>
                </a:cubicBezTo>
                <a:cubicBezTo>
                  <a:pt x="466059" y="815489"/>
                  <a:pt x="466005" y="814977"/>
                  <a:pt x="466041" y="814468"/>
                </a:cubicBezTo>
                <a:cubicBezTo>
                  <a:pt x="466414" y="808277"/>
                  <a:pt x="465027" y="802192"/>
                  <a:pt x="464813" y="796037"/>
                </a:cubicBezTo>
                <a:cubicBezTo>
                  <a:pt x="464635" y="791091"/>
                  <a:pt x="463746" y="786199"/>
                  <a:pt x="463176" y="781271"/>
                </a:cubicBezTo>
                <a:cubicBezTo>
                  <a:pt x="463038" y="780428"/>
                  <a:pt x="462943" y="779579"/>
                  <a:pt x="462892" y="778727"/>
                </a:cubicBezTo>
                <a:cubicBezTo>
                  <a:pt x="462629" y="773263"/>
                  <a:pt x="462034" y="767821"/>
                  <a:pt x="461113" y="762431"/>
                </a:cubicBezTo>
                <a:cubicBezTo>
                  <a:pt x="460686" y="759388"/>
                  <a:pt x="460401" y="756329"/>
                  <a:pt x="459992" y="753286"/>
                </a:cubicBezTo>
                <a:cubicBezTo>
                  <a:pt x="458498" y="742452"/>
                  <a:pt x="456754" y="731671"/>
                  <a:pt x="454904" y="720890"/>
                </a:cubicBezTo>
                <a:cubicBezTo>
                  <a:pt x="452420" y="705871"/>
                  <a:pt x="449159" y="690989"/>
                  <a:pt x="445137" y="676307"/>
                </a:cubicBezTo>
                <a:cubicBezTo>
                  <a:pt x="440458" y="659107"/>
                  <a:pt x="434573" y="642259"/>
                  <a:pt x="427524" y="625888"/>
                </a:cubicBezTo>
                <a:cubicBezTo>
                  <a:pt x="420559" y="609848"/>
                  <a:pt x="411982" y="594559"/>
                  <a:pt x="401924" y="580256"/>
                </a:cubicBezTo>
                <a:cubicBezTo>
                  <a:pt x="396960" y="573068"/>
                  <a:pt x="391427" y="566292"/>
                  <a:pt x="385378" y="559992"/>
                </a:cubicBezTo>
                <a:cubicBezTo>
                  <a:pt x="384293" y="558889"/>
                  <a:pt x="383333" y="557680"/>
                  <a:pt x="382372" y="556434"/>
                </a:cubicBezTo>
                <a:cubicBezTo>
                  <a:pt x="380666" y="554280"/>
                  <a:pt x="378714" y="552333"/>
                  <a:pt x="376554" y="550635"/>
                </a:cubicBezTo>
                <a:cubicBezTo>
                  <a:pt x="375722" y="550037"/>
                  <a:pt x="374925" y="549389"/>
                  <a:pt x="374170" y="548695"/>
                </a:cubicBezTo>
                <a:cubicBezTo>
                  <a:pt x="369525" y="544134"/>
                  <a:pt x="364594" y="539873"/>
                  <a:pt x="359404" y="535940"/>
                </a:cubicBezTo>
                <a:cubicBezTo>
                  <a:pt x="352144" y="530209"/>
                  <a:pt x="344501" y="524984"/>
                  <a:pt x="336526" y="520302"/>
                </a:cubicBezTo>
                <a:cubicBezTo>
                  <a:pt x="319182" y="510227"/>
                  <a:pt x="300888" y="501885"/>
                  <a:pt x="281909" y="495395"/>
                </a:cubicBezTo>
                <a:cubicBezTo>
                  <a:pt x="267490" y="490476"/>
                  <a:pt x="252821" y="486320"/>
                  <a:pt x="237966" y="482942"/>
                </a:cubicBezTo>
                <a:cubicBezTo>
                  <a:pt x="226473" y="480291"/>
                  <a:pt x="214927" y="477853"/>
                  <a:pt x="203239" y="476199"/>
                </a:cubicBezTo>
                <a:cubicBezTo>
                  <a:pt x="192760" y="474722"/>
                  <a:pt x="182335" y="472641"/>
                  <a:pt x="171839" y="471449"/>
                </a:cubicBezTo>
                <a:cubicBezTo>
                  <a:pt x="167444" y="470933"/>
                  <a:pt x="162943" y="470239"/>
                  <a:pt x="158585" y="470043"/>
                </a:cubicBezTo>
                <a:cubicBezTo>
                  <a:pt x="154226" y="469848"/>
                  <a:pt x="149690" y="469047"/>
                  <a:pt x="145349" y="468496"/>
                </a:cubicBezTo>
                <a:cubicBezTo>
                  <a:pt x="144341" y="468325"/>
                  <a:pt x="143326" y="468206"/>
                  <a:pt x="142306" y="468140"/>
                </a:cubicBezTo>
                <a:cubicBezTo>
                  <a:pt x="139033" y="468140"/>
                  <a:pt x="135795" y="467410"/>
                  <a:pt x="132611" y="467339"/>
                </a:cubicBezTo>
                <a:cubicBezTo>
                  <a:pt x="126420" y="467197"/>
                  <a:pt x="120353" y="465863"/>
                  <a:pt x="114180" y="466023"/>
                </a:cubicBezTo>
                <a:cubicBezTo>
                  <a:pt x="111788" y="466194"/>
                  <a:pt x="109383" y="465971"/>
                  <a:pt x="107063" y="465364"/>
                </a:cubicBezTo>
                <a:cubicBezTo>
                  <a:pt x="106570" y="465201"/>
                  <a:pt x="106053" y="465123"/>
                  <a:pt x="105533" y="465133"/>
                </a:cubicBezTo>
                <a:cubicBezTo>
                  <a:pt x="97972" y="465489"/>
                  <a:pt x="90518" y="464101"/>
                  <a:pt x="82975" y="463977"/>
                </a:cubicBezTo>
                <a:cubicBezTo>
                  <a:pt x="77838" y="464155"/>
                  <a:pt x="72695" y="463886"/>
                  <a:pt x="67604" y="463176"/>
                </a:cubicBezTo>
                <a:cubicBezTo>
                  <a:pt x="64708" y="462883"/>
                  <a:pt x="61794" y="462812"/>
                  <a:pt x="58887" y="462963"/>
                </a:cubicBezTo>
                <a:cubicBezTo>
                  <a:pt x="52037" y="462767"/>
                  <a:pt x="45170" y="463425"/>
                  <a:pt x="38374" y="462073"/>
                </a:cubicBezTo>
                <a:cubicBezTo>
                  <a:pt x="37010" y="461918"/>
                  <a:pt x="35634" y="461888"/>
                  <a:pt x="34265" y="461984"/>
                </a:cubicBezTo>
                <a:lnTo>
                  <a:pt x="4892" y="461931"/>
                </a:lnTo>
                <a:cubicBezTo>
                  <a:pt x="3677" y="462016"/>
                  <a:pt x="2458" y="461815"/>
                  <a:pt x="1334" y="461344"/>
                </a:cubicBezTo>
                <a:cubicBezTo>
                  <a:pt x="2348" y="461255"/>
                  <a:pt x="3380" y="461095"/>
                  <a:pt x="4394" y="461077"/>
                </a:cubicBezTo>
                <a:lnTo>
                  <a:pt x="22416" y="460952"/>
                </a:lnTo>
                <a:cubicBezTo>
                  <a:pt x="25991" y="461127"/>
                  <a:pt x="29574" y="460876"/>
                  <a:pt x="33090" y="460205"/>
                </a:cubicBezTo>
                <a:cubicBezTo>
                  <a:pt x="34449" y="459994"/>
                  <a:pt x="35828" y="459935"/>
                  <a:pt x="37200" y="460027"/>
                </a:cubicBezTo>
                <a:cubicBezTo>
                  <a:pt x="43035" y="460027"/>
                  <a:pt x="48853" y="460027"/>
                  <a:pt x="54688" y="460027"/>
                </a:cubicBezTo>
                <a:cubicBezTo>
                  <a:pt x="58111" y="460079"/>
                  <a:pt x="61533" y="459848"/>
                  <a:pt x="64918" y="459334"/>
                </a:cubicBezTo>
                <a:cubicBezTo>
                  <a:pt x="67984" y="459010"/>
                  <a:pt x="71070" y="458908"/>
                  <a:pt x="74151" y="459031"/>
                </a:cubicBezTo>
                <a:cubicBezTo>
                  <a:pt x="78781" y="459232"/>
                  <a:pt x="83420" y="458953"/>
                  <a:pt x="87992" y="458195"/>
                </a:cubicBezTo>
                <a:cubicBezTo>
                  <a:pt x="89689" y="457960"/>
                  <a:pt x="91405" y="457894"/>
                  <a:pt x="93116" y="457999"/>
                </a:cubicBezTo>
                <a:cubicBezTo>
                  <a:pt x="97226" y="458202"/>
                  <a:pt x="101346" y="457921"/>
                  <a:pt x="105391" y="457163"/>
                </a:cubicBezTo>
                <a:cubicBezTo>
                  <a:pt x="106750" y="456951"/>
                  <a:pt x="108129" y="456891"/>
                  <a:pt x="109501" y="456985"/>
                </a:cubicBezTo>
                <a:cubicBezTo>
                  <a:pt x="113269" y="457163"/>
                  <a:pt x="117046" y="456877"/>
                  <a:pt x="120744" y="456131"/>
                </a:cubicBezTo>
                <a:cubicBezTo>
                  <a:pt x="121919" y="455930"/>
                  <a:pt x="123113" y="455870"/>
                  <a:pt x="124302" y="455953"/>
                </a:cubicBezTo>
                <a:cubicBezTo>
                  <a:pt x="127048" y="456103"/>
                  <a:pt x="129801" y="455839"/>
                  <a:pt x="132468" y="455171"/>
                </a:cubicBezTo>
                <a:cubicBezTo>
                  <a:pt x="132964" y="455021"/>
                  <a:pt x="133482" y="454962"/>
                  <a:pt x="133998" y="454993"/>
                </a:cubicBezTo>
                <a:cubicBezTo>
                  <a:pt x="139335" y="455384"/>
                  <a:pt x="144530" y="453907"/>
                  <a:pt x="149850" y="453747"/>
                </a:cubicBezTo>
                <a:cubicBezTo>
                  <a:pt x="154262" y="453623"/>
                  <a:pt x="158745" y="452680"/>
                  <a:pt x="163050" y="452128"/>
                </a:cubicBezTo>
                <a:cubicBezTo>
                  <a:pt x="166964" y="451648"/>
                  <a:pt x="170878" y="451310"/>
                  <a:pt x="174774" y="450794"/>
                </a:cubicBezTo>
                <a:cubicBezTo>
                  <a:pt x="181036" y="449940"/>
                  <a:pt x="187228" y="448926"/>
                  <a:pt x="193543" y="448125"/>
                </a:cubicBezTo>
                <a:cubicBezTo>
                  <a:pt x="200499" y="447254"/>
                  <a:pt x="207384" y="445973"/>
                  <a:pt x="214251" y="444656"/>
                </a:cubicBezTo>
                <a:cubicBezTo>
                  <a:pt x="218290" y="443874"/>
                  <a:pt x="222364" y="443322"/>
                  <a:pt x="226367" y="442450"/>
                </a:cubicBezTo>
                <a:cubicBezTo>
                  <a:pt x="244963" y="438563"/>
                  <a:pt x="263323" y="433621"/>
                  <a:pt x="281357" y="427649"/>
                </a:cubicBezTo>
                <a:cubicBezTo>
                  <a:pt x="296960" y="422374"/>
                  <a:pt x="312103" y="415829"/>
                  <a:pt x="326634" y="408079"/>
                </a:cubicBezTo>
                <a:cubicBezTo>
                  <a:pt x="339643" y="401148"/>
                  <a:pt x="351963" y="392993"/>
                  <a:pt x="363425" y="383724"/>
                </a:cubicBezTo>
                <a:cubicBezTo>
                  <a:pt x="372173" y="376544"/>
                  <a:pt x="380335" y="368680"/>
                  <a:pt x="387834" y="360205"/>
                </a:cubicBezTo>
                <a:cubicBezTo>
                  <a:pt x="396875" y="350126"/>
                  <a:pt x="404875" y="339159"/>
                  <a:pt x="411708" y="327470"/>
                </a:cubicBezTo>
                <a:cubicBezTo>
                  <a:pt x="415925" y="320212"/>
                  <a:pt x="420195" y="312971"/>
                  <a:pt x="423681" y="305321"/>
                </a:cubicBezTo>
                <a:cubicBezTo>
                  <a:pt x="430088" y="291460"/>
                  <a:pt x="435585" y="277198"/>
                  <a:pt x="440138" y="262624"/>
                </a:cubicBezTo>
                <a:cubicBezTo>
                  <a:pt x="444158" y="249530"/>
                  <a:pt x="447699" y="236329"/>
                  <a:pt x="450527" y="222915"/>
                </a:cubicBezTo>
                <a:cubicBezTo>
                  <a:pt x="452129" y="215390"/>
                  <a:pt x="453801" y="207882"/>
                  <a:pt x="455082" y="200286"/>
                </a:cubicBezTo>
                <a:cubicBezTo>
                  <a:pt x="456363" y="192689"/>
                  <a:pt x="457448" y="185110"/>
                  <a:pt x="458640" y="177514"/>
                </a:cubicBezTo>
                <a:cubicBezTo>
                  <a:pt x="459191" y="173956"/>
                  <a:pt x="459743" y="170398"/>
                  <a:pt x="460419" y="166840"/>
                </a:cubicBezTo>
                <a:cubicBezTo>
                  <a:pt x="460917" y="163975"/>
                  <a:pt x="460881" y="161058"/>
                  <a:pt x="461415" y="158176"/>
                </a:cubicBezTo>
                <a:cubicBezTo>
                  <a:pt x="462234" y="153817"/>
                  <a:pt x="462340" y="149280"/>
                  <a:pt x="462803" y="144922"/>
                </a:cubicBezTo>
                <a:cubicBezTo>
                  <a:pt x="463319" y="139994"/>
                  <a:pt x="463870" y="135083"/>
                  <a:pt x="464422" y="130155"/>
                </a:cubicBezTo>
                <a:cubicBezTo>
                  <a:pt x="464562" y="129662"/>
                  <a:pt x="464651" y="129155"/>
                  <a:pt x="464689" y="128643"/>
                </a:cubicBezTo>
                <a:cubicBezTo>
                  <a:pt x="464368" y="122630"/>
                  <a:pt x="466005" y="116741"/>
                  <a:pt x="465881" y="110728"/>
                </a:cubicBezTo>
                <a:cubicBezTo>
                  <a:pt x="465758" y="108500"/>
                  <a:pt x="465987" y="106267"/>
                  <a:pt x="466557" y="104110"/>
                </a:cubicBezTo>
                <a:cubicBezTo>
                  <a:pt x="466720" y="103617"/>
                  <a:pt x="466799" y="103100"/>
                  <a:pt x="466788" y="102580"/>
                </a:cubicBezTo>
                <a:cubicBezTo>
                  <a:pt x="466397" y="95197"/>
                  <a:pt x="467998" y="87921"/>
                  <a:pt x="467944" y="80538"/>
                </a:cubicBezTo>
                <a:cubicBezTo>
                  <a:pt x="467823" y="76775"/>
                  <a:pt x="468069" y="73010"/>
                  <a:pt x="468674" y="69294"/>
                </a:cubicBezTo>
                <a:cubicBezTo>
                  <a:pt x="468983" y="66566"/>
                  <a:pt x="469078" y="63818"/>
                  <a:pt x="468958" y="61075"/>
                </a:cubicBezTo>
                <a:cubicBezTo>
                  <a:pt x="469101" y="55738"/>
                  <a:pt x="468585" y="50401"/>
                  <a:pt x="469795" y="45188"/>
                </a:cubicBezTo>
                <a:cubicBezTo>
                  <a:pt x="469988" y="43833"/>
                  <a:pt x="470029" y="42460"/>
                  <a:pt x="469919" y="41096"/>
                </a:cubicBezTo>
                <a:cubicBezTo>
                  <a:pt x="469919" y="30795"/>
                  <a:pt x="470079" y="20512"/>
                  <a:pt x="470026" y="10230"/>
                </a:cubicBezTo>
                <a:cubicBezTo>
                  <a:pt x="470088" y="7168"/>
                  <a:pt x="470741" y="4148"/>
                  <a:pt x="471947" y="1334"/>
                </a:cubicBezTo>
                <a:lnTo>
                  <a:pt x="471947" y="5462"/>
                </a:lnTo>
                <a:cubicBezTo>
                  <a:pt x="471947" y="13183"/>
                  <a:pt x="471947" y="20886"/>
                  <a:pt x="472054" y="28589"/>
                </a:cubicBezTo>
                <a:cubicBezTo>
                  <a:pt x="471995" y="32700"/>
                  <a:pt x="472239" y="36808"/>
                  <a:pt x="472783" y="40883"/>
                </a:cubicBezTo>
                <a:cubicBezTo>
                  <a:pt x="473128" y="44465"/>
                  <a:pt x="473223" y="48068"/>
                  <a:pt x="473068" y="51664"/>
                </a:cubicBezTo>
                <a:cubicBezTo>
                  <a:pt x="473193" y="57143"/>
                  <a:pt x="472819" y="62605"/>
                  <a:pt x="473904" y="68067"/>
                </a:cubicBezTo>
                <a:cubicBezTo>
                  <a:pt x="474171" y="70429"/>
                  <a:pt x="474237" y="72809"/>
                  <a:pt x="474100" y="75183"/>
                </a:cubicBezTo>
                <a:cubicBezTo>
                  <a:pt x="473904" y="79121"/>
                  <a:pt x="474173" y="83068"/>
                  <a:pt x="474900" y="86942"/>
                </a:cubicBezTo>
                <a:cubicBezTo>
                  <a:pt x="475098" y="88117"/>
                  <a:pt x="475164" y="89311"/>
                  <a:pt x="475096" y="90500"/>
                </a:cubicBezTo>
                <a:cubicBezTo>
                  <a:pt x="474922" y="94955"/>
                  <a:pt x="475219" y="99416"/>
                  <a:pt x="475986" y="103808"/>
                </a:cubicBezTo>
                <a:cubicBezTo>
                  <a:pt x="476210" y="105333"/>
                  <a:pt x="476263" y="106878"/>
                  <a:pt x="476146" y="108415"/>
                </a:cubicBezTo>
                <a:cubicBezTo>
                  <a:pt x="476012" y="110988"/>
                  <a:pt x="476263" y="113567"/>
                  <a:pt x="476893" y="116065"/>
                </a:cubicBezTo>
                <a:cubicBezTo>
                  <a:pt x="477041" y="116561"/>
                  <a:pt x="477101" y="117079"/>
                  <a:pt x="477071" y="117595"/>
                </a:cubicBezTo>
                <a:cubicBezTo>
                  <a:pt x="476715" y="123271"/>
                  <a:pt x="478085" y="128821"/>
                  <a:pt x="478316" y="134479"/>
                </a:cubicBezTo>
                <a:cubicBezTo>
                  <a:pt x="478530" y="139407"/>
                  <a:pt x="479455" y="144299"/>
                  <a:pt x="480095" y="149227"/>
                </a:cubicBezTo>
                <a:cubicBezTo>
                  <a:pt x="480487" y="152607"/>
                  <a:pt x="480771" y="156023"/>
                  <a:pt x="481163" y="159421"/>
                </a:cubicBezTo>
                <a:cubicBezTo>
                  <a:pt x="483600" y="180129"/>
                  <a:pt x="487123" y="200659"/>
                  <a:pt x="491339" y="221083"/>
                </a:cubicBezTo>
                <a:cubicBezTo>
                  <a:pt x="495486" y="241209"/>
                  <a:pt x="501124" y="260999"/>
                  <a:pt x="508204" y="280290"/>
                </a:cubicBezTo>
                <a:cubicBezTo>
                  <a:pt x="515675" y="301299"/>
                  <a:pt x="525842" y="321247"/>
                  <a:pt x="538448" y="339639"/>
                </a:cubicBezTo>
                <a:cubicBezTo>
                  <a:pt x="542878" y="345955"/>
                  <a:pt x="547521" y="352092"/>
                  <a:pt x="552556" y="357928"/>
                </a:cubicBezTo>
                <a:cubicBezTo>
                  <a:pt x="557146" y="363265"/>
                  <a:pt x="562092" y="368246"/>
                  <a:pt x="567073" y="373210"/>
                </a:cubicBezTo>
                <a:cubicBezTo>
                  <a:pt x="573448" y="379424"/>
                  <a:pt x="580293" y="385133"/>
                  <a:pt x="587550" y="390289"/>
                </a:cubicBezTo>
                <a:cubicBezTo>
                  <a:pt x="594471" y="395341"/>
                  <a:pt x="601694" y="399949"/>
                  <a:pt x="609077" y="404325"/>
                </a:cubicBezTo>
                <a:cubicBezTo>
                  <a:pt x="620349" y="410876"/>
                  <a:pt x="632106" y="416549"/>
                  <a:pt x="644249" y="421297"/>
                </a:cubicBezTo>
                <a:cubicBezTo>
                  <a:pt x="660441" y="427810"/>
                  <a:pt x="677090" y="433128"/>
                  <a:pt x="694062" y="437202"/>
                </a:cubicBezTo>
                <a:cubicBezTo>
                  <a:pt x="704363" y="439657"/>
                  <a:pt x="714681" y="442148"/>
                  <a:pt x="725106" y="444087"/>
                </a:cubicBezTo>
                <a:cubicBezTo>
                  <a:pt x="732312" y="445439"/>
                  <a:pt x="739517" y="446898"/>
                  <a:pt x="746846" y="447645"/>
                </a:cubicBezTo>
                <a:cubicBezTo>
                  <a:pt x="755155" y="448570"/>
                  <a:pt x="763392" y="450171"/>
                  <a:pt x="771664" y="451328"/>
                </a:cubicBezTo>
                <a:cubicBezTo>
                  <a:pt x="776076" y="451933"/>
                  <a:pt x="780560" y="452164"/>
                  <a:pt x="784936" y="452644"/>
                </a:cubicBezTo>
                <a:cubicBezTo>
                  <a:pt x="790024" y="453178"/>
                  <a:pt x="795112" y="453836"/>
                  <a:pt x="800200" y="454423"/>
                </a:cubicBezTo>
                <a:cubicBezTo>
                  <a:pt x="801552" y="454566"/>
                  <a:pt x="802922" y="454655"/>
                  <a:pt x="804292" y="454672"/>
                </a:cubicBezTo>
                <a:cubicBezTo>
                  <a:pt x="806689" y="454575"/>
                  <a:pt x="809085" y="454827"/>
                  <a:pt x="811408" y="455420"/>
                </a:cubicBezTo>
                <a:cubicBezTo>
                  <a:pt x="811734" y="455535"/>
                  <a:pt x="812077" y="455589"/>
                  <a:pt x="812422" y="455580"/>
                </a:cubicBezTo>
                <a:cubicBezTo>
                  <a:pt x="818453" y="455242"/>
                  <a:pt x="824342" y="456683"/>
                  <a:pt x="830337" y="456754"/>
                </a:cubicBezTo>
                <a:cubicBezTo>
                  <a:pt x="833424" y="456581"/>
                  <a:pt x="836520" y="456838"/>
                  <a:pt x="839535" y="457519"/>
                </a:cubicBezTo>
                <a:cubicBezTo>
                  <a:pt x="840031" y="457667"/>
                  <a:pt x="840549" y="457727"/>
                  <a:pt x="841065" y="457697"/>
                </a:cubicBezTo>
                <a:cubicBezTo>
                  <a:pt x="851010" y="457305"/>
                  <a:pt x="860866" y="459280"/>
                  <a:pt x="870829" y="458871"/>
                </a:cubicBezTo>
                <a:cubicBezTo>
                  <a:pt x="873739" y="458656"/>
                  <a:pt x="876666" y="458876"/>
                  <a:pt x="879510" y="459529"/>
                </a:cubicBezTo>
                <a:cubicBezTo>
                  <a:pt x="880859" y="459773"/>
                  <a:pt x="882232" y="459857"/>
                  <a:pt x="883602" y="459778"/>
                </a:cubicBezTo>
                <a:cubicBezTo>
                  <a:pt x="889082" y="459778"/>
                  <a:pt x="894579" y="459778"/>
                  <a:pt x="900059" y="459885"/>
                </a:cubicBezTo>
                <a:cubicBezTo>
                  <a:pt x="904513" y="459778"/>
                  <a:pt x="908970" y="460029"/>
                  <a:pt x="913384" y="460632"/>
                </a:cubicBezTo>
                <a:cubicBezTo>
                  <a:pt x="916621" y="460979"/>
                  <a:pt x="919883" y="461052"/>
                  <a:pt x="923133" y="460846"/>
                </a:cubicBezTo>
                <a:cubicBezTo>
                  <a:pt x="928970" y="460760"/>
                  <a:pt x="934807" y="460986"/>
                  <a:pt x="940621" y="461522"/>
                </a:cubicBezTo>
                <a:cubicBezTo>
                  <a:pt x="939589" y="461629"/>
                  <a:pt x="938575" y="461789"/>
                  <a:pt x="937561" y="461806"/>
                </a:cubicBezTo>
                <a:lnTo>
                  <a:pt x="906694" y="461949"/>
                </a:lnTo>
                <a:cubicBezTo>
                  <a:pt x="904636" y="461913"/>
                  <a:pt x="902578" y="462093"/>
                  <a:pt x="900557" y="462482"/>
                </a:cubicBezTo>
                <a:cubicBezTo>
                  <a:pt x="899043" y="462762"/>
                  <a:pt x="897506" y="462881"/>
                  <a:pt x="895967" y="462838"/>
                </a:cubicBezTo>
                <a:cubicBezTo>
                  <a:pt x="890985" y="462838"/>
                  <a:pt x="886022" y="462838"/>
                  <a:pt x="881040" y="462945"/>
                </a:cubicBezTo>
                <a:cubicBezTo>
                  <a:pt x="877618" y="462927"/>
                  <a:pt x="874200" y="463160"/>
                  <a:pt x="870811" y="463639"/>
                </a:cubicBezTo>
                <a:cubicBezTo>
                  <a:pt x="867400" y="463968"/>
                  <a:pt x="863970" y="464076"/>
                  <a:pt x="860546" y="463959"/>
                </a:cubicBezTo>
                <a:cubicBezTo>
                  <a:pt x="857119" y="463838"/>
                  <a:pt x="853691" y="464082"/>
                  <a:pt x="850316" y="464688"/>
                </a:cubicBezTo>
                <a:cubicBezTo>
                  <a:pt x="848450" y="464966"/>
                  <a:pt x="846561" y="465055"/>
                  <a:pt x="844677" y="464955"/>
                </a:cubicBezTo>
                <a:cubicBezTo>
                  <a:pt x="840565" y="464795"/>
                  <a:pt x="836450" y="465082"/>
                  <a:pt x="832401" y="465809"/>
                </a:cubicBezTo>
                <a:cubicBezTo>
                  <a:pt x="830876" y="466035"/>
                  <a:pt x="829332" y="466101"/>
                  <a:pt x="827793" y="466005"/>
                </a:cubicBezTo>
                <a:cubicBezTo>
                  <a:pt x="824707" y="465829"/>
                  <a:pt x="821609" y="466092"/>
                  <a:pt x="818596" y="466788"/>
                </a:cubicBezTo>
                <a:cubicBezTo>
                  <a:pt x="818101" y="466944"/>
                  <a:pt x="817582" y="467005"/>
                  <a:pt x="817066" y="466966"/>
                </a:cubicBezTo>
                <a:cubicBezTo>
                  <a:pt x="811391" y="466539"/>
                  <a:pt x="805787" y="467695"/>
                  <a:pt x="800200" y="468264"/>
                </a:cubicBezTo>
                <a:cubicBezTo>
                  <a:pt x="795290" y="468762"/>
                  <a:pt x="790327" y="469065"/>
                  <a:pt x="785416" y="469777"/>
                </a:cubicBezTo>
                <a:cubicBezTo>
                  <a:pt x="781378" y="470364"/>
                  <a:pt x="777286" y="470862"/>
                  <a:pt x="773194" y="471182"/>
                </a:cubicBezTo>
                <a:cubicBezTo>
                  <a:pt x="769458" y="471484"/>
                  <a:pt x="765722" y="471965"/>
                  <a:pt x="762004" y="472481"/>
                </a:cubicBezTo>
                <a:cubicBezTo>
                  <a:pt x="758624" y="472943"/>
                  <a:pt x="755279" y="473762"/>
                  <a:pt x="751881" y="474117"/>
                </a:cubicBezTo>
                <a:cubicBezTo>
                  <a:pt x="742541" y="475149"/>
                  <a:pt x="733308" y="476928"/>
                  <a:pt x="724075" y="478654"/>
                </a:cubicBezTo>
                <a:cubicBezTo>
                  <a:pt x="712315" y="480860"/>
                  <a:pt x="700609" y="483493"/>
                  <a:pt x="689063" y="486606"/>
                </a:cubicBezTo>
                <a:cubicBezTo>
                  <a:pt x="671320" y="491214"/>
                  <a:pt x="653939" y="497119"/>
                  <a:pt x="637061" y="504272"/>
                </a:cubicBezTo>
                <a:cubicBezTo>
                  <a:pt x="621276" y="510972"/>
                  <a:pt x="606203" y="519240"/>
                  <a:pt x="592069" y="528948"/>
                </a:cubicBezTo>
                <a:cubicBezTo>
                  <a:pt x="583147" y="535061"/>
                  <a:pt x="574784" y="541947"/>
                  <a:pt x="567073" y="549531"/>
                </a:cubicBezTo>
                <a:cubicBezTo>
                  <a:pt x="564778" y="551844"/>
                  <a:pt x="562483" y="554157"/>
                  <a:pt x="560153" y="556434"/>
                </a:cubicBezTo>
                <a:cubicBezTo>
                  <a:pt x="553214" y="563307"/>
                  <a:pt x="546908" y="570791"/>
                  <a:pt x="541312" y="578797"/>
                </a:cubicBezTo>
                <a:cubicBezTo>
                  <a:pt x="533346" y="589752"/>
                  <a:pt x="526335" y="601369"/>
                  <a:pt x="520355" y="613524"/>
                </a:cubicBezTo>
                <a:cubicBezTo>
                  <a:pt x="515516" y="623558"/>
                  <a:pt x="511181" y="633805"/>
                  <a:pt x="507350" y="644266"/>
                </a:cubicBezTo>
                <a:cubicBezTo>
                  <a:pt x="501720" y="659893"/>
                  <a:pt x="497032" y="675844"/>
                  <a:pt x="493314" y="692034"/>
                </a:cubicBezTo>
                <a:cubicBezTo>
                  <a:pt x="491143" y="701356"/>
                  <a:pt x="489275" y="710749"/>
                  <a:pt x="487514" y="720143"/>
                </a:cubicBezTo>
                <a:cubicBezTo>
                  <a:pt x="485753" y="729536"/>
                  <a:pt x="484383" y="738663"/>
                  <a:pt x="483137" y="747985"/>
                </a:cubicBezTo>
                <a:cubicBezTo>
                  <a:pt x="482088" y="755937"/>
                  <a:pt x="481163" y="763996"/>
                  <a:pt x="479971" y="771860"/>
                </a:cubicBezTo>
                <a:cubicBezTo>
                  <a:pt x="479259" y="776592"/>
                  <a:pt x="479811" y="781467"/>
                  <a:pt x="478281" y="786092"/>
                </a:cubicBezTo>
                <a:cubicBezTo>
                  <a:pt x="478241" y="791568"/>
                  <a:pt x="477788" y="797033"/>
                  <a:pt x="476929" y="802442"/>
                </a:cubicBezTo>
                <a:cubicBezTo>
                  <a:pt x="476253" y="809077"/>
                  <a:pt x="476733" y="815802"/>
                  <a:pt x="475310" y="822367"/>
                </a:cubicBezTo>
                <a:cubicBezTo>
                  <a:pt x="475233" y="822700"/>
                  <a:pt x="475192" y="823039"/>
                  <a:pt x="475185" y="823381"/>
                </a:cubicBezTo>
                <a:cubicBezTo>
                  <a:pt x="475452" y="830497"/>
                  <a:pt x="474349" y="837400"/>
                  <a:pt x="474064" y="844392"/>
                </a:cubicBezTo>
                <a:cubicBezTo>
                  <a:pt x="474128" y="849362"/>
                  <a:pt x="473856" y="854331"/>
                  <a:pt x="473246" y="859264"/>
                </a:cubicBezTo>
                <a:cubicBezTo>
                  <a:pt x="472927" y="862504"/>
                  <a:pt x="472851" y="865763"/>
                  <a:pt x="473015" y="869014"/>
                </a:cubicBezTo>
                <a:cubicBezTo>
                  <a:pt x="472872" y="874351"/>
                  <a:pt x="473370" y="879688"/>
                  <a:pt x="472178" y="884883"/>
                </a:cubicBezTo>
                <a:cubicBezTo>
                  <a:pt x="471988" y="886244"/>
                  <a:pt x="471940" y="887621"/>
                  <a:pt x="472036" y="888992"/>
                </a:cubicBezTo>
                <a:cubicBezTo>
                  <a:pt x="472036" y="898089"/>
                  <a:pt x="471995" y="907180"/>
                  <a:pt x="471912" y="916265"/>
                </a:cubicBezTo>
                <a:cubicBezTo>
                  <a:pt x="471947" y="917955"/>
                  <a:pt x="471965" y="919663"/>
                  <a:pt x="471965" y="921371"/>
                </a:cubicBezTo>
                <a:close/>
              </a:path>
            </a:pathLst>
          </a:custGeom>
          <a:solidFill>
            <a:schemeClr val="accent2"/>
          </a:solidFill>
          <a:ln w="12700" cap="rnd">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sp>
        <p:nvSpPr>
          <p:cNvPr id="92" name="图形 136">
            <a:extLst>
              <a:ext uri="{FF2B5EF4-FFF2-40B4-BE49-F238E27FC236}">
                <a16:creationId xmlns:a16="http://schemas.microsoft.com/office/drawing/2014/main" id="{E13B9983-7548-C6B1-067A-4CD1ADDD036D}"/>
              </a:ext>
            </a:extLst>
          </p:cNvPr>
          <p:cNvSpPr/>
          <p:nvPr userDrawn="1"/>
        </p:nvSpPr>
        <p:spPr>
          <a:xfrm rot="1800000" flipV="1">
            <a:off x="11128637" y="4841934"/>
            <a:ext cx="280936" cy="413070"/>
          </a:xfrm>
          <a:custGeom>
            <a:avLst/>
            <a:gdLst>
              <a:gd name="connsiteX0" fmla="*/ 471965 w 941119"/>
              <a:gd name="connsiteY0" fmla="*/ 921371 h 921549"/>
              <a:gd name="connsiteX1" fmla="*/ 470026 w 941119"/>
              <a:gd name="connsiteY1" fmla="*/ 907245 h 921549"/>
              <a:gd name="connsiteX2" fmla="*/ 470026 w 941119"/>
              <a:gd name="connsiteY2" fmla="*/ 886680 h 921549"/>
              <a:gd name="connsiteX3" fmla="*/ 469296 w 941119"/>
              <a:gd name="connsiteY3" fmla="*/ 873871 h 921549"/>
              <a:gd name="connsiteX4" fmla="*/ 469012 w 941119"/>
              <a:gd name="connsiteY4" fmla="*/ 862574 h 921549"/>
              <a:gd name="connsiteX5" fmla="*/ 468211 w 941119"/>
              <a:gd name="connsiteY5" fmla="*/ 849266 h 921549"/>
              <a:gd name="connsiteX6" fmla="*/ 468016 w 941119"/>
              <a:gd name="connsiteY6" fmla="*/ 845157 h 921549"/>
              <a:gd name="connsiteX7" fmla="*/ 467144 w 941119"/>
              <a:gd name="connsiteY7" fmla="*/ 830301 h 921549"/>
              <a:gd name="connsiteX8" fmla="*/ 466966 w 941119"/>
              <a:gd name="connsiteY8" fmla="*/ 824662 h 921549"/>
              <a:gd name="connsiteX9" fmla="*/ 466201 w 941119"/>
              <a:gd name="connsiteY9" fmla="*/ 815980 h 921549"/>
              <a:gd name="connsiteX10" fmla="*/ 466041 w 941119"/>
              <a:gd name="connsiteY10" fmla="*/ 814468 h 921549"/>
              <a:gd name="connsiteX11" fmla="*/ 464813 w 941119"/>
              <a:gd name="connsiteY11" fmla="*/ 796037 h 921549"/>
              <a:gd name="connsiteX12" fmla="*/ 463176 w 941119"/>
              <a:gd name="connsiteY12" fmla="*/ 781271 h 921549"/>
              <a:gd name="connsiteX13" fmla="*/ 462892 w 941119"/>
              <a:gd name="connsiteY13" fmla="*/ 778727 h 921549"/>
              <a:gd name="connsiteX14" fmla="*/ 461113 w 941119"/>
              <a:gd name="connsiteY14" fmla="*/ 762431 h 921549"/>
              <a:gd name="connsiteX15" fmla="*/ 459992 w 941119"/>
              <a:gd name="connsiteY15" fmla="*/ 753286 h 921549"/>
              <a:gd name="connsiteX16" fmla="*/ 454904 w 941119"/>
              <a:gd name="connsiteY16" fmla="*/ 720890 h 921549"/>
              <a:gd name="connsiteX17" fmla="*/ 445137 w 941119"/>
              <a:gd name="connsiteY17" fmla="*/ 676307 h 921549"/>
              <a:gd name="connsiteX18" fmla="*/ 427524 w 941119"/>
              <a:gd name="connsiteY18" fmla="*/ 625888 h 921549"/>
              <a:gd name="connsiteX19" fmla="*/ 401924 w 941119"/>
              <a:gd name="connsiteY19" fmla="*/ 580256 h 921549"/>
              <a:gd name="connsiteX20" fmla="*/ 385378 w 941119"/>
              <a:gd name="connsiteY20" fmla="*/ 559992 h 921549"/>
              <a:gd name="connsiteX21" fmla="*/ 382372 w 941119"/>
              <a:gd name="connsiteY21" fmla="*/ 556434 h 921549"/>
              <a:gd name="connsiteX22" fmla="*/ 376554 w 941119"/>
              <a:gd name="connsiteY22" fmla="*/ 550635 h 921549"/>
              <a:gd name="connsiteX23" fmla="*/ 374170 w 941119"/>
              <a:gd name="connsiteY23" fmla="*/ 548695 h 921549"/>
              <a:gd name="connsiteX24" fmla="*/ 359404 w 941119"/>
              <a:gd name="connsiteY24" fmla="*/ 535940 h 921549"/>
              <a:gd name="connsiteX25" fmla="*/ 336526 w 941119"/>
              <a:gd name="connsiteY25" fmla="*/ 520302 h 921549"/>
              <a:gd name="connsiteX26" fmla="*/ 281909 w 941119"/>
              <a:gd name="connsiteY26" fmla="*/ 495395 h 921549"/>
              <a:gd name="connsiteX27" fmla="*/ 237966 w 941119"/>
              <a:gd name="connsiteY27" fmla="*/ 482942 h 921549"/>
              <a:gd name="connsiteX28" fmla="*/ 203239 w 941119"/>
              <a:gd name="connsiteY28" fmla="*/ 476199 h 921549"/>
              <a:gd name="connsiteX29" fmla="*/ 171839 w 941119"/>
              <a:gd name="connsiteY29" fmla="*/ 471449 h 921549"/>
              <a:gd name="connsiteX30" fmla="*/ 158585 w 941119"/>
              <a:gd name="connsiteY30" fmla="*/ 470043 h 921549"/>
              <a:gd name="connsiteX31" fmla="*/ 145349 w 941119"/>
              <a:gd name="connsiteY31" fmla="*/ 468496 h 921549"/>
              <a:gd name="connsiteX32" fmla="*/ 142306 w 941119"/>
              <a:gd name="connsiteY32" fmla="*/ 468140 h 921549"/>
              <a:gd name="connsiteX33" fmla="*/ 132611 w 941119"/>
              <a:gd name="connsiteY33" fmla="*/ 467339 h 921549"/>
              <a:gd name="connsiteX34" fmla="*/ 114180 w 941119"/>
              <a:gd name="connsiteY34" fmla="*/ 466023 h 921549"/>
              <a:gd name="connsiteX35" fmla="*/ 107063 w 941119"/>
              <a:gd name="connsiteY35" fmla="*/ 465364 h 921549"/>
              <a:gd name="connsiteX36" fmla="*/ 105533 w 941119"/>
              <a:gd name="connsiteY36" fmla="*/ 465133 h 921549"/>
              <a:gd name="connsiteX37" fmla="*/ 82975 w 941119"/>
              <a:gd name="connsiteY37" fmla="*/ 463977 h 921549"/>
              <a:gd name="connsiteX38" fmla="*/ 67604 w 941119"/>
              <a:gd name="connsiteY38" fmla="*/ 463176 h 921549"/>
              <a:gd name="connsiteX39" fmla="*/ 58887 w 941119"/>
              <a:gd name="connsiteY39" fmla="*/ 462963 h 921549"/>
              <a:gd name="connsiteX40" fmla="*/ 38374 w 941119"/>
              <a:gd name="connsiteY40" fmla="*/ 462073 h 921549"/>
              <a:gd name="connsiteX41" fmla="*/ 34265 w 941119"/>
              <a:gd name="connsiteY41" fmla="*/ 461984 h 921549"/>
              <a:gd name="connsiteX42" fmla="*/ 4892 w 941119"/>
              <a:gd name="connsiteY42" fmla="*/ 461931 h 921549"/>
              <a:gd name="connsiteX43" fmla="*/ 1334 w 941119"/>
              <a:gd name="connsiteY43" fmla="*/ 461344 h 921549"/>
              <a:gd name="connsiteX44" fmla="*/ 4394 w 941119"/>
              <a:gd name="connsiteY44" fmla="*/ 461077 h 921549"/>
              <a:gd name="connsiteX45" fmla="*/ 22416 w 941119"/>
              <a:gd name="connsiteY45" fmla="*/ 460952 h 921549"/>
              <a:gd name="connsiteX46" fmla="*/ 33090 w 941119"/>
              <a:gd name="connsiteY46" fmla="*/ 460205 h 921549"/>
              <a:gd name="connsiteX47" fmla="*/ 37200 w 941119"/>
              <a:gd name="connsiteY47" fmla="*/ 460027 h 921549"/>
              <a:gd name="connsiteX48" fmla="*/ 54688 w 941119"/>
              <a:gd name="connsiteY48" fmla="*/ 460027 h 921549"/>
              <a:gd name="connsiteX49" fmla="*/ 64918 w 941119"/>
              <a:gd name="connsiteY49" fmla="*/ 459334 h 921549"/>
              <a:gd name="connsiteX50" fmla="*/ 74151 w 941119"/>
              <a:gd name="connsiteY50" fmla="*/ 459031 h 921549"/>
              <a:gd name="connsiteX51" fmla="*/ 87992 w 941119"/>
              <a:gd name="connsiteY51" fmla="*/ 458195 h 921549"/>
              <a:gd name="connsiteX52" fmla="*/ 93116 w 941119"/>
              <a:gd name="connsiteY52" fmla="*/ 457999 h 921549"/>
              <a:gd name="connsiteX53" fmla="*/ 105391 w 941119"/>
              <a:gd name="connsiteY53" fmla="*/ 457163 h 921549"/>
              <a:gd name="connsiteX54" fmla="*/ 109501 w 941119"/>
              <a:gd name="connsiteY54" fmla="*/ 456985 h 921549"/>
              <a:gd name="connsiteX55" fmla="*/ 120744 w 941119"/>
              <a:gd name="connsiteY55" fmla="*/ 456131 h 921549"/>
              <a:gd name="connsiteX56" fmla="*/ 124302 w 941119"/>
              <a:gd name="connsiteY56" fmla="*/ 455953 h 921549"/>
              <a:gd name="connsiteX57" fmla="*/ 132468 w 941119"/>
              <a:gd name="connsiteY57" fmla="*/ 455171 h 921549"/>
              <a:gd name="connsiteX58" fmla="*/ 133998 w 941119"/>
              <a:gd name="connsiteY58" fmla="*/ 454993 h 921549"/>
              <a:gd name="connsiteX59" fmla="*/ 149850 w 941119"/>
              <a:gd name="connsiteY59" fmla="*/ 453747 h 921549"/>
              <a:gd name="connsiteX60" fmla="*/ 163050 w 941119"/>
              <a:gd name="connsiteY60" fmla="*/ 452128 h 921549"/>
              <a:gd name="connsiteX61" fmla="*/ 174774 w 941119"/>
              <a:gd name="connsiteY61" fmla="*/ 450794 h 921549"/>
              <a:gd name="connsiteX62" fmla="*/ 193543 w 941119"/>
              <a:gd name="connsiteY62" fmla="*/ 448125 h 921549"/>
              <a:gd name="connsiteX63" fmla="*/ 214251 w 941119"/>
              <a:gd name="connsiteY63" fmla="*/ 444656 h 921549"/>
              <a:gd name="connsiteX64" fmla="*/ 226367 w 941119"/>
              <a:gd name="connsiteY64" fmla="*/ 442450 h 921549"/>
              <a:gd name="connsiteX65" fmla="*/ 281357 w 941119"/>
              <a:gd name="connsiteY65" fmla="*/ 427649 h 921549"/>
              <a:gd name="connsiteX66" fmla="*/ 326634 w 941119"/>
              <a:gd name="connsiteY66" fmla="*/ 408079 h 921549"/>
              <a:gd name="connsiteX67" fmla="*/ 363425 w 941119"/>
              <a:gd name="connsiteY67" fmla="*/ 383724 h 921549"/>
              <a:gd name="connsiteX68" fmla="*/ 387834 w 941119"/>
              <a:gd name="connsiteY68" fmla="*/ 360205 h 921549"/>
              <a:gd name="connsiteX69" fmla="*/ 411708 w 941119"/>
              <a:gd name="connsiteY69" fmla="*/ 327470 h 921549"/>
              <a:gd name="connsiteX70" fmla="*/ 423681 w 941119"/>
              <a:gd name="connsiteY70" fmla="*/ 305321 h 921549"/>
              <a:gd name="connsiteX71" fmla="*/ 440138 w 941119"/>
              <a:gd name="connsiteY71" fmla="*/ 262624 h 921549"/>
              <a:gd name="connsiteX72" fmla="*/ 450527 w 941119"/>
              <a:gd name="connsiteY72" fmla="*/ 222915 h 921549"/>
              <a:gd name="connsiteX73" fmla="*/ 455082 w 941119"/>
              <a:gd name="connsiteY73" fmla="*/ 200286 h 921549"/>
              <a:gd name="connsiteX74" fmla="*/ 458640 w 941119"/>
              <a:gd name="connsiteY74" fmla="*/ 177514 h 921549"/>
              <a:gd name="connsiteX75" fmla="*/ 460419 w 941119"/>
              <a:gd name="connsiteY75" fmla="*/ 166840 h 921549"/>
              <a:gd name="connsiteX76" fmla="*/ 461415 w 941119"/>
              <a:gd name="connsiteY76" fmla="*/ 158176 h 921549"/>
              <a:gd name="connsiteX77" fmla="*/ 462803 w 941119"/>
              <a:gd name="connsiteY77" fmla="*/ 144922 h 921549"/>
              <a:gd name="connsiteX78" fmla="*/ 464422 w 941119"/>
              <a:gd name="connsiteY78" fmla="*/ 130155 h 921549"/>
              <a:gd name="connsiteX79" fmla="*/ 464689 w 941119"/>
              <a:gd name="connsiteY79" fmla="*/ 128643 h 921549"/>
              <a:gd name="connsiteX80" fmla="*/ 465881 w 941119"/>
              <a:gd name="connsiteY80" fmla="*/ 110728 h 921549"/>
              <a:gd name="connsiteX81" fmla="*/ 466557 w 941119"/>
              <a:gd name="connsiteY81" fmla="*/ 104110 h 921549"/>
              <a:gd name="connsiteX82" fmla="*/ 466788 w 941119"/>
              <a:gd name="connsiteY82" fmla="*/ 102580 h 921549"/>
              <a:gd name="connsiteX83" fmla="*/ 467944 w 941119"/>
              <a:gd name="connsiteY83" fmla="*/ 80538 h 921549"/>
              <a:gd name="connsiteX84" fmla="*/ 468674 w 941119"/>
              <a:gd name="connsiteY84" fmla="*/ 69294 h 921549"/>
              <a:gd name="connsiteX85" fmla="*/ 468958 w 941119"/>
              <a:gd name="connsiteY85" fmla="*/ 61075 h 921549"/>
              <a:gd name="connsiteX86" fmla="*/ 469795 w 941119"/>
              <a:gd name="connsiteY86" fmla="*/ 45188 h 921549"/>
              <a:gd name="connsiteX87" fmla="*/ 469919 w 941119"/>
              <a:gd name="connsiteY87" fmla="*/ 41096 h 921549"/>
              <a:gd name="connsiteX88" fmla="*/ 470026 w 941119"/>
              <a:gd name="connsiteY88" fmla="*/ 10230 h 921549"/>
              <a:gd name="connsiteX89" fmla="*/ 471947 w 941119"/>
              <a:gd name="connsiteY89" fmla="*/ 1334 h 921549"/>
              <a:gd name="connsiteX90" fmla="*/ 471947 w 941119"/>
              <a:gd name="connsiteY90" fmla="*/ 5462 h 921549"/>
              <a:gd name="connsiteX91" fmla="*/ 472054 w 941119"/>
              <a:gd name="connsiteY91" fmla="*/ 28589 h 921549"/>
              <a:gd name="connsiteX92" fmla="*/ 472783 w 941119"/>
              <a:gd name="connsiteY92" fmla="*/ 40883 h 921549"/>
              <a:gd name="connsiteX93" fmla="*/ 473068 w 941119"/>
              <a:gd name="connsiteY93" fmla="*/ 51664 h 921549"/>
              <a:gd name="connsiteX94" fmla="*/ 473904 w 941119"/>
              <a:gd name="connsiteY94" fmla="*/ 68067 h 921549"/>
              <a:gd name="connsiteX95" fmla="*/ 474100 w 941119"/>
              <a:gd name="connsiteY95" fmla="*/ 75183 h 921549"/>
              <a:gd name="connsiteX96" fmla="*/ 474900 w 941119"/>
              <a:gd name="connsiteY96" fmla="*/ 86942 h 921549"/>
              <a:gd name="connsiteX97" fmla="*/ 475096 w 941119"/>
              <a:gd name="connsiteY97" fmla="*/ 90500 h 921549"/>
              <a:gd name="connsiteX98" fmla="*/ 475986 w 941119"/>
              <a:gd name="connsiteY98" fmla="*/ 103808 h 921549"/>
              <a:gd name="connsiteX99" fmla="*/ 476146 w 941119"/>
              <a:gd name="connsiteY99" fmla="*/ 108415 h 921549"/>
              <a:gd name="connsiteX100" fmla="*/ 476893 w 941119"/>
              <a:gd name="connsiteY100" fmla="*/ 116065 h 921549"/>
              <a:gd name="connsiteX101" fmla="*/ 477071 w 941119"/>
              <a:gd name="connsiteY101" fmla="*/ 117595 h 921549"/>
              <a:gd name="connsiteX102" fmla="*/ 478316 w 941119"/>
              <a:gd name="connsiteY102" fmla="*/ 134479 h 921549"/>
              <a:gd name="connsiteX103" fmla="*/ 480095 w 941119"/>
              <a:gd name="connsiteY103" fmla="*/ 149227 h 921549"/>
              <a:gd name="connsiteX104" fmla="*/ 481163 w 941119"/>
              <a:gd name="connsiteY104" fmla="*/ 159421 h 921549"/>
              <a:gd name="connsiteX105" fmla="*/ 491339 w 941119"/>
              <a:gd name="connsiteY105" fmla="*/ 221083 h 921549"/>
              <a:gd name="connsiteX106" fmla="*/ 508204 w 941119"/>
              <a:gd name="connsiteY106" fmla="*/ 280290 h 921549"/>
              <a:gd name="connsiteX107" fmla="*/ 538448 w 941119"/>
              <a:gd name="connsiteY107" fmla="*/ 339639 h 921549"/>
              <a:gd name="connsiteX108" fmla="*/ 552556 w 941119"/>
              <a:gd name="connsiteY108" fmla="*/ 357928 h 921549"/>
              <a:gd name="connsiteX109" fmla="*/ 567073 w 941119"/>
              <a:gd name="connsiteY109" fmla="*/ 373210 h 921549"/>
              <a:gd name="connsiteX110" fmla="*/ 587550 w 941119"/>
              <a:gd name="connsiteY110" fmla="*/ 390289 h 921549"/>
              <a:gd name="connsiteX111" fmla="*/ 609077 w 941119"/>
              <a:gd name="connsiteY111" fmla="*/ 404325 h 921549"/>
              <a:gd name="connsiteX112" fmla="*/ 644249 w 941119"/>
              <a:gd name="connsiteY112" fmla="*/ 421297 h 921549"/>
              <a:gd name="connsiteX113" fmla="*/ 694062 w 941119"/>
              <a:gd name="connsiteY113" fmla="*/ 437202 h 921549"/>
              <a:gd name="connsiteX114" fmla="*/ 725106 w 941119"/>
              <a:gd name="connsiteY114" fmla="*/ 444087 h 921549"/>
              <a:gd name="connsiteX115" fmla="*/ 746846 w 941119"/>
              <a:gd name="connsiteY115" fmla="*/ 447645 h 921549"/>
              <a:gd name="connsiteX116" fmla="*/ 771664 w 941119"/>
              <a:gd name="connsiteY116" fmla="*/ 451328 h 921549"/>
              <a:gd name="connsiteX117" fmla="*/ 784936 w 941119"/>
              <a:gd name="connsiteY117" fmla="*/ 452644 h 921549"/>
              <a:gd name="connsiteX118" fmla="*/ 800200 w 941119"/>
              <a:gd name="connsiteY118" fmla="*/ 454423 h 921549"/>
              <a:gd name="connsiteX119" fmla="*/ 804292 w 941119"/>
              <a:gd name="connsiteY119" fmla="*/ 454672 h 921549"/>
              <a:gd name="connsiteX120" fmla="*/ 811408 w 941119"/>
              <a:gd name="connsiteY120" fmla="*/ 455420 h 921549"/>
              <a:gd name="connsiteX121" fmla="*/ 812422 w 941119"/>
              <a:gd name="connsiteY121" fmla="*/ 455580 h 921549"/>
              <a:gd name="connsiteX122" fmla="*/ 830337 w 941119"/>
              <a:gd name="connsiteY122" fmla="*/ 456754 h 921549"/>
              <a:gd name="connsiteX123" fmla="*/ 839535 w 941119"/>
              <a:gd name="connsiteY123" fmla="*/ 457519 h 921549"/>
              <a:gd name="connsiteX124" fmla="*/ 841065 w 941119"/>
              <a:gd name="connsiteY124" fmla="*/ 457697 h 921549"/>
              <a:gd name="connsiteX125" fmla="*/ 870829 w 941119"/>
              <a:gd name="connsiteY125" fmla="*/ 458871 h 921549"/>
              <a:gd name="connsiteX126" fmla="*/ 879510 w 941119"/>
              <a:gd name="connsiteY126" fmla="*/ 459529 h 921549"/>
              <a:gd name="connsiteX127" fmla="*/ 883602 w 941119"/>
              <a:gd name="connsiteY127" fmla="*/ 459778 h 921549"/>
              <a:gd name="connsiteX128" fmla="*/ 900059 w 941119"/>
              <a:gd name="connsiteY128" fmla="*/ 459885 h 921549"/>
              <a:gd name="connsiteX129" fmla="*/ 913384 w 941119"/>
              <a:gd name="connsiteY129" fmla="*/ 460632 h 921549"/>
              <a:gd name="connsiteX130" fmla="*/ 923133 w 941119"/>
              <a:gd name="connsiteY130" fmla="*/ 460846 h 921549"/>
              <a:gd name="connsiteX131" fmla="*/ 940621 w 941119"/>
              <a:gd name="connsiteY131" fmla="*/ 461522 h 921549"/>
              <a:gd name="connsiteX132" fmla="*/ 937561 w 941119"/>
              <a:gd name="connsiteY132" fmla="*/ 461806 h 921549"/>
              <a:gd name="connsiteX133" fmla="*/ 906694 w 941119"/>
              <a:gd name="connsiteY133" fmla="*/ 461949 h 921549"/>
              <a:gd name="connsiteX134" fmla="*/ 900557 w 941119"/>
              <a:gd name="connsiteY134" fmla="*/ 462482 h 921549"/>
              <a:gd name="connsiteX135" fmla="*/ 895967 w 941119"/>
              <a:gd name="connsiteY135" fmla="*/ 462838 h 921549"/>
              <a:gd name="connsiteX136" fmla="*/ 881040 w 941119"/>
              <a:gd name="connsiteY136" fmla="*/ 462945 h 921549"/>
              <a:gd name="connsiteX137" fmla="*/ 870811 w 941119"/>
              <a:gd name="connsiteY137" fmla="*/ 463639 h 921549"/>
              <a:gd name="connsiteX138" fmla="*/ 860546 w 941119"/>
              <a:gd name="connsiteY138" fmla="*/ 463959 h 921549"/>
              <a:gd name="connsiteX139" fmla="*/ 850316 w 941119"/>
              <a:gd name="connsiteY139" fmla="*/ 464688 h 921549"/>
              <a:gd name="connsiteX140" fmla="*/ 844677 w 941119"/>
              <a:gd name="connsiteY140" fmla="*/ 464955 h 921549"/>
              <a:gd name="connsiteX141" fmla="*/ 832401 w 941119"/>
              <a:gd name="connsiteY141" fmla="*/ 465809 h 921549"/>
              <a:gd name="connsiteX142" fmla="*/ 827793 w 941119"/>
              <a:gd name="connsiteY142" fmla="*/ 466005 h 921549"/>
              <a:gd name="connsiteX143" fmla="*/ 818596 w 941119"/>
              <a:gd name="connsiteY143" fmla="*/ 466788 h 921549"/>
              <a:gd name="connsiteX144" fmla="*/ 817066 w 941119"/>
              <a:gd name="connsiteY144" fmla="*/ 466966 h 921549"/>
              <a:gd name="connsiteX145" fmla="*/ 800200 w 941119"/>
              <a:gd name="connsiteY145" fmla="*/ 468264 h 921549"/>
              <a:gd name="connsiteX146" fmla="*/ 785416 w 941119"/>
              <a:gd name="connsiteY146" fmla="*/ 469777 h 921549"/>
              <a:gd name="connsiteX147" fmla="*/ 773194 w 941119"/>
              <a:gd name="connsiteY147" fmla="*/ 471182 h 921549"/>
              <a:gd name="connsiteX148" fmla="*/ 762004 w 941119"/>
              <a:gd name="connsiteY148" fmla="*/ 472481 h 921549"/>
              <a:gd name="connsiteX149" fmla="*/ 751881 w 941119"/>
              <a:gd name="connsiteY149" fmla="*/ 474117 h 921549"/>
              <a:gd name="connsiteX150" fmla="*/ 724075 w 941119"/>
              <a:gd name="connsiteY150" fmla="*/ 478654 h 921549"/>
              <a:gd name="connsiteX151" fmla="*/ 689063 w 941119"/>
              <a:gd name="connsiteY151" fmla="*/ 486606 h 921549"/>
              <a:gd name="connsiteX152" fmla="*/ 637061 w 941119"/>
              <a:gd name="connsiteY152" fmla="*/ 504272 h 921549"/>
              <a:gd name="connsiteX153" fmla="*/ 592069 w 941119"/>
              <a:gd name="connsiteY153" fmla="*/ 528948 h 921549"/>
              <a:gd name="connsiteX154" fmla="*/ 567073 w 941119"/>
              <a:gd name="connsiteY154" fmla="*/ 549531 h 921549"/>
              <a:gd name="connsiteX155" fmla="*/ 560153 w 941119"/>
              <a:gd name="connsiteY155" fmla="*/ 556434 h 921549"/>
              <a:gd name="connsiteX156" fmla="*/ 541312 w 941119"/>
              <a:gd name="connsiteY156" fmla="*/ 578797 h 921549"/>
              <a:gd name="connsiteX157" fmla="*/ 520355 w 941119"/>
              <a:gd name="connsiteY157" fmla="*/ 613524 h 921549"/>
              <a:gd name="connsiteX158" fmla="*/ 507350 w 941119"/>
              <a:gd name="connsiteY158" fmla="*/ 644266 h 921549"/>
              <a:gd name="connsiteX159" fmla="*/ 493314 w 941119"/>
              <a:gd name="connsiteY159" fmla="*/ 692034 h 921549"/>
              <a:gd name="connsiteX160" fmla="*/ 487514 w 941119"/>
              <a:gd name="connsiteY160" fmla="*/ 720143 h 921549"/>
              <a:gd name="connsiteX161" fmla="*/ 483137 w 941119"/>
              <a:gd name="connsiteY161" fmla="*/ 747985 h 921549"/>
              <a:gd name="connsiteX162" fmla="*/ 479971 w 941119"/>
              <a:gd name="connsiteY162" fmla="*/ 771860 h 921549"/>
              <a:gd name="connsiteX163" fmla="*/ 478281 w 941119"/>
              <a:gd name="connsiteY163" fmla="*/ 786092 h 921549"/>
              <a:gd name="connsiteX164" fmla="*/ 476929 w 941119"/>
              <a:gd name="connsiteY164" fmla="*/ 802442 h 921549"/>
              <a:gd name="connsiteX165" fmla="*/ 475310 w 941119"/>
              <a:gd name="connsiteY165" fmla="*/ 822367 h 921549"/>
              <a:gd name="connsiteX166" fmla="*/ 475185 w 941119"/>
              <a:gd name="connsiteY166" fmla="*/ 823381 h 921549"/>
              <a:gd name="connsiteX167" fmla="*/ 474064 w 941119"/>
              <a:gd name="connsiteY167" fmla="*/ 844392 h 921549"/>
              <a:gd name="connsiteX168" fmla="*/ 473246 w 941119"/>
              <a:gd name="connsiteY168" fmla="*/ 859264 h 921549"/>
              <a:gd name="connsiteX169" fmla="*/ 473015 w 941119"/>
              <a:gd name="connsiteY169" fmla="*/ 869014 h 921549"/>
              <a:gd name="connsiteX170" fmla="*/ 472178 w 941119"/>
              <a:gd name="connsiteY170" fmla="*/ 884883 h 921549"/>
              <a:gd name="connsiteX171" fmla="*/ 472036 w 941119"/>
              <a:gd name="connsiteY171" fmla="*/ 888992 h 921549"/>
              <a:gd name="connsiteX172" fmla="*/ 471912 w 941119"/>
              <a:gd name="connsiteY172" fmla="*/ 916265 h 921549"/>
              <a:gd name="connsiteX173" fmla="*/ 471965 w 941119"/>
              <a:gd name="connsiteY173" fmla="*/ 921371 h 92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1119" h="921549">
                <a:moveTo>
                  <a:pt x="471965" y="921371"/>
                </a:moveTo>
                <a:cubicBezTo>
                  <a:pt x="470378" y="916840"/>
                  <a:pt x="469718" y="912036"/>
                  <a:pt x="470026" y="907245"/>
                </a:cubicBezTo>
                <a:cubicBezTo>
                  <a:pt x="470026" y="900396"/>
                  <a:pt x="470026" y="893529"/>
                  <a:pt x="470026" y="886680"/>
                </a:cubicBezTo>
                <a:cubicBezTo>
                  <a:pt x="470102" y="882398"/>
                  <a:pt x="469859" y="878115"/>
                  <a:pt x="469296" y="873871"/>
                </a:cubicBezTo>
                <a:cubicBezTo>
                  <a:pt x="468951" y="870115"/>
                  <a:pt x="468857" y="866342"/>
                  <a:pt x="469012" y="862574"/>
                </a:cubicBezTo>
                <a:cubicBezTo>
                  <a:pt x="469012" y="858126"/>
                  <a:pt x="469279" y="853678"/>
                  <a:pt x="468211" y="849266"/>
                </a:cubicBezTo>
                <a:cubicBezTo>
                  <a:pt x="468003" y="847907"/>
                  <a:pt x="467937" y="846530"/>
                  <a:pt x="468016" y="845157"/>
                </a:cubicBezTo>
                <a:cubicBezTo>
                  <a:pt x="467891" y="840211"/>
                  <a:pt x="468229" y="835229"/>
                  <a:pt x="467144" y="830301"/>
                </a:cubicBezTo>
                <a:cubicBezTo>
                  <a:pt x="466896" y="828432"/>
                  <a:pt x="466838" y="826542"/>
                  <a:pt x="466966" y="824662"/>
                </a:cubicBezTo>
                <a:cubicBezTo>
                  <a:pt x="467130" y="821746"/>
                  <a:pt x="466872" y="818823"/>
                  <a:pt x="466201" y="815980"/>
                </a:cubicBezTo>
                <a:cubicBezTo>
                  <a:pt x="466059" y="815489"/>
                  <a:pt x="466005" y="814977"/>
                  <a:pt x="466041" y="814468"/>
                </a:cubicBezTo>
                <a:cubicBezTo>
                  <a:pt x="466414" y="808277"/>
                  <a:pt x="465027" y="802192"/>
                  <a:pt x="464813" y="796037"/>
                </a:cubicBezTo>
                <a:cubicBezTo>
                  <a:pt x="464635" y="791091"/>
                  <a:pt x="463746" y="786199"/>
                  <a:pt x="463176" y="781271"/>
                </a:cubicBezTo>
                <a:cubicBezTo>
                  <a:pt x="463038" y="780428"/>
                  <a:pt x="462943" y="779579"/>
                  <a:pt x="462892" y="778727"/>
                </a:cubicBezTo>
                <a:cubicBezTo>
                  <a:pt x="462629" y="773263"/>
                  <a:pt x="462034" y="767821"/>
                  <a:pt x="461113" y="762431"/>
                </a:cubicBezTo>
                <a:cubicBezTo>
                  <a:pt x="460686" y="759388"/>
                  <a:pt x="460401" y="756329"/>
                  <a:pt x="459992" y="753286"/>
                </a:cubicBezTo>
                <a:cubicBezTo>
                  <a:pt x="458498" y="742452"/>
                  <a:pt x="456754" y="731671"/>
                  <a:pt x="454904" y="720890"/>
                </a:cubicBezTo>
                <a:cubicBezTo>
                  <a:pt x="452420" y="705871"/>
                  <a:pt x="449159" y="690989"/>
                  <a:pt x="445137" y="676307"/>
                </a:cubicBezTo>
                <a:cubicBezTo>
                  <a:pt x="440458" y="659107"/>
                  <a:pt x="434573" y="642259"/>
                  <a:pt x="427524" y="625888"/>
                </a:cubicBezTo>
                <a:cubicBezTo>
                  <a:pt x="420559" y="609848"/>
                  <a:pt x="411982" y="594559"/>
                  <a:pt x="401924" y="580256"/>
                </a:cubicBezTo>
                <a:cubicBezTo>
                  <a:pt x="396960" y="573068"/>
                  <a:pt x="391427" y="566292"/>
                  <a:pt x="385378" y="559992"/>
                </a:cubicBezTo>
                <a:cubicBezTo>
                  <a:pt x="384293" y="558889"/>
                  <a:pt x="383333" y="557680"/>
                  <a:pt x="382372" y="556434"/>
                </a:cubicBezTo>
                <a:cubicBezTo>
                  <a:pt x="380666" y="554280"/>
                  <a:pt x="378714" y="552333"/>
                  <a:pt x="376554" y="550635"/>
                </a:cubicBezTo>
                <a:cubicBezTo>
                  <a:pt x="375722" y="550037"/>
                  <a:pt x="374925" y="549389"/>
                  <a:pt x="374170" y="548695"/>
                </a:cubicBezTo>
                <a:cubicBezTo>
                  <a:pt x="369525" y="544134"/>
                  <a:pt x="364594" y="539873"/>
                  <a:pt x="359404" y="535940"/>
                </a:cubicBezTo>
                <a:cubicBezTo>
                  <a:pt x="352144" y="530209"/>
                  <a:pt x="344501" y="524984"/>
                  <a:pt x="336526" y="520302"/>
                </a:cubicBezTo>
                <a:cubicBezTo>
                  <a:pt x="319182" y="510227"/>
                  <a:pt x="300888" y="501885"/>
                  <a:pt x="281909" y="495395"/>
                </a:cubicBezTo>
                <a:cubicBezTo>
                  <a:pt x="267490" y="490476"/>
                  <a:pt x="252821" y="486320"/>
                  <a:pt x="237966" y="482942"/>
                </a:cubicBezTo>
                <a:cubicBezTo>
                  <a:pt x="226473" y="480291"/>
                  <a:pt x="214927" y="477853"/>
                  <a:pt x="203239" y="476199"/>
                </a:cubicBezTo>
                <a:cubicBezTo>
                  <a:pt x="192760" y="474722"/>
                  <a:pt x="182335" y="472641"/>
                  <a:pt x="171839" y="471449"/>
                </a:cubicBezTo>
                <a:cubicBezTo>
                  <a:pt x="167444" y="470933"/>
                  <a:pt x="162943" y="470239"/>
                  <a:pt x="158585" y="470043"/>
                </a:cubicBezTo>
                <a:cubicBezTo>
                  <a:pt x="154226" y="469848"/>
                  <a:pt x="149690" y="469047"/>
                  <a:pt x="145349" y="468496"/>
                </a:cubicBezTo>
                <a:cubicBezTo>
                  <a:pt x="144341" y="468325"/>
                  <a:pt x="143326" y="468206"/>
                  <a:pt x="142306" y="468140"/>
                </a:cubicBezTo>
                <a:cubicBezTo>
                  <a:pt x="139033" y="468140"/>
                  <a:pt x="135795" y="467410"/>
                  <a:pt x="132611" y="467339"/>
                </a:cubicBezTo>
                <a:cubicBezTo>
                  <a:pt x="126420" y="467197"/>
                  <a:pt x="120353" y="465863"/>
                  <a:pt x="114180" y="466023"/>
                </a:cubicBezTo>
                <a:cubicBezTo>
                  <a:pt x="111788" y="466194"/>
                  <a:pt x="109383" y="465971"/>
                  <a:pt x="107063" y="465364"/>
                </a:cubicBezTo>
                <a:cubicBezTo>
                  <a:pt x="106570" y="465201"/>
                  <a:pt x="106053" y="465123"/>
                  <a:pt x="105533" y="465133"/>
                </a:cubicBezTo>
                <a:cubicBezTo>
                  <a:pt x="97972" y="465489"/>
                  <a:pt x="90518" y="464101"/>
                  <a:pt x="82975" y="463977"/>
                </a:cubicBezTo>
                <a:cubicBezTo>
                  <a:pt x="77838" y="464155"/>
                  <a:pt x="72695" y="463886"/>
                  <a:pt x="67604" y="463176"/>
                </a:cubicBezTo>
                <a:cubicBezTo>
                  <a:pt x="64708" y="462883"/>
                  <a:pt x="61794" y="462812"/>
                  <a:pt x="58887" y="462963"/>
                </a:cubicBezTo>
                <a:cubicBezTo>
                  <a:pt x="52037" y="462767"/>
                  <a:pt x="45170" y="463425"/>
                  <a:pt x="38374" y="462073"/>
                </a:cubicBezTo>
                <a:cubicBezTo>
                  <a:pt x="37010" y="461918"/>
                  <a:pt x="35634" y="461888"/>
                  <a:pt x="34265" y="461984"/>
                </a:cubicBezTo>
                <a:lnTo>
                  <a:pt x="4892" y="461931"/>
                </a:lnTo>
                <a:cubicBezTo>
                  <a:pt x="3677" y="462016"/>
                  <a:pt x="2458" y="461815"/>
                  <a:pt x="1334" y="461344"/>
                </a:cubicBezTo>
                <a:cubicBezTo>
                  <a:pt x="2348" y="461255"/>
                  <a:pt x="3380" y="461095"/>
                  <a:pt x="4394" y="461077"/>
                </a:cubicBezTo>
                <a:lnTo>
                  <a:pt x="22416" y="460952"/>
                </a:lnTo>
                <a:cubicBezTo>
                  <a:pt x="25991" y="461127"/>
                  <a:pt x="29574" y="460876"/>
                  <a:pt x="33090" y="460205"/>
                </a:cubicBezTo>
                <a:cubicBezTo>
                  <a:pt x="34449" y="459994"/>
                  <a:pt x="35828" y="459935"/>
                  <a:pt x="37200" y="460027"/>
                </a:cubicBezTo>
                <a:cubicBezTo>
                  <a:pt x="43035" y="460027"/>
                  <a:pt x="48853" y="460027"/>
                  <a:pt x="54688" y="460027"/>
                </a:cubicBezTo>
                <a:cubicBezTo>
                  <a:pt x="58111" y="460079"/>
                  <a:pt x="61533" y="459848"/>
                  <a:pt x="64918" y="459334"/>
                </a:cubicBezTo>
                <a:cubicBezTo>
                  <a:pt x="67984" y="459010"/>
                  <a:pt x="71070" y="458908"/>
                  <a:pt x="74151" y="459031"/>
                </a:cubicBezTo>
                <a:cubicBezTo>
                  <a:pt x="78781" y="459232"/>
                  <a:pt x="83420" y="458953"/>
                  <a:pt x="87992" y="458195"/>
                </a:cubicBezTo>
                <a:cubicBezTo>
                  <a:pt x="89689" y="457960"/>
                  <a:pt x="91405" y="457894"/>
                  <a:pt x="93116" y="457999"/>
                </a:cubicBezTo>
                <a:cubicBezTo>
                  <a:pt x="97226" y="458202"/>
                  <a:pt x="101346" y="457921"/>
                  <a:pt x="105391" y="457163"/>
                </a:cubicBezTo>
                <a:cubicBezTo>
                  <a:pt x="106750" y="456951"/>
                  <a:pt x="108129" y="456891"/>
                  <a:pt x="109501" y="456985"/>
                </a:cubicBezTo>
                <a:cubicBezTo>
                  <a:pt x="113269" y="457163"/>
                  <a:pt x="117046" y="456877"/>
                  <a:pt x="120744" y="456131"/>
                </a:cubicBezTo>
                <a:cubicBezTo>
                  <a:pt x="121919" y="455930"/>
                  <a:pt x="123113" y="455870"/>
                  <a:pt x="124302" y="455953"/>
                </a:cubicBezTo>
                <a:cubicBezTo>
                  <a:pt x="127048" y="456103"/>
                  <a:pt x="129801" y="455839"/>
                  <a:pt x="132468" y="455171"/>
                </a:cubicBezTo>
                <a:cubicBezTo>
                  <a:pt x="132964" y="455021"/>
                  <a:pt x="133482" y="454962"/>
                  <a:pt x="133998" y="454993"/>
                </a:cubicBezTo>
                <a:cubicBezTo>
                  <a:pt x="139335" y="455384"/>
                  <a:pt x="144530" y="453907"/>
                  <a:pt x="149850" y="453747"/>
                </a:cubicBezTo>
                <a:cubicBezTo>
                  <a:pt x="154262" y="453623"/>
                  <a:pt x="158745" y="452680"/>
                  <a:pt x="163050" y="452128"/>
                </a:cubicBezTo>
                <a:cubicBezTo>
                  <a:pt x="166964" y="451648"/>
                  <a:pt x="170878" y="451310"/>
                  <a:pt x="174774" y="450794"/>
                </a:cubicBezTo>
                <a:cubicBezTo>
                  <a:pt x="181036" y="449940"/>
                  <a:pt x="187228" y="448926"/>
                  <a:pt x="193543" y="448125"/>
                </a:cubicBezTo>
                <a:cubicBezTo>
                  <a:pt x="200499" y="447254"/>
                  <a:pt x="207384" y="445973"/>
                  <a:pt x="214251" y="444656"/>
                </a:cubicBezTo>
                <a:cubicBezTo>
                  <a:pt x="218290" y="443874"/>
                  <a:pt x="222364" y="443322"/>
                  <a:pt x="226367" y="442450"/>
                </a:cubicBezTo>
                <a:cubicBezTo>
                  <a:pt x="244963" y="438563"/>
                  <a:pt x="263323" y="433621"/>
                  <a:pt x="281357" y="427649"/>
                </a:cubicBezTo>
                <a:cubicBezTo>
                  <a:pt x="296960" y="422374"/>
                  <a:pt x="312103" y="415829"/>
                  <a:pt x="326634" y="408079"/>
                </a:cubicBezTo>
                <a:cubicBezTo>
                  <a:pt x="339643" y="401148"/>
                  <a:pt x="351963" y="392993"/>
                  <a:pt x="363425" y="383724"/>
                </a:cubicBezTo>
                <a:cubicBezTo>
                  <a:pt x="372173" y="376544"/>
                  <a:pt x="380335" y="368680"/>
                  <a:pt x="387834" y="360205"/>
                </a:cubicBezTo>
                <a:cubicBezTo>
                  <a:pt x="396875" y="350126"/>
                  <a:pt x="404875" y="339159"/>
                  <a:pt x="411708" y="327470"/>
                </a:cubicBezTo>
                <a:cubicBezTo>
                  <a:pt x="415925" y="320212"/>
                  <a:pt x="420195" y="312971"/>
                  <a:pt x="423681" y="305321"/>
                </a:cubicBezTo>
                <a:cubicBezTo>
                  <a:pt x="430088" y="291460"/>
                  <a:pt x="435585" y="277198"/>
                  <a:pt x="440138" y="262624"/>
                </a:cubicBezTo>
                <a:cubicBezTo>
                  <a:pt x="444158" y="249530"/>
                  <a:pt x="447699" y="236329"/>
                  <a:pt x="450527" y="222915"/>
                </a:cubicBezTo>
                <a:cubicBezTo>
                  <a:pt x="452129" y="215390"/>
                  <a:pt x="453801" y="207882"/>
                  <a:pt x="455082" y="200286"/>
                </a:cubicBezTo>
                <a:cubicBezTo>
                  <a:pt x="456363" y="192689"/>
                  <a:pt x="457448" y="185110"/>
                  <a:pt x="458640" y="177514"/>
                </a:cubicBezTo>
                <a:cubicBezTo>
                  <a:pt x="459191" y="173956"/>
                  <a:pt x="459743" y="170398"/>
                  <a:pt x="460419" y="166840"/>
                </a:cubicBezTo>
                <a:cubicBezTo>
                  <a:pt x="460917" y="163975"/>
                  <a:pt x="460881" y="161058"/>
                  <a:pt x="461415" y="158176"/>
                </a:cubicBezTo>
                <a:cubicBezTo>
                  <a:pt x="462234" y="153817"/>
                  <a:pt x="462340" y="149280"/>
                  <a:pt x="462803" y="144922"/>
                </a:cubicBezTo>
                <a:cubicBezTo>
                  <a:pt x="463319" y="139994"/>
                  <a:pt x="463870" y="135083"/>
                  <a:pt x="464422" y="130155"/>
                </a:cubicBezTo>
                <a:cubicBezTo>
                  <a:pt x="464562" y="129662"/>
                  <a:pt x="464651" y="129155"/>
                  <a:pt x="464689" y="128643"/>
                </a:cubicBezTo>
                <a:cubicBezTo>
                  <a:pt x="464368" y="122630"/>
                  <a:pt x="466005" y="116741"/>
                  <a:pt x="465881" y="110728"/>
                </a:cubicBezTo>
                <a:cubicBezTo>
                  <a:pt x="465758" y="108500"/>
                  <a:pt x="465987" y="106267"/>
                  <a:pt x="466557" y="104110"/>
                </a:cubicBezTo>
                <a:cubicBezTo>
                  <a:pt x="466720" y="103617"/>
                  <a:pt x="466799" y="103100"/>
                  <a:pt x="466788" y="102580"/>
                </a:cubicBezTo>
                <a:cubicBezTo>
                  <a:pt x="466397" y="95197"/>
                  <a:pt x="467998" y="87921"/>
                  <a:pt x="467944" y="80538"/>
                </a:cubicBezTo>
                <a:cubicBezTo>
                  <a:pt x="467823" y="76775"/>
                  <a:pt x="468069" y="73010"/>
                  <a:pt x="468674" y="69294"/>
                </a:cubicBezTo>
                <a:cubicBezTo>
                  <a:pt x="468983" y="66566"/>
                  <a:pt x="469078" y="63818"/>
                  <a:pt x="468958" y="61075"/>
                </a:cubicBezTo>
                <a:cubicBezTo>
                  <a:pt x="469101" y="55738"/>
                  <a:pt x="468585" y="50401"/>
                  <a:pt x="469795" y="45188"/>
                </a:cubicBezTo>
                <a:cubicBezTo>
                  <a:pt x="469988" y="43833"/>
                  <a:pt x="470029" y="42460"/>
                  <a:pt x="469919" y="41096"/>
                </a:cubicBezTo>
                <a:cubicBezTo>
                  <a:pt x="469919" y="30795"/>
                  <a:pt x="470079" y="20512"/>
                  <a:pt x="470026" y="10230"/>
                </a:cubicBezTo>
                <a:cubicBezTo>
                  <a:pt x="470088" y="7168"/>
                  <a:pt x="470741" y="4148"/>
                  <a:pt x="471947" y="1334"/>
                </a:cubicBezTo>
                <a:lnTo>
                  <a:pt x="471947" y="5462"/>
                </a:lnTo>
                <a:cubicBezTo>
                  <a:pt x="471947" y="13183"/>
                  <a:pt x="471947" y="20886"/>
                  <a:pt x="472054" y="28589"/>
                </a:cubicBezTo>
                <a:cubicBezTo>
                  <a:pt x="471995" y="32700"/>
                  <a:pt x="472239" y="36808"/>
                  <a:pt x="472783" y="40883"/>
                </a:cubicBezTo>
                <a:cubicBezTo>
                  <a:pt x="473128" y="44465"/>
                  <a:pt x="473223" y="48068"/>
                  <a:pt x="473068" y="51664"/>
                </a:cubicBezTo>
                <a:cubicBezTo>
                  <a:pt x="473193" y="57143"/>
                  <a:pt x="472819" y="62605"/>
                  <a:pt x="473904" y="68067"/>
                </a:cubicBezTo>
                <a:cubicBezTo>
                  <a:pt x="474171" y="70429"/>
                  <a:pt x="474237" y="72809"/>
                  <a:pt x="474100" y="75183"/>
                </a:cubicBezTo>
                <a:cubicBezTo>
                  <a:pt x="473904" y="79121"/>
                  <a:pt x="474173" y="83068"/>
                  <a:pt x="474900" y="86942"/>
                </a:cubicBezTo>
                <a:cubicBezTo>
                  <a:pt x="475098" y="88117"/>
                  <a:pt x="475164" y="89311"/>
                  <a:pt x="475096" y="90500"/>
                </a:cubicBezTo>
                <a:cubicBezTo>
                  <a:pt x="474922" y="94955"/>
                  <a:pt x="475219" y="99416"/>
                  <a:pt x="475986" y="103808"/>
                </a:cubicBezTo>
                <a:cubicBezTo>
                  <a:pt x="476210" y="105333"/>
                  <a:pt x="476263" y="106878"/>
                  <a:pt x="476146" y="108415"/>
                </a:cubicBezTo>
                <a:cubicBezTo>
                  <a:pt x="476012" y="110988"/>
                  <a:pt x="476263" y="113567"/>
                  <a:pt x="476893" y="116065"/>
                </a:cubicBezTo>
                <a:cubicBezTo>
                  <a:pt x="477041" y="116561"/>
                  <a:pt x="477101" y="117079"/>
                  <a:pt x="477071" y="117595"/>
                </a:cubicBezTo>
                <a:cubicBezTo>
                  <a:pt x="476715" y="123271"/>
                  <a:pt x="478085" y="128821"/>
                  <a:pt x="478316" y="134479"/>
                </a:cubicBezTo>
                <a:cubicBezTo>
                  <a:pt x="478530" y="139407"/>
                  <a:pt x="479455" y="144299"/>
                  <a:pt x="480095" y="149227"/>
                </a:cubicBezTo>
                <a:cubicBezTo>
                  <a:pt x="480487" y="152607"/>
                  <a:pt x="480771" y="156023"/>
                  <a:pt x="481163" y="159421"/>
                </a:cubicBezTo>
                <a:cubicBezTo>
                  <a:pt x="483600" y="180129"/>
                  <a:pt x="487123" y="200659"/>
                  <a:pt x="491339" y="221083"/>
                </a:cubicBezTo>
                <a:cubicBezTo>
                  <a:pt x="495486" y="241209"/>
                  <a:pt x="501124" y="260999"/>
                  <a:pt x="508204" y="280290"/>
                </a:cubicBezTo>
                <a:cubicBezTo>
                  <a:pt x="515675" y="301299"/>
                  <a:pt x="525842" y="321247"/>
                  <a:pt x="538448" y="339639"/>
                </a:cubicBezTo>
                <a:cubicBezTo>
                  <a:pt x="542878" y="345955"/>
                  <a:pt x="547521" y="352092"/>
                  <a:pt x="552556" y="357928"/>
                </a:cubicBezTo>
                <a:cubicBezTo>
                  <a:pt x="557146" y="363265"/>
                  <a:pt x="562092" y="368246"/>
                  <a:pt x="567073" y="373210"/>
                </a:cubicBezTo>
                <a:cubicBezTo>
                  <a:pt x="573448" y="379424"/>
                  <a:pt x="580293" y="385133"/>
                  <a:pt x="587550" y="390289"/>
                </a:cubicBezTo>
                <a:cubicBezTo>
                  <a:pt x="594471" y="395341"/>
                  <a:pt x="601694" y="399949"/>
                  <a:pt x="609077" y="404325"/>
                </a:cubicBezTo>
                <a:cubicBezTo>
                  <a:pt x="620349" y="410876"/>
                  <a:pt x="632106" y="416549"/>
                  <a:pt x="644249" y="421297"/>
                </a:cubicBezTo>
                <a:cubicBezTo>
                  <a:pt x="660441" y="427810"/>
                  <a:pt x="677090" y="433128"/>
                  <a:pt x="694062" y="437202"/>
                </a:cubicBezTo>
                <a:cubicBezTo>
                  <a:pt x="704363" y="439657"/>
                  <a:pt x="714681" y="442148"/>
                  <a:pt x="725106" y="444087"/>
                </a:cubicBezTo>
                <a:cubicBezTo>
                  <a:pt x="732312" y="445439"/>
                  <a:pt x="739517" y="446898"/>
                  <a:pt x="746846" y="447645"/>
                </a:cubicBezTo>
                <a:cubicBezTo>
                  <a:pt x="755155" y="448570"/>
                  <a:pt x="763392" y="450171"/>
                  <a:pt x="771664" y="451328"/>
                </a:cubicBezTo>
                <a:cubicBezTo>
                  <a:pt x="776076" y="451933"/>
                  <a:pt x="780560" y="452164"/>
                  <a:pt x="784936" y="452644"/>
                </a:cubicBezTo>
                <a:cubicBezTo>
                  <a:pt x="790024" y="453178"/>
                  <a:pt x="795112" y="453836"/>
                  <a:pt x="800200" y="454423"/>
                </a:cubicBezTo>
                <a:cubicBezTo>
                  <a:pt x="801552" y="454566"/>
                  <a:pt x="802922" y="454655"/>
                  <a:pt x="804292" y="454672"/>
                </a:cubicBezTo>
                <a:cubicBezTo>
                  <a:pt x="806689" y="454575"/>
                  <a:pt x="809085" y="454827"/>
                  <a:pt x="811408" y="455420"/>
                </a:cubicBezTo>
                <a:cubicBezTo>
                  <a:pt x="811734" y="455535"/>
                  <a:pt x="812077" y="455589"/>
                  <a:pt x="812422" y="455580"/>
                </a:cubicBezTo>
                <a:cubicBezTo>
                  <a:pt x="818453" y="455242"/>
                  <a:pt x="824342" y="456683"/>
                  <a:pt x="830337" y="456754"/>
                </a:cubicBezTo>
                <a:cubicBezTo>
                  <a:pt x="833424" y="456581"/>
                  <a:pt x="836520" y="456838"/>
                  <a:pt x="839535" y="457519"/>
                </a:cubicBezTo>
                <a:cubicBezTo>
                  <a:pt x="840031" y="457667"/>
                  <a:pt x="840549" y="457727"/>
                  <a:pt x="841065" y="457697"/>
                </a:cubicBezTo>
                <a:cubicBezTo>
                  <a:pt x="851010" y="457305"/>
                  <a:pt x="860866" y="459280"/>
                  <a:pt x="870829" y="458871"/>
                </a:cubicBezTo>
                <a:cubicBezTo>
                  <a:pt x="873739" y="458656"/>
                  <a:pt x="876666" y="458876"/>
                  <a:pt x="879510" y="459529"/>
                </a:cubicBezTo>
                <a:cubicBezTo>
                  <a:pt x="880859" y="459773"/>
                  <a:pt x="882232" y="459857"/>
                  <a:pt x="883602" y="459778"/>
                </a:cubicBezTo>
                <a:cubicBezTo>
                  <a:pt x="889082" y="459778"/>
                  <a:pt x="894579" y="459778"/>
                  <a:pt x="900059" y="459885"/>
                </a:cubicBezTo>
                <a:cubicBezTo>
                  <a:pt x="904513" y="459778"/>
                  <a:pt x="908970" y="460029"/>
                  <a:pt x="913384" y="460632"/>
                </a:cubicBezTo>
                <a:cubicBezTo>
                  <a:pt x="916621" y="460979"/>
                  <a:pt x="919883" y="461052"/>
                  <a:pt x="923133" y="460846"/>
                </a:cubicBezTo>
                <a:cubicBezTo>
                  <a:pt x="928970" y="460760"/>
                  <a:pt x="934807" y="460986"/>
                  <a:pt x="940621" y="461522"/>
                </a:cubicBezTo>
                <a:cubicBezTo>
                  <a:pt x="939589" y="461629"/>
                  <a:pt x="938575" y="461789"/>
                  <a:pt x="937561" y="461806"/>
                </a:cubicBezTo>
                <a:lnTo>
                  <a:pt x="906694" y="461949"/>
                </a:lnTo>
                <a:cubicBezTo>
                  <a:pt x="904636" y="461913"/>
                  <a:pt x="902578" y="462093"/>
                  <a:pt x="900557" y="462482"/>
                </a:cubicBezTo>
                <a:cubicBezTo>
                  <a:pt x="899043" y="462762"/>
                  <a:pt x="897506" y="462881"/>
                  <a:pt x="895967" y="462838"/>
                </a:cubicBezTo>
                <a:cubicBezTo>
                  <a:pt x="890985" y="462838"/>
                  <a:pt x="886022" y="462838"/>
                  <a:pt x="881040" y="462945"/>
                </a:cubicBezTo>
                <a:cubicBezTo>
                  <a:pt x="877618" y="462927"/>
                  <a:pt x="874200" y="463160"/>
                  <a:pt x="870811" y="463639"/>
                </a:cubicBezTo>
                <a:cubicBezTo>
                  <a:pt x="867400" y="463968"/>
                  <a:pt x="863970" y="464076"/>
                  <a:pt x="860546" y="463959"/>
                </a:cubicBezTo>
                <a:cubicBezTo>
                  <a:pt x="857119" y="463838"/>
                  <a:pt x="853691" y="464082"/>
                  <a:pt x="850316" y="464688"/>
                </a:cubicBezTo>
                <a:cubicBezTo>
                  <a:pt x="848450" y="464966"/>
                  <a:pt x="846561" y="465055"/>
                  <a:pt x="844677" y="464955"/>
                </a:cubicBezTo>
                <a:cubicBezTo>
                  <a:pt x="840565" y="464795"/>
                  <a:pt x="836450" y="465082"/>
                  <a:pt x="832401" y="465809"/>
                </a:cubicBezTo>
                <a:cubicBezTo>
                  <a:pt x="830876" y="466035"/>
                  <a:pt x="829332" y="466101"/>
                  <a:pt x="827793" y="466005"/>
                </a:cubicBezTo>
                <a:cubicBezTo>
                  <a:pt x="824707" y="465829"/>
                  <a:pt x="821609" y="466092"/>
                  <a:pt x="818596" y="466788"/>
                </a:cubicBezTo>
                <a:cubicBezTo>
                  <a:pt x="818101" y="466944"/>
                  <a:pt x="817582" y="467005"/>
                  <a:pt x="817066" y="466966"/>
                </a:cubicBezTo>
                <a:cubicBezTo>
                  <a:pt x="811391" y="466539"/>
                  <a:pt x="805787" y="467695"/>
                  <a:pt x="800200" y="468264"/>
                </a:cubicBezTo>
                <a:cubicBezTo>
                  <a:pt x="795290" y="468762"/>
                  <a:pt x="790327" y="469065"/>
                  <a:pt x="785416" y="469777"/>
                </a:cubicBezTo>
                <a:cubicBezTo>
                  <a:pt x="781378" y="470364"/>
                  <a:pt x="777286" y="470862"/>
                  <a:pt x="773194" y="471182"/>
                </a:cubicBezTo>
                <a:cubicBezTo>
                  <a:pt x="769458" y="471484"/>
                  <a:pt x="765722" y="471965"/>
                  <a:pt x="762004" y="472481"/>
                </a:cubicBezTo>
                <a:cubicBezTo>
                  <a:pt x="758624" y="472943"/>
                  <a:pt x="755279" y="473762"/>
                  <a:pt x="751881" y="474117"/>
                </a:cubicBezTo>
                <a:cubicBezTo>
                  <a:pt x="742541" y="475149"/>
                  <a:pt x="733308" y="476928"/>
                  <a:pt x="724075" y="478654"/>
                </a:cubicBezTo>
                <a:cubicBezTo>
                  <a:pt x="712315" y="480860"/>
                  <a:pt x="700609" y="483493"/>
                  <a:pt x="689063" y="486606"/>
                </a:cubicBezTo>
                <a:cubicBezTo>
                  <a:pt x="671320" y="491214"/>
                  <a:pt x="653939" y="497119"/>
                  <a:pt x="637061" y="504272"/>
                </a:cubicBezTo>
                <a:cubicBezTo>
                  <a:pt x="621276" y="510972"/>
                  <a:pt x="606203" y="519240"/>
                  <a:pt x="592069" y="528948"/>
                </a:cubicBezTo>
                <a:cubicBezTo>
                  <a:pt x="583147" y="535061"/>
                  <a:pt x="574784" y="541947"/>
                  <a:pt x="567073" y="549531"/>
                </a:cubicBezTo>
                <a:cubicBezTo>
                  <a:pt x="564778" y="551844"/>
                  <a:pt x="562483" y="554157"/>
                  <a:pt x="560153" y="556434"/>
                </a:cubicBezTo>
                <a:cubicBezTo>
                  <a:pt x="553214" y="563307"/>
                  <a:pt x="546908" y="570791"/>
                  <a:pt x="541312" y="578797"/>
                </a:cubicBezTo>
                <a:cubicBezTo>
                  <a:pt x="533346" y="589752"/>
                  <a:pt x="526335" y="601369"/>
                  <a:pt x="520355" y="613524"/>
                </a:cubicBezTo>
                <a:cubicBezTo>
                  <a:pt x="515516" y="623558"/>
                  <a:pt x="511181" y="633805"/>
                  <a:pt x="507350" y="644266"/>
                </a:cubicBezTo>
                <a:cubicBezTo>
                  <a:pt x="501720" y="659893"/>
                  <a:pt x="497032" y="675844"/>
                  <a:pt x="493314" y="692034"/>
                </a:cubicBezTo>
                <a:cubicBezTo>
                  <a:pt x="491143" y="701356"/>
                  <a:pt x="489275" y="710749"/>
                  <a:pt x="487514" y="720143"/>
                </a:cubicBezTo>
                <a:cubicBezTo>
                  <a:pt x="485753" y="729536"/>
                  <a:pt x="484383" y="738663"/>
                  <a:pt x="483137" y="747985"/>
                </a:cubicBezTo>
                <a:cubicBezTo>
                  <a:pt x="482088" y="755937"/>
                  <a:pt x="481163" y="763996"/>
                  <a:pt x="479971" y="771860"/>
                </a:cubicBezTo>
                <a:cubicBezTo>
                  <a:pt x="479259" y="776592"/>
                  <a:pt x="479811" y="781467"/>
                  <a:pt x="478281" y="786092"/>
                </a:cubicBezTo>
                <a:cubicBezTo>
                  <a:pt x="478241" y="791568"/>
                  <a:pt x="477788" y="797033"/>
                  <a:pt x="476929" y="802442"/>
                </a:cubicBezTo>
                <a:cubicBezTo>
                  <a:pt x="476253" y="809077"/>
                  <a:pt x="476733" y="815802"/>
                  <a:pt x="475310" y="822367"/>
                </a:cubicBezTo>
                <a:cubicBezTo>
                  <a:pt x="475233" y="822700"/>
                  <a:pt x="475192" y="823039"/>
                  <a:pt x="475185" y="823381"/>
                </a:cubicBezTo>
                <a:cubicBezTo>
                  <a:pt x="475452" y="830497"/>
                  <a:pt x="474349" y="837400"/>
                  <a:pt x="474064" y="844392"/>
                </a:cubicBezTo>
                <a:cubicBezTo>
                  <a:pt x="474128" y="849362"/>
                  <a:pt x="473856" y="854331"/>
                  <a:pt x="473246" y="859264"/>
                </a:cubicBezTo>
                <a:cubicBezTo>
                  <a:pt x="472927" y="862504"/>
                  <a:pt x="472851" y="865763"/>
                  <a:pt x="473015" y="869014"/>
                </a:cubicBezTo>
                <a:cubicBezTo>
                  <a:pt x="472872" y="874351"/>
                  <a:pt x="473370" y="879688"/>
                  <a:pt x="472178" y="884883"/>
                </a:cubicBezTo>
                <a:cubicBezTo>
                  <a:pt x="471988" y="886244"/>
                  <a:pt x="471940" y="887621"/>
                  <a:pt x="472036" y="888992"/>
                </a:cubicBezTo>
                <a:cubicBezTo>
                  <a:pt x="472036" y="898089"/>
                  <a:pt x="471995" y="907180"/>
                  <a:pt x="471912" y="916265"/>
                </a:cubicBezTo>
                <a:cubicBezTo>
                  <a:pt x="471947" y="917955"/>
                  <a:pt x="471965" y="919663"/>
                  <a:pt x="471965" y="921371"/>
                </a:cubicBezTo>
                <a:close/>
              </a:path>
            </a:pathLst>
          </a:custGeom>
          <a:solidFill>
            <a:schemeClr val="accent2"/>
          </a:solidFill>
          <a:ln w="12700" cap="rnd">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grpSp>
        <p:nvGrpSpPr>
          <p:cNvPr id="93" name="组合 92">
            <a:extLst>
              <a:ext uri="{FF2B5EF4-FFF2-40B4-BE49-F238E27FC236}">
                <a16:creationId xmlns:a16="http://schemas.microsoft.com/office/drawing/2014/main" id="{B26187FF-3E0A-26D8-F776-A02ED921B65F}"/>
              </a:ext>
            </a:extLst>
          </p:cNvPr>
          <p:cNvGrpSpPr/>
          <p:nvPr userDrawn="1"/>
        </p:nvGrpSpPr>
        <p:grpSpPr>
          <a:xfrm>
            <a:off x="9257156" y="1240422"/>
            <a:ext cx="1620387" cy="451616"/>
            <a:chOff x="9257156" y="970278"/>
            <a:chExt cx="1620387" cy="451616"/>
          </a:xfrm>
        </p:grpSpPr>
        <p:sp>
          <p:nvSpPr>
            <p:cNvPr id="94" name="矩形: 圆角 93">
              <a:extLst>
                <a:ext uri="{FF2B5EF4-FFF2-40B4-BE49-F238E27FC236}">
                  <a16:creationId xmlns:a16="http://schemas.microsoft.com/office/drawing/2014/main" id="{3879B20D-98E0-15A2-7B4E-049DCCC4AD23}"/>
                </a:ext>
              </a:extLst>
            </p:cNvPr>
            <p:cNvSpPr/>
            <p:nvPr userDrawn="1"/>
          </p:nvSpPr>
          <p:spPr>
            <a:xfrm>
              <a:off x="10425927" y="970278"/>
              <a:ext cx="451616" cy="451616"/>
            </a:xfrm>
            <a:prstGeom prst="roundRect">
              <a:avLst>
                <a:gd name="adj" fmla="val 3354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95" name="乘号 94">
              <a:extLst>
                <a:ext uri="{FF2B5EF4-FFF2-40B4-BE49-F238E27FC236}">
                  <a16:creationId xmlns:a16="http://schemas.microsoft.com/office/drawing/2014/main" id="{58E6FF33-C1E8-F8BA-9A52-A9BAF544E441}"/>
                </a:ext>
              </a:extLst>
            </p:cNvPr>
            <p:cNvSpPr/>
            <p:nvPr userDrawn="1"/>
          </p:nvSpPr>
          <p:spPr>
            <a:xfrm>
              <a:off x="10527021" y="1071372"/>
              <a:ext cx="249428" cy="249428"/>
            </a:xfrm>
            <a:prstGeom prst="mathMultiply">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96" name="矩形: 圆角 95">
              <a:extLst>
                <a:ext uri="{FF2B5EF4-FFF2-40B4-BE49-F238E27FC236}">
                  <a16:creationId xmlns:a16="http://schemas.microsoft.com/office/drawing/2014/main" id="{7C2C3EBA-90C8-B348-A643-CE8F361046BC}"/>
                </a:ext>
              </a:extLst>
            </p:cNvPr>
            <p:cNvSpPr/>
            <p:nvPr userDrawn="1"/>
          </p:nvSpPr>
          <p:spPr>
            <a:xfrm>
              <a:off x="9842770" y="970278"/>
              <a:ext cx="451616" cy="451616"/>
            </a:xfrm>
            <a:prstGeom prst="roundRect">
              <a:avLst>
                <a:gd name="adj" fmla="val 3354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97" name="矩形: 圆角 96">
              <a:extLst>
                <a:ext uri="{FF2B5EF4-FFF2-40B4-BE49-F238E27FC236}">
                  <a16:creationId xmlns:a16="http://schemas.microsoft.com/office/drawing/2014/main" id="{964F0564-8916-978E-6A33-29FA69E65033}"/>
                </a:ext>
              </a:extLst>
            </p:cNvPr>
            <p:cNvSpPr/>
            <p:nvPr userDrawn="1"/>
          </p:nvSpPr>
          <p:spPr>
            <a:xfrm>
              <a:off x="9995249" y="1122757"/>
              <a:ext cx="146658" cy="146658"/>
            </a:xfrm>
            <a:prstGeom prst="roundRect">
              <a:avLst>
                <a:gd name="adj" fmla="val 0"/>
              </a:avLst>
            </a:prstGeom>
            <a:noFill/>
            <a:ln w="508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98" name="矩形: 圆角 97">
              <a:extLst>
                <a:ext uri="{FF2B5EF4-FFF2-40B4-BE49-F238E27FC236}">
                  <a16:creationId xmlns:a16="http://schemas.microsoft.com/office/drawing/2014/main" id="{C8E813B4-26AC-4B25-4C0A-F7868BF2B80C}"/>
                </a:ext>
              </a:extLst>
            </p:cNvPr>
            <p:cNvSpPr/>
            <p:nvPr userDrawn="1"/>
          </p:nvSpPr>
          <p:spPr>
            <a:xfrm>
              <a:off x="9257156" y="970278"/>
              <a:ext cx="451616" cy="451616"/>
            </a:xfrm>
            <a:prstGeom prst="roundRect">
              <a:avLst>
                <a:gd name="adj" fmla="val 3354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99" name="减号 98">
              <a:extLst>
                <a:ext uri="{FF2B5EF4-FFF2-40B4-BE49-F238E27FC236}">
                  <a16:creationId xmlns:a16="http://schemas.microsoft.com/office/drawing/2014/main" id="{53840746-6E2F-D339-5EBA-5D6F3F39E8D1}"/>
                </a:ext>
              </a:extLst>
            </p:cNvPr>
            <p:cNvSpPr/>
            <p:nvPr userDrawn="1"/>
          </p:nvSpPr>
          <p:spPr>
            <a:xfrm>
              <a:off x="9358250" y="1071372"/>
              <a:ext cx="249428" cy="249428"/>
            </a:xfrm>
            <a:prstGeom prst="mathMinus">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grpSp>
    </p:spTree>
    <p:extLst>
      <p:ext uri="{BB962C8B-B14F-4D97-AF65-F5344CB8AC3E}">
        <p14:creationId xmlns:p14="http://schemas.microsoft.com/office/powerpoint/2010/main" val="311255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副标题页">
    <p:bg>
      <p:bgPr>
        <a:pattFill prst="pct25">
          <a:fgClr>
            <a:schemeClr val="accent4"/>
          </a:fgClr>
          <a:bgClr>
            <a:schemeClr val="accent4"/>
          </a:bgClr>
        </a:pattFill>
        <a:effectLst/>
      </p:bgPr>
    </p:bg>
    <p:spTree>
      <p:nvGrpSpPr>
        <p:cNvPr id="1" name=""/>
        <p:cNvGrpSpPr/>
        <p:nvPr/>
      </p:nvGrpSpPr>
      <p:grpSpPr>
        <a:xfrm>
          <a:off x="0" y="0"/>
          <a:ext cx="0" cy="0"/>
          <a:chOff x="0" y="0"/>
          <a:chExt cx="0" cy="0"/>
        </a:xfrm>
      </p:grpSpPr>
      <p:pic>
        <p:nvPicPr>
          <p:cNvPr id="103" name="图片 102" descr="图片包含 瓷砖, 淋浴, 瓦, 一群&#10;&#10;描述已自动生成">
            <a:extLst>
              <a:ext uri="{FF2B5EF4-FFF2-40B4-BE49-F238E27FC236}">
                <a16:creationId xmlns:a16="http://schemas.microsoft.com/office/drawing/2014/main" id="{204016F7-419A-0D19-FB69-5000DAF8A402}"/>
              </a:ext>
            </a:extLst>
          </p:cNvPr>
          <p:cNvPicPr>
            <a:picLocks noChangeAspect="1"/>
          </p:cNvPicPr>
          <p:nvPr userDrawn="1"/>
        </p:nvPicPr>
        <p:blipFill rotWithShape="1">
          <a:blip r:embed="rId2">
            <a:alphaModFix amt="17000"/>
            <a:extLst>
              <a:ext uri="{28A0092B-C50C-407E-A947-70E740481C1C}">
                <a14:useLocalDpi xmlns:a14="http://schemas.microsoft.com/office/drawing/2010/main" val="0"/>
              </a:ext>
            </a:extLst>
          </a:blip>
          <a:srcRect l="2796" t="155" r="16723"/>
          <a:stretch/>
        </p:blipFill>
        <p:spPr>
          <a:xfrm>
            <a:off x="16100" y="0"/>
            <a:ext cx="6876313" cy="6847341"/>
          </a:xfrm>
          <a:custGeom>
            <a:avLst/>
            <a:gdLst>
              <a:gd name="connsiteX0" fmla="*/ 0 w 5519369"/>
              <a:gd name="connsiteY0" fmla="*/ 0 h 6847341"/>
              <a:gd name="connsiteX1" fmla="*/ 5519369 w 5519369"/>
              <a:gd name="connsiteY1" fmla="*/ 0 h 6847341"/>
              <a:gd name="connsiteX2" fmla="*/ 5519369 w 5519369"/>
              <a:gd name="connsiteY2" fmla="*/ 6847341 h 6847341"/>
              <a:gd name="connsiteX3" fmla="*/ 0 w 5519369"/>
              <a:gd name="connsiteY3" fmla="*/ 6847341 h 6847341"/>
            </a:gdLst>
            <a:ahLst/>
            <a:cxnLst>
              <a:cxn ang="0">
                <a:pos x="connsiteX0" y="connsiteY0"/>
              </a:cxn>
              <a:cxn ang="0">
                <a:pos x="connsiteX1" y="connsiteY1"/>
              </a:cxn>
              <a:cxn ang="0">
                <a:pos x="connsiteX2" y="connsiteY2"/>
              </a:cxn>
              <a:cxn ang="0">
                <a:pos x="connsiteX3" y="connsiteY3"/>
              </a:cxn>
            </a:cxnLst>
            <a:rect l="l" t="t" r="r" b="b"/>
            <a:pathLst>
              <a:path w="5519369" h="6847341">
                <a:moveTo>
                  <a:pt x="0" y="0"/>
                </a:moveTo>
                <a:lnTo>
                  <a:pt x="5519369" y="0"/>
                </a:lnTo>
                <a:lnTo>
                  <a:pt x="5519369" y="6847341"/>
                </a:lnTo>
                <a:lnTo>
                  <a:pt x="0" y="6847341"/>
                </a:lnTo>
                <a:close/>
              </a:path>
            </a:pathLst>
          </a:custGeom>
        </p:spPr>
      </p:pic>
      <p:sp>
        <p:nvSpPr>
          <p:cNvPr id="78" name="任意多边形: 形状 77">
            <a:extLst>
              <a:ext uri="{FF2B5EF4-FFF2-40B4-BE49-F238E27FC236}">
                <a16:creationId xmlns:a16="http://schemas.microsoft.com/office/drawing/2014/main" id="{3B38A257-1BD4-0594-07EE-986B9DFE433F}"/>
              </a:ext>
            </a:extLst>
          </p:cNvPr>
          <p:cNvSpPr/>
          <p:nvPr userDrawn="1"/>
        </p:nvSpPr>
        <p:spPr>
          <a:xfrm rot="21363056">
            <a:off x="-55016" y="4422523"/>
            <a:ext cx="12255687" cy="2854509"/>
          </a:xfrm>
          <a:custGeom>
            <a:avLst/>
            <a:gdLst>
              <a:gd name="connsiteX0" fmla="*/ 7854298 w 12255687"/>
              <a:gd name="connsiteY0" fmla="*/ 19734 h 2854509"/>
              <a:gd name="connsiteX1" fmla="*/ 11993208 w 12255687"/>
              <a:gd name="connsiteY1" fmla="*/ 1472357 h 2854509"/>
              <a:gd name="connsiteX2" fmla="*/ 12255687 w 12255687"/>
              <a:gd name="connsiteY2" fmla="*/ 1512631 h 2854509"/>
              <a:gd name="connsiteX3" fmla="*/ 12163052 w 12255687"/>
              <a:gd name="connsiteY3" fmla="*/ 2854509 h 2854509"/>
              <a:gd name="connsiteX4" fmla="*/ 0 w 12255687"/>
              <a:gd name="connsiteY4" fmla="*/ 2014850 h 2854509"/>
              <a:gd name="connsiteX5" fmla="*/ 118611 w 12255687"/>
              <a:gd name="connsiteY5" fmla="*/ 296696 h 2854509"/>
              <a:gd name="connsiteX6" fmla="*/ 128332 w 12255687"/>
              <a:gd name="connsiteY6" fmla="*/ 300039 h 2854509"/>
              <a:gd name="connsiteX7" fmla="*/ 5646879 w 12255687"/>
              <a:gd name="connsiteY7" fmla="*/ 767214 h 2854509"/>
              <a:gd name="connsiteX8" fmla="*/ 7854298 w 12255687"/>
              <a:gd name="connsiteY8" fmla="*/ 19734 h 285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5687" h="2854509">
                <a:moveTo>
                  <a:pt x="7854298" y="19734"/>
                </a:moveTo>
                <a:cubicBezTo>
                  <a:pt x="9233935" y="175460"/>
                  <a:pt x="10613571" y="1207138"/>
                  <a:pt x="11993208" y="1472357"/>
                </a:cubicBezTo>
                <a:lnTo>
                  <a:pt x="12255687" y="1512631"/>
                </a:lnTo>
                <a:lnTo>
                  <a:pt x="12163052" y="2854509"/>
                </a:lnTo>
                <a:lnTo>
                  <a:pt x="0" y="2014850"/>
                </a:lnTo>
                <a:lnTo>
                  <a:pt x="118611" y="296696"/>
                </a:lnTo>
                <a:lnTo>
                  <a:pt x="128332" y="300039"/>
                </a:lnTo>
                <a:cubicBezTo>
                  <a:pt x="1967848" y="974848"/>
                  <a:pt x="3807364" y="2428282"/>
                  <a:pt x="5646879" y="767214"/>
                </a:cubicBezTo>
                <a:cubicBezTo>
                  <a:pt x="6382685" y="102787"/>
                  <a:pt x="7118492" y="-63319"/>
                  <a:pt x="7854298" y="19734"/>
                </a:cubicBezTo>
                <a:close/>
              </a:path>
            </a:pathLst>
          </a:custGeom>
          <a:pattFill prst="lgCheck">
            <a:fgClr>
              <a:schemeClr val="accent1"/>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79" name="任意多边形: 形状 78">
            <a:extLst>
              <a:ext uri="{FF2B5EF4-FFF2-40B4-BE49-F238E27FC236}">
                <a16:creationId xmlns:a16="http://schemas.microsoft.com/office/drawing/2014/main" id="{89EC69BF-A293-68A9-FE0E-EF20DFBC0100}"/>
              </a:ext>
            </a:extLst>
          </p:cNvPr>
          <p:cNvSpPr/>
          <p:nvPr userDrawn="1"/>
        </p:nvSpPr>
        <p:spPr>
          <a:xfrm rot="21131348">
            <a:off x="-46157" y="-282980"/>
            <a:ext cx="4344735" cy="1854783"/>
          </a:xfrm>
          <a:custGeom>
            <a:avLst/>
            <a:gdLst>
              <a:gd name="connsiteX0" fmla="*/ 153463 w 4344735"/>
              <a:gd name="connsiteY0" fmla="*/ 0 h 1854783"/>
              <a:gd name="connsiteX1" fmla="*/ 4344735 w 4344735"/>
              <a:gd name="connsiteY1" fmla="*/ 574943 h 1854783"/>
              <a:gd name="connsiteX2" fmla="*/ 4344735 w 4344735"/>
              <a:gd name="connsiteY2" fmla="*/ 1087570 h 1854783"/>
              <a:gd name="connsiteX3" fmla="*/ 481752 w 4344735"/>
              <a:gd name="connsiteY3" fmla="*/ 1332837 h 1854783"/>
              <a:gd name="connsiteX4" fmla="*/ 0 w 4344735"/>
              <a:gd name="connsiteY4" fmla="*/ 1118726 h 185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4735" h="1854783">
                <a:moveTo>
                  <a:pt x="153463" y="0"/>
                </a:moveTo>
                <a:lnTo>
                  <a:pt x="4344735" y="574943"/>
                </a:lnTo>
                <a:lnTo>
                  <a:pt x="4344735" y="1087570"/>
                </a:lnTo>
                <a:cubicBezTo>
                  <a:pt x="3057074" y="2250317"/>
                  <a:pt x="1769413" y="1886958"/>
                  <a:pt x="481752" y="1332837"/>
                </a:cubicBezTo>
                <a:lnTo>
                  <a:pt x="0" y="1118726"/>
                </a:lnTo>
                <a:close/>
              </a:path>
            </a:pathLst>
          </a:custGeom>
          <a:pattFill prst="lgCheck">
            <a:fgClr>
              <a:schemeClr val="accent1"/>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80" name="任意多边形: 形状 79">
            <a:extLst>
              <a:ext uri="{FF2B5EF4-FFF2-40B4-BE49-F238E27FC236}">
                <a16:creationId xmlns:a16="http://schemas.microsoft.com/office/drawing/2014/main" id="{43A5F469-6C0F-25D7-CEA5-C32D60133A0D}"/>
              </a:ext>
            </a:extLst>
          </p:cNvPr>
          <p:cNvSpPr/>
          <p:nvPr userDrawn="1"/>
        </p:nvSpPr>
        <p:spPr>
          <a:xfrm>
            <a:off x="1" y="889879"/>
            <a:ext cx="2442085" cy="5078245"/>
          </a:xfrm>
          <a:custGeom>
            <a:avLst/>
            <a:gdLst>
              <a:gd name="connsiteX0" fmla="*/ 0 w 2442085"/>
              <a:gd name="connsiteY0" fmla="*/ 0 h 5078245"/>
              <a:gd name="connsiteX1" fmla="*/ 157940 w 2442085"/>
              <a:gd name="connsiteY1" fmla="*/ 7975 h 5078245"/>
              <a:gd name="connsiteX2" fmla="*/ 2442085 w 2442085"/>
              <a:gd name="connsiteY2" fmla="*/ 2539122 h 5078245"/>
              <a:gd name="connsiteX3" fmla="*/ 157940 w 2442085"/>
              <a:gd name="connsiteY3" fmla="*/ 5070269 h 5078245"/>
              <a:gd name="connsiteX4" fmla="*/ 0 w 2442085"/>
              <a:gd name="connsiteY4" fmla="*/ 5078245 h 5078245"/>
              <a:gd name="connsiteX5" fmla="*/ 0 w 2442085"/>
              <a:gd name="connsiteY5" fmla="*/ 4092386 h 5078245"/>
              <a:gd name="connsiteX6" fmla="*/ 57142 w 2442085"/>
              <a:gd name="connsiteY6" fmla="*/ 4089500 h 5078245"/>
              <a:gd name="connsiteX7" fmla="*/ 1456226 w 2442085"/>
              <a:gd name="connsiteY7" fmla="*/ 2539122 h 5078245"/>
              <a:gd name="connsiteX8" fmla="*/ 57142 w 2442085"/>
              <a:gd name="connsiteY8" fmla="*/ 988744 h 5078245"/>
              <a:gd name="connsiteX9" fmla="*/ 0 w 2442085"/>
              <a:gd name="connsiteY9" fmla="*/ 985859 h 507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2085" h="5078245">
                <a:moveTo>
                  <a:pt x="0" y="0"/>
                </a:moveTo>
                <a:lnTo>
                  <a:pt x="157940" y="7975"/>
                </a:lnTo>
                <a:cubicBezTo>
                  <a:pt x="1440911" y="138268"/>
                  <a:pt x="2442085" y="1221776"/>
                  <a:pt x="2442085" y="2539122"/>
                </a:cubicBezTo>
                <a:cubicBezTo>
                  <a:pt x="2442085" y="3856468"/>
                  <a:pt x="1440911" y="4939977"/>
                  <a:pt x="157940" y="5070269"/>
                </a:cubicBezTo>
                <a:lnTo>
                  <a:pt x="0" y="5078245"/>
                </a:lnTo>
                <a:lnTo>
                  <a:pt x="0" y="4092386"/>
                </a:lnTo>
                <a:lnTo>
                  <a:pt x="57142" y="4089500"/>
                </a:lnTo>
                <a:cubicBezTo>
                  <a:pt x="842987" y="4009693"/>
                  <a:pt x="1456226" y="3346023"/>
                  <a:pt x="1456226" y="2539122"/>
                </a:cubicBezTo>
                <a:cubicBezTo>
                  <a:pt x="1456226" y="1732222"/>
                  <a:pt x="842987" y="1068551"/>
                  <a:pt x="57142" y="988744"/>
                </a:cubicBezTo>
                <a:lnTo>
                  <a:pt x="0" y="985859"/>
                </a:lnTo>
                <a:close/>
              </a:path>
            </a:pathLst>
          </a:custGeom>
          <a:gradFill>
            <a:gsLst>
              <a:gs pos="0">
                <a:schemeClr val="accent3">
                  <a:lumMod val="75000"/>
                </a:schemeClr>
              </a:gs>
              <a:gs pos="100000">
                <a:schemeClr val="accent3">
                  <a:lumMod val="10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81" name="任意多边形: 形状 80">
            <a:extLst>
              <a:ext uri="{FF2B5EF4-FFF2-40B4-BE49-F238E27FC236}">
                <a16:creationId xmlns:a16="http://schemas.microsoft.com/office/drawing/2014/main" id="{CE034EBB-42D6-0A27-CBA6-91100E461683}"/>
              </a:ext>
            </a:extLst>
          </p:cNvPr>
          <p:cNvSpPr/>
          <p:nvPr userDrawn="1"/>
        </p:nvSpPr>
        <p:spPr>
          <a:xfrm>
            <a:off x="9749916" y="889879"/>
            <a:ext cx="2442084" cy="5078245"/>
          </a:xfrm>
          <a:custGeom>
            <a:avLst/>
            <a:gdLst>
              <a:gd name="connsiteX0" fmla="*/ 2442084 w 2442084"/>
              <a:gd name="connsiteY0" fmla="*/ 0 h 5078245"/>
              <a:gd name="connsiteX1" fmla="*/ 2442084 w 2442084"/>
              <a:gd name="connsiteY1" fmla="*/ 985859 h 5078245"/>
              <a:gd name="connsiteX2" fmla="*/ 2384943 w 2442084"/>
              <a:gd name="connsiteY2" fmla="*/ 988744 h 5078245"/>
              <a:gd name="connsiteX3" fmla="*/ 985859 w 2442084"/>
              <a:gd name="connsiteY3" fmla="*/ 2539122 h 5078245"/>
              <a:gd name="connsiteX4" fmla="*/ 2384943 w 2442084"/>
              <a:gd name="connsiteY4" fmla="*/ 4089500 h 5078245"/>
              <a:gd name="connsiteX5" fmla="*/ 2442084 w 2442084"/>
              <a:gd name="connsiteY5" fmla="*/ 4092386 h 5078245"/>
              <a:gd name="connsiteX6" fmla="*/ 2442084 w 2442084"/>
              <a:gd name="connsiteY6" fmla="*/ 5078245 h 5078245"/>
              <a:gd name="connsiteX7" fmla="*/ 2284145 w 2442084"/>
              <a:gd name="connsiteY7" fmla="*/ 5070269 h 5078245"/>
              <a:gd name="connsiteX8" fmla="*/ 0 w 2442084"/>
              <a:gd name="connsiteY8" fmla="*/ 2539122 h 5078245"/>
              <a:gd name="connsiteX9" fmla="*/ 2284145 w 2442084"/>
              <a:gd name="connsiteY9" fmla="*/ 7975 h 507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2084" h="5078245">
                <a:moveTo>
                  <a:pt x="2442084" y="0"/>
                </a:moveTo>
                <a:lnTo>
                  <a:pt x="2442084" y="985859"/>
                </a:lnTo>
                <a:lnTo>
                  <a:pt x="2384943" y="988744"/>
                </a:lnTo>
                <a:cubicBezTo>
                  <a:pt x="1599098" y="1068551"/>
                  <a:pt x="985859" y="1732222"/>
                  <a:pt x="985859" y="2539122"/>
                </a:cubicBezTo>
                <a:cubicBezTo>
                  <a:pt x="985859" y="3346023"/>
                  <a:pt x="1599098" y="4009693"/>
                  <a:pt x="2384943" y="4089500"/>
                </a:cubicBezTo>
                <a:lnTo>
                  <a:pt x="2442084" y="4092386"/>
                </a:lnTo>
                <a:lnTo>
                  <a:pt x="2442084" y="5078245"/>
                </a:lnTo>
                <a:lnTo>
                  <a:pt x="2284145" y="5070269"/>
                </a:lnTo>
                <a:cubicBezTo>
                  <a:pt x="1001174" y="4939977"/>
                  <a:pt x="0" y="3856468"/>
                  <a:pt x="0" y="2539122"/>
                </a:cubicBezTo>
                <a:cubicBezTo>
                  <a:pt x="0" y="1221776"/>
                  <a:pt x="1001174" y="138268"/>
                  <a:pt x="2284145" y="7975"/>
                </a:cubicBezTo>
                <a:close/>
              </a:path>
            </a:pathLst>
          </a:custGeom>
          <a:gradFill>
            <a:gsLst>
              <a:gs pos="0">
                <a:schemeClr val="accent3">
                  <a:lumMod val="75000"/>
                </a:schemeClr>
              </a:gs>
              <a:gs pos="100000">
                <a:schemeClr val="accent3">
                  <a:lumMod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82" name="任意多边形: 形状 81">
            <a:extLst>
              <a:ext uri="{FF2B5EF4-FFF2-40B4-BE49-F238E27FC236}">
                <a16:creationId xmlns:a16="http://schemas.microsoft.com/office/drawing/2014/main" id="{723F0D5E-13EC-F54C-9D4F-7E97AE157C50}"/>
              </a:ext>
            </a:extLst>
          </p:cNvPr>
          <p:cNvSpPr/>
          <p:nvPr userDrawn="1"/>
        </p:nvSpPr>
        <p:spPr>
          <a:xfrm rot="16200000">
            <a:off x="5014124" y="3263350"/>
            <a:ext cx="2163754" cy="5025546"/>
          </a:xfrm>
          <a:custGeom>
            <a:avLst/>
            <a:gdLst>
              <a:gd name="connsiteX0" fmla="*/ 2163754 w 2163754"/>
              <a:gd name="connsiteY0" fmla="*/ 2512773 h 5025546"/>
              <a:gd name="connsiteX1" fmla="*/ 132233 w 2163754"/>
              <a:gd name="connsiteY1" fmla="*/ 5005365 h 5025546"/>
              <a:gd name="connsiteX2" fmla="*/ 0 w 2163754"/>
              <a:gd name="connsiteY2" fmla="*/ 5025546 h 5025546"/>
              <a:gd name="connsiteX3" fmla="*/ 0 w 2163754"/>
              <a:gd name="connsiteY3" fmla="*/ 4022449 h 5025546"/>
              <a:gd name="connsiteX4" fmla="*/ 82898 w 2163754"/>
              <a:gd name="connsiteY4" fmla="*/ 4001134 h 5025546"/>
              <a:gd name="connsiteX5" fmla="*/ 1177895 w 2163754"/>
              <a:gd name="connsiteY5" fmla="*/ 2512773 h 5025546"/>
              <a:gd name="connsiteX6" fmla="*/ 82898 w 2163754"/>
              <a:gd name="connsiteY6" fmla="*/ 1024413 h 5025546"/>
              <a:gd name="connsiteX7" fmla="*/ 0 w 2163754"/>
              <a:gd name="connsiteY7" fmla="*/ 1003098 h 5025546"/>
              <a:gd name="connsiteX8" fmla="*/ 0 w 2163754"/>
              <a:gd name="connsiteY8" fmla="*/ 0 h 5025546"/>
              <a:gd name="connsiteX9" fmla="*/ 132233 w 2163754"/>
              <a:gd name="connsiteY9" fmla="*/ 20181 h 5025546"/>
              <a:gd name="connsiteX10" fmla="*/ 2163754 w 2163754"/>
              <a:gd name="connsiteY10" fmla="*/ 2512773 h 502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3754" h="5025546">
                <a:moveTo>
                  <a:pt x="2163754" y="2512773"/>
                </a:moveTo>
                <a:cubicBezTo>
                  <a:pt x="2163754" y="3742296"/>
                  <a:pt x="1291620" y="4768121"/>
                  <a:pt x="132233" y="5005365"/>
                </a:cubicBezTo>
                <a:lnTo>
                  <a:pt x="0" y="5025546"/>
                </a:lnTo>
                <a:lnTo>
                  <a:pt x="0" y="4022449"/>
                </a:lnTo>
                <a:lnTo>
                  <a:pt x="82898" y="4001134"/>
                </a:lnTo>
                <a:cubicBezTo>
                  <a:pt x="717284" y="3803819"/>
                  <a:pt x="1177895" y="3212087"/>
                  <a:pt x="1177895" y="2512773"/>
                </a:cubicBezTo>
                <a:cubicBezTo>
                  <a:pt x="1177895" y="1813460"/>
                  <a:pt x="717284" y="1221727"/>
                  <a:pt x="82898" y="1024413"/>
                </a:cubicBezTo>
                <a:lnTo>
                  <a:pt x="0" y="1003098"/>
                </a:lnTo>
                <a:lnTo>
                  <a:pt x="0" y="0"/>
                </a:lnTo>
                <a:lnTo>
                  <a:pt x="132233" y="20181"/>
                </a:lnTo>
                <a:cubicBezTo>
                  <a:pt x="1291620" y="257426"/>
                  <a:pt x="2163754" y="1283251"/>
                  <a:pt x="2163754" y="2512773"/>
                </a:cubicBezTo>
                <a:close/>
              </a:path>
            </a:pathLst>
          </a:custGeom>
          <a:gradFill>
            <a:gsLst>
              <a:gs pos="0">
                <a:schemeClr val="accent3">
                  <a:lumMod val="75000"/>
                </a:schemeClr>
              </a:gs>
              <a:gs pos="100000">
                <a:schemeClr val="accent3">
                  <a:lumMod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83" name="任意多边形: 形状 82">
            <a:extLst>
              <a:ext uri="{FF2B5EF4-FFF2-40B4-BE49-F238E27FC236}">
                <a16:creationId xmlns:a16="http://schemas.microsoft.com/office/drawing/2014/main" id="{C02916F4-5391-0667-D1CF-B96ED8DFA867}"/>
              </a:ext>
            </a:extLst>
          </p:cNvPr>
          <p:cNvSpPr/>
          <p:nvPr userDrawn="1"/>
        </p:nvSpPr>
        <p:spPr>
          <a:xfrm rot="16200000">
            <a:off x="5014123" y="-1430896"/>
            <a:ext cx="2163754" cy="5025546"/>
          </a:xfrm>
          <a:custGeom>
            <a:avLst/>
            <a:gdLst>
              <a:gd name="connsiteX0" fmla="*/ 2163754 w 2163754"/>
              <a:gd name="connsiteY0" fmla="*/ 0 h 5025546"/>
              <a:gd name="connsiteX1" fmla="*/ 2163754 w 2163754"/>
              <a:gd name="connsiteY1" fmla="*/ 1003098 h 5025546"/>
              <a:gd name="connsiteX2" fmla="*/ 2080855 w 2163754"/>
              <a:gd name="connsiteY2" fmla="*/ 1024413 h 5025546"/>
              <a:gd name="connsiteX3" fmla="*/ 985859 w 2163754"/>
              <a:gd name="connsiteY3" fmla="*/ 2512773 h 5025546"/>
              <a:gd name="connsiteX4" fmla="*/ 2080855 w 2163754"/>
              <a:gd name="connsiteY4" fmla="*/ 4001134 h 5025546"/>
              <a:gd name="connsiteX5" fmla="*/ 2163754 w 2163754"/>
              <a:gd name="connsiteY5" fmla="*/ 4022449 h 5025546"/>
              <a:gd name="connsiteX6" fmla="*/ 2163754 w 2163754"/>
              <a:gd name="connsiteY6" fmla="*/ 5025546 h 5025546"/>
              <a:gd name="connsiteX7" fmla="*/ 2031521 w 2163754"/>
              <a:gd name="connsiteY7" fmla="*/ 5005365 h 5025546"/>
              <a:gd name="connsiteX8" fmla="*/ 0 w 2163754"/>
              <a:gd name="connsiteY8" fmla="*/ 2512773 h 5025546"/>
              <a:gd name="connsiteX9" fmla="*/ 2031521 w 2163754"/>
              <a:gd name="connsiteY9" fmla="*/ 20181 h 502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3754" h="5025546">
                <a:moveTo>
                  <a:pt x="2163754" y="0"/>
                </a:moveTo>
                <a:lnTo>
                  <a:pt x="2163754" y="1003098"/>
                </a:lnTo>
                <a:lnTo>
                  <a:pt x="2080855" y="1024413"/>
                </a:lnTo>
                <a:cubicBezTo>
                  <a:pt x="1446470" y="1221727"/>
                  <a:pt x="985859" y="1813460"/>
                  <a:pt x="985859" y="2512773"/>
                </a:cubicBezTo>
                <a:cubicBezTo>
                  <a:pt x="985859" y="3212087"/>
                  <a:pt x="1446470" y="3803819"/>
                  <a:pt x="2080855" y="4001134"/>
                </a:cubicBezTo>
                <a:lnTo>
                  <a:pt x="2163754" y="4022449"/>
                </a:lnTo>
                <a:lnTo>
                  <a:pt x="2163754" y="5025546"/>
                </a:lnTo>
                <a:lnTo>
                  <a:pt x="2031521" y="5005365"/>
                </a:lnTo>
                <a:cubicBezTo>
                  <a:pt x="872134" y="4768121"/>
                  <a:pt x="0" y="3742296"/>
                  <a:pt x="0" y="2512773"/>
                </a:cubicBezTo>
                <a:cubicBezTo>
                  <a:pt x="0" y="1283251"/>
                  <a:pt x="872134" y="257426"/>
                  <a:pt x="2031521" y="20181"/>
                </a:cubicBezTo>
                <a:close/>
              </a:path>
            </a:pathLst>
          </a:custGeom>
          <a:gradFill>
            <a:gsLst>
              <a:gs pos="0">
                <a:schemeClr val="accent3">
                  <a:lumMod val="75000"/>
                </a:schemeClr>
              </a:gs>
              <a:gs pos="100000">
                <a:schemeClr val="accent3">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pic>
        <p:nvPicPr>
          <p:cNvPr id="85" name="图片 84" descr="图片包含 瓷砖, 淋浴, 瓦, 一群&#10;&#10;描述已自动生成">
            <a:extLst>
              <a:ext uri="{FF2B5EF4-FFF2-40B4-BE49-F238E27FC236}">
                <a16:creationId xmlns:a16="http://schemas.microsoft.com/office/drawing/2014/main" id="{A4FE6516-39E3-F192-19D1-A82A5E1700B0}"/>
              </a:ext>
            </a:extLst>
          </p:cNvPr>
          <p:cNvPicPr>
            <a:picLocks noChangeAspect="1"/>
          </p:cNvPicPr>
          <p:nvPr userDrawn="1"/>
        </p:nvPicPr>
        <p:blipFill rotWithShape="1">
          <a:blip r:embed="rId2">
            <a:alphaModFix amt="17000"/>
            <a:extLst>
              <a:ext uri="{28A0092B-C50C-407E-A947-70E740481C1C}">
                <a14:useLocalDpi xmlns:a14="http://schemas.microsoft.com/office/drawing/2010/main" val="0"/>
              </a:ext>
            </a:extLst>
          </a:blip>
          <a:srcRect l="2796" t="155" r="16723"/>
          <a:stretch/>
        </p:blipFill>
        <p:spPr>
          <a:xfrm>
            <a:off x="6672632" y="1"/>
            <a:ext cx="5519369" cy="6847341"/>
          </a:xfrm>
          <a:custGeom>
            <a:avLst/>
            <a:gdLst>
              <a:gd name="connsiteX0" fmla="*/ 0 w 5519369"/>
              <a:gd name="connsiteY0" fmla="*/ 0 h 6847341"/>
              <a:gd name="connsiteX1" fmla="*/ 5519369 w 5519369"/>
              <a:gd name="connsiteY1" fmla="*/ 0 h 6847341"/>
              <a:gd name="connsiteX2" fmla="*/ 5519369 w 5519369"/>
              <a:gd name="connsiteY2" fmla="*/ 6847341 h 6847341"/>
              <a:gd name="connsiteX3" fmla="*/ 0 w 5519369"/>
              <a:gd name="connsiteY3" fmla="*/ 6847341 h 6847341"/>
            </a:gdLst>
            <a:ahLst/>
            <a:cxnLst>
              <a:cxn ang="0">
                <a:pos x="connsiteX0" y="connsiteY0"/>
              </a:cxn>
              <a:cxn ang="0">
                <a:pos x="connsiteX1" y="connsiteY1"/>
              </a:cxn>
              <a:cxn ang="0">
                <a:pos x="connsiteX2" y="connsiteY2"/>
              </a:cxn>
              <a:cxn ang="0">
                <a:pos x="connsiteX3" y="connsiteY3"/>
              </a:cxn>
            </a:cxnLst>
            <a:rect l="l" t="t" r="r" b="b"/>
            <a:pathLst>
              <a:path w="5519369" h="6847341">
                <a:moveTo>
                  <a:pt x="0" y="0"/>
                </a:moveTo>
                <a:lnTo>
                  <a:pt x="5519369" y="0"/>
                </a:lnTo>
                <a:lnTo>
                  <a:pt x="5519369" y="6847341"/>
                </a:lnTo>
                <a:lnTo>
                  <a:pt x="0" y="6847341"/>
                </a:lnTo>
                <a:close/>
              </a:path>
            </a:pathLst>
          </a:custGeom>
        </p:spPr>
      </p:pic>
      <p:grpSp>
        <p:nvGrpSpPr>
          <p:cNvPr id="86" name="组合 85">
            <a:extLst>
              <a:ext uri="{FF2B5EF4-FFF2-40B4-BE49-F238E27FC236}">
                <a16:creationId xmlns:a16="http://schemas.microsoft.com/office/drawing/2014/main" id="{0FCBBDE5-7790-5E4D-1757-EC09832562C9}"/>
              </a:ext>
            </a:extLst>
          </p:cNvPr>
          <p:cNvGrpSpPr/>
          <p:nvPr userDrawn="1"/>
        </p:nvGrpSpPr>
        <p:grpSpPr>
          <a:xfrm>
            <a:off x="1458559" y="884716"/>
            <a:ext cx="9582996" cy="5022580"/>
            <a:chOff x="1940893" y="1355694"/>
            <a:chExt cx="8623594" cy="4064324"/>
          </a:xfrm>
        </p:grpSpPr>
        <p:grpSp>
          <p:nvGrpSpPr>
            <p:cNvPr id="87" name="组合 86">
              <a:extLst>
                <a:ext uri="{FF2B5EF4-FFF2-40B4-BE49-F238E27FC236}">
                  <a16:creationId xmlns:a16="http://schemas.microsoft.com/office/drawing/2014/main" id="{DE0E274C-0B4A-7AC0-148F-02C1A91F9205}"/>
                </a:ext>
              </a:extLst>
            </p:cNvPr>
            <p:cNvGrpSpPr/>
            <p:nvPr userDrawn="1"/>
          </p:nvGrpSpPr>
          <p:grpSpPr>
            <a:xfrm>
              <a:off x="1940893" y="1355694"/>
              <a:ext cx="8623594" cy="4064324"/>
              <a:chOff x="1182914" y="1388736"/>
              <a:chExt cx="10139551" cy="4493896"/>
            </a:xfrm>
          </p:grpSpPr>
          <p:grpSp>
            <p:nvGrpSpPr>
              <p:cNvPr id="95" name="组合 94">
                <a:extLst>
                  <a:ext uri="{FF2B5EF4-FFF2-40B4-BE49-F238E27FC236}">
                    <a16:creationId xmlns:a16="http://schemas.microsoft.com/office/drawing/2014/main" id="{2226D2D4-CF03-A7C0-6C6D-7E2877D845CA}"/>
                  </a:ext>
                </a:extLst>
              </p:cNvPr>
              <p:cNvGrpSpPr/>
              <p:nvPr userDrawn="1"/>
            </p:nvGrpSpPr>
            <p:grpSpPr>
              <a:xfrm>
                <a:off x="1182914" y="1459372"/>
                <a:ext cx="10139551" cy="4423260"/>
                <a:chOff x="1182914" y="827314"/>
                <a:chExt cx="10139551" cy="5317094"/>
              </a:xfrm>
            </p:grpSpPr>
            <p:sp>
              <p:nvSpPr>
                <p:cNvPr id="97" name="矩形: 圆角 96">
                  <a:extLst>
                    <a:ext uri="{FF2B5EF4-FFF2-40B4-BE49-F238E27FC236}">
                      <a16:creationId xmlns:a16="http://schemas.microsoft.com/office/drawing/2014/main" id="{B39982E0-79D4-584F-2747-8E84D990BEE0}"/>
                    </a:ext>
                  </a:extLst>
                </p:cNvPr>
                <p:cNvSpPr/>
                <p:nvPr userDrawn="1"/>
              </p:nvSpPr>
              <p:spPr>
                <a:xfrm>
                  <a:off x="1496294" y="1093436"/>
                  <a:ext cx="9826171" cy="5050972"/>
                </a:xfrm>
                <a:prstGeom prst="roundRect">
                  <a:avLst>
                    <a:gd name="adj" fmla="val 4770"/>
                  </a:avLst>
                </a:prstGeom>
                <a:pattFill prst="wdUpDiag">
                  <a:fgClr>
                    <a:schemeClr val="accent1"/>
                  </a:fgClr>
                  <a:bgClr>
                    <a:schemeClr val="accent5"/>
                  </a:bgClr>
                </a:patt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prstClr val="white"/>
                    </a:solidFill>
                    <a:effectLst/>
                    <a:uLnTx/>
                    <a:uFillTx/>
                    <a:latin typeface="微软雅黑"/>
                    <a:ea typeface="微软雅黑"/>
                  </a:endParaRPr>
                </a:p>
              </p:txBody>
            </p:sp>
            <p:sp>
              <p:nvSpPr>
                <p:cNvPr id="98" name="矩形: 圆角 97">
                  <a:extLst>
                    <a:ext uri="{FF2B5EF4-FFF2-40B4-BE49-F238E27FC236}">
                      <a16:creationId xmlns:a16="http://schemas.microsoft.com/office/drawing/2014/main" id="{9D265812-681D-801D-A883-B58DF2503272}"/>
                    </a:ext>
                  </a:extLst>
                </p:cNvPr>
                <p:cNvSpPr/>
                <p:nvPr userDrawn="1"/>
              </p:nvSpPr>
              <p:spPr>
                <a:xfrm>
                  <a:off x="1182914" y="827314"/>
                  <a:ext cx="9826171" cy="5050972"/>
                </a:xfrm>
                <a:prstGeom prst="roundRect">
                  <a:avLst>
                    <a:gd name="adj" fmla="val 4770"/>
                  </a:avLst>
                </a:prstGeom>
                <a:solidFill>
                  <a:schemeClr val="accent2"/>
                </a:solidFill>
                <a:ln w="635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微软雅黑"/>
                    <a:ea typeface="微软雅黑"/>
                    <a:cs typeface="+mn-cs"/>
                  </a:endParaRPr>
                </a:p>
              </p:txBody>
            </p:sp>
          </p:grpSp>
          <p:sp>
            <p:nvSpPr>
              <p:cNvPr id="96" name="矩形: 圆顶角 95">
                <a:extLst>
                  <a:ext uri="{FF2B5EF4-FFF2-40B4-BE49-F238E27FC236}">
                    <a16:creationId xmlns:a16="http://schemas.microsoft.com/office/drawing/2014/main" id="{1AEDBA37-2044-32CC-10BC-3BC35F49959D}"/>
                  </a:ext>
                </a:extLst>
              </p:cNvPr>
              <p:cNvSpPr/>
              <p:nvPr userDrawn="1"/>
            </p:nvSpPr>
            <p:spPr>
              <a:xfrm>
                <a:off x="1182914" y="1388736"/>
                <a:ext cx="9826170" cy="737542"/>
              </a:xfrm>
              <a:prstGeom prst="round2SameRect">
                <a:avLst>
                  <a:gd name="adj1" fmla="val 41390"/>
                  <a:gd name="adj2" fmla="val 30546"/>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grpSp>
        <p:grpSp>
          <p:nvGrpSpPr>
            <p:cNvPr id="88" name="组合 87">
              <a:extLst>
                <a:ext uri="{FF2B5EF4-FFF2-40B4-BE49-F238E27FC236}">
                  <a16:creationId xmlns:a16="http://schemas.microsoft.com/office/drawing/2014/main" id="{BCE11A7E-5619-F47A-F5D1-1DD1A228BAD5}"/>
                </a:ext>
              </a:extLst>
            </p:cNvPr>
            <p:cNvGrpSpPr/>
            <p:nvPr userDrawn="1"/>
          </p:nvGrpSpPr>
          <p:grpSpPr>
            <a:xfrm>
              <a:off x="2163394" y="1467069"/>
              <a:ext cx="1620387" cy="451616"/>
              <a:chOff x="9257156" y="1531699"/>
              <a:chExt cx="1620387" cy="451616"/>
            </a:xfrm>
          </p:grpSpPr>
          <p:sp>
            <p:nvSpPr>
              <p:cNvPr id="89" name="矩形: 圆角 88">
                <a:extLst>
                  <a:ext uri="{FF2B5EF4-FFF2-40B4-BE49-F238E27FC236}">
                    <a16:creationId xmlns:a16="http://schemas.microsoft.com/office/drawing/2014/main" id="{B474C6BA-7D56-C372-A8A4-B12559EF54B4}"/>
                  </a:ext>
                </a:extLst>
              </p:cNvPr>
              <p:cNvSpPr/>
              <p:nvPr userDrawn="1"/>
            </p:nvSpPr>
            <p:spPr>
              <a:xfrm>
                <a:off x="10425927" y="1531699"/>
                <a:ext cx="451616" cy="451616"/>
              </a:xfrm>
              <a:prstGeom prst="roundRect">
                <a:avLst>
                  <a:gd name="adj" fmla="val 3354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90" name="乘号 89">
                <a:extLst>
                  <a:ext uri="{FF2B5EF4-FFF2-40B4-BE49-F238E27FC236}">
                    <a16:creationId xmlns:a16="http://schemas.microsoft.com/office/drawing/2014/main" id="{1E143E53-BC92-56F1-36F2-B12DC77829F1}"/>
                  </a:ext>
                </a:extLst>
              </p:cNvPr>
              <p:cNvSpPr/>
              <p:nvPr userDrawn="1"/>
            </p:nvSpPr>
            <p:spPr>
              <a:xfrm>
                <a:off x="10527021" y="1632793"/>
                <a:ext cx="249428" cy="249428"/>
              </a:xfrm>
              <a:prstGeom prst="mathMultiply">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91" name="矩形: 圆角 90">
                <a:extLst>
                  <a:ext uri="{FF2B5EF4-FFF2-40B4-BE49-F238E27FC236}">
                    <a16:creationId xmlns:a16="http://schemas.microsoft.com/office/drawing/2014/main" id="{5382A5BA-386C-365D-612D-B49C99D23F5A}"/>
                  </a:ext>
                </a:extLst>
              </p:cNvPr>
              <p:cNvSpPr/>
              <p:nvPr userDrawn="1"/>
            </p:nvSpPr>
            <p:spPr>
              <a:xfrm>
                <a:off x="9842770" y="1531699"/>
                <a:ext cx="451616" cy="451616"/>
              </a:xfrm>
              <a:prstGeom prst="roundRect">
                <a:avLst>
                  <a:gd name="adj" fmla="val 3354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92" name="矩形: 圆角 91">
                <a:extLst>
                  <a:ext uri="{FF2B5EF4-FFF2-40B4-BE49-F238E27FC236}">
                    <a16:creationId xmlns:a16="http://schemas.microsoft.com/office/drawing/2014/main" id="{63B34A77-6168-8056-AD38-EF24F052F8AA}"/>
                  </a:ext>
                </a:extLst>
              </p:cNvPr>
              <p:cNvSpPr/>
              <p:nvPr userDrawn="1"/>
            </p:nvSpPr>
            <p:spPr>
              <a:xfrm>
                <a:off x="9995249" y="1684178"/>
                <a:ext cx="146658" cy="146658"/>
              </a:xfrm>
              <a:prstGeom prst="roundRect">
                <a:avLst>
                  <a:gd name="adj" fmla="val 0"/>
                </a:avLst>
              </a:prstGeom>
              <a:noFill/>
              <a:ln w="508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93" name="矩形: 圆角 92">
                <a:extLst>
                  <a:ext uri="{FF2B5EF4-FFF2-40B4-BE49-F238E27FC236}">
                    <a16:creationId xmlns:a16="http://schemas.microsoft.com/office/drawing/2014/main" id="{C5AFC442-5C4A-8462-A380-2B22358E9C7B}"/>
                  </a:ext>
                </a:extLst>
              </p:cNvPr>
              <p:cNvSpPr/>
              <p:nvPr userDrawn="1"/>
            </p:nvSpPr>
            <p:spPr>
              <a:xfrm>
                <a:off x="9257156" y="1531699"/>
                <a:ext cx="451616" cy="451616"/>
              </a:xfrm>
              <a:prstGeom prst="roundRect">
                <a:avLst>
                  <a:gd name="adj" fmla="val 3354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94" name="减号 93">
                <a:extLst>
                  <a:ext uri="{FF2B5EF4-FFF2-40B4-BE49-F238E27FC236}">
                    <a16:creationId xmlns:a16="http://schemas.microsoft.com/office/drawing/2014/main" id="{64EA993F-A938-FAA9-1859-311037BB0CE4}"/>
                  </a:ext>
                </a:extLst>
              </p:cNvPr>
              <p:cNvSpPr/>
              <p:nvPr userDrawn="1"/>
            </p:nvSpPr>
            <p:spPr>
              <a:xfrm>
                <a:off x="9358250" y="1632793"/>
                <a:ext cx="249428" cy="249428"/>
              </a:xfrm>
              <a:prstGeom prst="mathMinus">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grpSp>
      </p:grpSp>
      <p:sp>
        <p:nvSpPr>
          <p:cNvPr id="99" name="图形 136">
            <a:extLst>
              <a:ext uri="{FF2B5EF4-FFF2-40B4-BE49-F238E27FC236}">
                <a16:creationId xmlns:a16="http://schemas.microsoft.com/office/drawing/2014/main" id="{3EED68AE-B962-0BB2-34FD-4DC1EEED29E6}"/>
              </a:ext>
            </a:extLst>
          </p:cNvPr>
          <p:cNvSpPr/>
          <p:nvPr userDrawn="1"/>
        </p:nvSpPr>
        <p:spPr>
          <a:xfrm rot="20700000" flipH="1">
            <a:off x="1273089" y="961845"/>
            <a:ext cx="451616" cy="664026"/>
          </a:xfrm>
          <a:custGeom>
            <a:avLst/>
            <a:gdLst>
              <a:gd name="connsiteX0" fmla="*/ 471965 w 941119"/>
              <a:gd name="connsiteY0" fmla="*/ 921371 h 921549"/>
              <a:gd name="connsiteX1" fmla="*/ 470026 w 941119"/>
              <a:gd name="connsiteY1" fmla="*/ 907245 h 921549"/>
              <a:gd name="connsiteX2" fmla="*/ 470026 w 941119"/>
              <a:gd name="connsiteY2" fmla="*/ 886680 h 921549"/>
              <a:gd name="connsiteX3" fmla="*/ 469296 w 941119"/>
              <a:gd name="connsiteY3" fmla="*/ 873871 h 921549"/>
              <a:gd name="connsiteX4" fmla="*/ 469012 w 941119"/>
              <a:gd name="connsiteY4" fmla="*/ 862574 h 921549"/>
              <a:gd name="connsiteX5" fmla="*/ 468211 w 941119"/>
              <a:gd name="connsiteY5" fmla="*/ 849266 h 921549"/>
              <a:gd name="connsiteX6" fmla="*/ 468016 w 941119"/>
              <a:gd name="connsiteY6" fmla="*/ 845157 h 921549"/>
              <a:gd name="connsiteX7" fmla="*/ 467144 w 941119"/>
              <a:gd name="connsiteY7" fmla="*/ 830301 h 921549"/>
              <a:gd name="connsiteX8" fmla="*/ 466966 w 941119"/>
              <a:gd name="connsiteY8" fmla="*/ 824662 h 921549"/>
              <a:gd name="connsiteX9" fmla="*/ 466201 w 941119"/>
              <a:gd name="connsiteY9" fmla="*/ 815980 h 921549"/>
              <a:gd name="connsiteX10" fmla="*/ 466041 w 941119"/>
              <a:gd name="connsiteY10" fmla="*/ 814468 h 921549"/>
              <a:gd name="connsiteX11" fmla="*/ 464813 w 941119"/>
              <a:gd name="connsiteY11" fmla="*/ 796037 h 921549"/>
              <a:gd name="connsiteX12" fmla="*/ 463176 w 941119"/>
              <a:gd name="connsiteY12" fmla="*/ 781271 h 921549"/>
              <a:gd name="connsiteX13" fmla="*/ 462892 w 941119"/>
              <a:gd name="connsiteY13" fmla="*/ 778727 h 921549"/>
              <a:gd name="connsiteX14" fmla="*/ 461113 w 941119"/>
              <a:gd name="connsiteY14" fmla="*/ 762431 h 921549"/>
              <a:gd name="connsiteX15" fmla="*/ 459992 w 941119"/>
              <a:gd name="connsiteY15" fmla="*/ 753286 h 921549"/>
              <a:gd name="connsiteX16" fmla="*/ 454904 w 941119"/>
              <a:gd name="connsiteY16" fmla="*/ 720890 h 921549"/>
              <a:gd name="connsiteX17" fmla="*/ 445137 w 941119"/>
              <a:gd name="connsiteY17" fmla="*/ 676307 h 921549"/>
              <a:gd name="connsiteX18" fmla="*/ 427524 w 941119"/>
              <a:gd name="connsiteY18" fmla="*/ 625888 h 921549"/>
              <a:gd name="connsiteX19" fmla="*/ 401924 w 941119"/>
              <a:gd name="connsiteY19" fmla="*/ 580256 h 921549"/>
              <a:gd name="connsiteX20" fmla="*/ 385378 w 941119"/>
              <a:gd name="connsiteY20" fmla="*/ 559992 h 921549"/>
              <a:gd name="connsiteX21" fmla="*/ 382372 w 941119"/>
              <a:gd name="connsiteY21" fmla="*/ 556434 h 921549"/>
              <a:gd name="connsiteX22" fmla="*/ 376554 w 941119"/>
              <a:gd name="connsiteY22" fmla="*/ 550635 h 921549"/>
              <a:gd name="connsiteX23" fmla="*/ 374170 w 941119"/>
              <a:gd name="connsiteY23" fmla="*/ 548695 h 921549"/>
              <a:gd name="connsiteX24" fmla="*/ 359404 w 941119"/>
              <a:gd name="connsiteY24" fmla="*/ 535940 h 921549"/>
              <a:gd name="connsiteX25" fmla="*/ 336526 w 941119"/>
              <a:gd name="connsiteY25" fmla="*/ 520302 h 921549"/>
              <a:gd name="connsiteX26" fmla="*/ 281909 w 941119"/>
              <a:gd name="connsiteY26" fmla="*/ 495395 h 921549"/>
              <a:gd name="connsiteX27" fmla="*/ 237966 w 941119"/>
              <a:gd name="connsiteY27" fmla="*/ 482942 h 921549"/>
              <a:gd name="connsiteX28" fmla="*/ 203239 w 941119"/>
              <a:gd name="connsiteY28" fmla="*/ 476199 h 921549"/>
              <a:gd name="connsiteX29" fmla="*/ 171839 w 941119"/>
              <a:gd name="connsiteY29" fmla="*/ 471449 h 921549"/>
              <a:gd name="connsiteX30" fmla="*/ 158585 w 941119"/>
              <a:gd name="connsiteY30" fmla="*/ 470043 h 921549"/>
              <a:gd name="connsiteX31" fmla="*/ 145349 w 941119"/>
              <a:gd name="connsiteY31" fmla="*/ 468496 h 921549"/>
              <a:gd name="connsiteX32" fmla="*/ 142306 w 941119"/>
              <a:gd name="connsiteY32" fmla="*/ 468140 h 921549"/>
              <a:gd name="connsiteX33" fmla="*/ 132611 w 941119"/>
              <a:gd name="connsiteY33" fmla="*/ 467339 h 921549"/>
              <a:gd name="connsiteX34" fmla="*/ 114180 w 941119"/>
              <a:gd name="connsiteY34" fmla="*/ 466023 h 921549"/>
              <a:gd name="connsiteX35" fmla="*/ 107063 w 941119"/>
              <a:gd name="connsiteY35" fmla="*/ 465364 h 921549"/>
              <a:gd name="connsiteX36" fmla="*/ 105533 w 941119"/>
              <a:gd name="connsiteY36" fmla="*/ 465133 h 921549"/>
              <a:gd name="connsiteX37" fmla="*/ 82975 w 941119"/>
              <a:gd name="connsiteY37" fmla="*/ 463977 h 921549"/>
              <a:gd name="connsiteX38" fmla="*/ 67604 w 941119"/>
              <a:gd name="connsiteY38" fmla="*/ 463176 h 921549"/>
              <a:gd name="connsiteX39" fmla="*/ 58887 w 941119"/>
              <a:gd name="connsiteY39" fmla="*/ 462963 h 921549"/>
              <a:gd name="connsiteX40" fmla="*/ 38374 w 941119"/>
              <a:gd name="connsiteY40" fmla="*/ 462073 h 921549"/>
              <a:gd name="connsiteX41" fmla="*/ 34265 w 941119"/>
              <a:gd name="connsiteY41" fmla="*/ 461984 h 921549"/>
              <a:gd name="connsiteX42" fmla="*/ 4892 w 941119"/>
              <a:gd name="connsiteY42" fmla="*/ 461931 h 921549"/>
              <a:gd name="connsiteX43" fmla="*/ 1334 w 941119"/>
              <a:gd name="connsiteY43" fmla="*/ 461344 h 921549"/>
              <a:gd name="connsiteX44" fmla="*/ 4394 w 941119"/>
              <a:gd name="connsiteY44" fmla="*/ 461077 h 921549"/>
              <a:gd name="connsiteX45" fmla="*/ 22416 w 941119"/>
              <a:gd name="connsiteY45" fmla="*/ 460952 h 921549"/>
              <a:gd name="connsiteX46" fmla="*/ 33090 w 941119"/>
              <a:gd name="connsiteY46" fmla="*/ 460205 h 921549"/>
              <a:gd name="connsiteX47" fmla="*/ 37200 w 941119"/>
              <a:gd name="connsiteY47" fmla="*/ 460027 h 921549"/>
              <a:gd name="connsiteX48" fmla="*/ 54688 w 941119"/>
              <a:gd name="connsiteY48" fmla="*/ 460027 h 921549"/>
              <a:gd name="connsiteX49" fmla="*/ 64918 w 941119"/>
              <a:gd name="connsiteY49" fmla="*/ 459334 h 921549"/>
              <a:gd name="connsiteX50" fmla="*/ 74151 w 941119"/>
              <a:gd name="connsiteY50" fmla="*/ 459031 h 921549"/>
              <a:gd name="connsiteX51" fmla="*/ 87992 w 941119"/>
              <a:gd name="connsiteY51" fmla="*/ 458195 h 921549"/>
              <a:gd name="connsiteX52" fmla="*/ 93116 w 941119"/>
              <a:gd name="connsiteY52" fmla="*/ 457999 h 921549"/>
              <a:gd name="connsiteX53" fmla="*/ 105391 w 941119"/>
              <a:gd name="connsiteY53" fmla="*/ 457163 h 921549"/>
              <a:gd name="connsiteX54" fmla="*/ 109501 w 941119"/>
              <a:gd name="connsiteY54" fmla="*/ 456985 h 921549"/>
              <a:gd name="connsiteX55" fmla="*/ 120744 w 941119"/>
              <a:gd name="connsiteY55" fmla="*/ 456131 h 921549"/>
              <a:gd name="connsiteX56" fmla="*/ 124302 w 941119"/>
              <a:gd name="connsiteY56" fmla="*/ 455953 h 921549"/>
              <a:gd name="connsiteX57" fmla="*/ 132468 w 941119"/>
              <a:gd name="connsiteY57" fmla="*/ 455171 h 921549"/>
              <a:gd name="connsiteX58" fmla="*/ 133998 w 941119"/>
              <a:gd name="connsiteY58" fmla="*/ 454993 h 921549"/>
              <a:gd name="connsiteX59" fmla="*/ 149850 w 941119"/>
              <a:gd name="connsiteY59" fmla="*/ 453747 h 921549"/>
              <a:gd name="connsiteX60" fmla="*/ 163050 w 941119"/>
              <a:gd name="connsiteY60" fmla="*/ 452128 h 921549"/>
              <a:gd name="connsiteX61" fmla="*/ 174774 w 941119"/>
              <a:gd name="connsiteY61" fmla="*/ 450794 h 921549"/>
              <a:gd name="connsiteX62" fmla="*/ 193543 w 941119"/>
              <a:gd name="connsiteY62" fmla="*/ 448125 h 921549"/>
              <a:gd name="connsiteX63" fmla="*/ 214251 w 941119"/>
              <a:gd name="connsiteY63" fmla="*/ 444656 h 921549"/>
              <a:gd name="connsiteX64" fmla="*/ 226367 w 941119"/>
              <a:gd name="connsiteY64" fmla="*/ 442450 h 921549"/>
              <a:gd name="connsiteX65" fmla="*/ 281357 w 941119"/>
              <a:gd name="connsiteY65" fmla="*/ 427649 h 921549"/>
              <a:gd name="connsiteX66" fmla="*/ 326634 w 941119"/>
              <a:gd name="connsiteY66" fmla="*/ 408079 h 921549"/>
              <a:gd name="connsiteX67" fmla="*/ 363425 w 941119"/>
              <a:gd name="connsiteY67" fmla="*/ 383724 h 921549"/>
              <a:gd name="connsiteX68" fmla="*/ 387834 w 941119"/>
              <a:gd name="connsiteY68" fmla="*/ 360205 h 921549"/>
              <a:gd name="connsiteX69" fmla="*/ 411708 w 941119"/>
              <a:gd name="connsiteY69" fmla="*/ 327470 h 921549"/>
              <a:gd name="connsiteX70" fmla="*/ 423681 w 941119"/>
              <a:gd name="connsiteY70" fmla="*/ 305321 h 921549"/>
              <a:gd name="connsiteX71" fmla="*/ 440138 w 941119"/>
              <a:gd name="connsiteY71" fmla="*/ 262624 h 921549"/>
              <a:gd name="connsiteX72" fmla="*/ 450527 w 941119"/>
              <a:gd name="connsiteY72" fmla="*/ 222915 h 921549"/>
              <a:gd name="connsiteX73" fmla="*/ 455082 w 941119"/>
              <a:gd name="connsiteY73" fmla="*/ 200286 h 921549"/>
              <a:gd name="connsiteX74" fmla="*/ 458640 w 941119"/>
              <a:gd name="connsiteY74" fmla="*/ 177514 h 921549"/>
              <a:gd name="connsiteX75" fmla="*/ 460419 w 941119"/>
              <a:gd name="connsiteY75" fmla="*/ 166840 h 921549"/>
              <a:gd name="connsiteX76" fmla="*/ 461415 w 941119"/>
              <a:gd name="connsiteY76" fmla="*/ 158176 h 921549"/>
              <a:gd name="connsiteX77" fmla="*/ 462803 w 941119"/>
              <a:gd name="connsiteY77" fmla="*/ 144922 h 921549"/>
              <a:gd name="connsiteX78" fmla="*/ 464422 w 941119"/>
              <a:gd name="connsiteY78" fmla="*/ 130155 h 921549"/>
              <a:gd name="connsiteX79" fmla="*/ 464689 w 941119"/>
              <a:gd name="connsiteY79" fmla="*/ 128643 h 921549"/>
              <a:gd name="connsiteX80" fmla="*/ 465881 w 941119"/>
              <a:gd name="connsiteY80" fmla="*/ 110728 h 921549"/>
              <a:gd name="connsiteX81" fmla="*/ 466557 w 941119"/>
              <a:gd name="connsiteY81" fmla="*/ 104110 h 921549"/>
              <a:gd name="connsiteX82" fmla="*/ 466788 w 941119"/>
              <a:gd name="connsiteY82" fmla="*/ 102580 h 921549"/>
              <a:gd name="connsiteX83" fmla="*/ 467944 w 941119"/>
              <a:gd name="connsiteY83" fmla="*/ 80538 h 921549"/>
              <a:gd name="connsiteX84" fmla="*/ 468674 w 941119"/>
              <a:gd name="connsiteY84" fmla="*/ 69294 h 921549"/>
              <a:gd name="connsiteX85" fmla="*/ 468958 w 941119"/>
              <a:gd name="connsiteY85" fmla="*/ 61075 h 921549"/>
              <a:gd name="connsiteX86" fmla="*/ 469795 w 941119"/>
              <a:gd name="connsiteY86" fmla="*/ 45188 h 921549"/>
              <a:gd name="connsiteX87" fmla="*/ 469919 w 941119"/>
              <a:gd name="connsiteY87" fmla="*/ 41096 h 921549"/>
              <a:gd name="connsiteX88" fmla="*/ 470026 w 941119"/>
              <a:gd name="connsiteY88" fmla="*/ 10230 h 921549"/>
              <a:gd name="connsiteX89" fmla="*/ 471947 w 941119"/>
              <a:gd name="connsiteY89" fmla="*/ 1334 h 921549"/>
              <a:gd name="connsiteX90" fmla="*/ 471947 w 941119"/>
              <a:gd name="connsiteY90" fmla="*/ 5462 h 921549"/>
              <a:gd name="connsiteX91" fmla="*/ 472054 w 941119"/>
              <a:gd name="connsiteY91" fmla="*/ 28589 h 921549"/>
              <a:gd name="connsiteX92" fmla="*/ 472783 w 941119"/>
              <a:gd name="connsiteY92" fmla="*/ 40883 h 921549"/>
              <a:gd name="connsiteX93" fmla="*/ 473068 w 941119"/>
              <a:gd name="connsiteY93" fmla="*/ 51664 h 921549"/>
              <a:gd name="connsiteX94" fmla="*/ 473904 w 941119"/>
              <a:gd name="connsiteY94" fmla="*/ 68067 h 921549"/>
              <a:gd name="connsiteX95" fmla="*/ 474100 w 941119"/>
              <a:gd name="connsiteY95" fmla="*/ 75183 h 921549"/>
              <a:gd name="connsiteX96" fmla="*/ 474900 w 941119"/>
              <a:gd name="connsiteY96" fmla="*/ 86942 h 921549"/>
              <a:gd name="connsiteX97" fmla="*/ 475096 w 941119"/>
              <a:gd name="connsiteY97" fmla="*/ 90500 h 921549"/>
              <a:gd name="connsiteX98" fmla="*/ 475986 w 941119"/>
              <a:gd name="connsiteY98" fmla="*/ 103808 h 921549"/>
              <a:gd name="connsiteX99" fmla="*/ 476146 w 941119"/>
              <a:gd name="connsiteY99" fmla="*/ 108415 h 921549"/>
              <a:gd name="connsiteX100" fmla="*/ 476893 w 941119"/>
              <a:gd name="connsiteY100" fmla="*/ 116065 h 921549"/>
              <a:gd name="connsiteX101" fmla="*/ 477071 w 941119"/>
              <a:gd name="connsiteY101" fmla="*/ 117595 h 921549"/>
              <a:gd name="connsiteX102" fmla="*/ 478316 w 941119"/>
              <a:gd name="connsiteY102" fmla="*/ 134479 h 921549"/>
              <a:gd name="connsiteX103" fmla="*/ 480095 w 941119"/>
              <a:gd name="connsiteY103" fmla="*/ 149227 h 921549"/>
              <a:gd name="connsiteX104" fmla="*/ 481163 w 941119"/>
              <a:gd name="connsiteY104" fmla="*/ 159421 h 921549"/>
              <a:gd name="connsiteX105" fmla="*/ 491339 w 941119"/>
              <a:gd name="connsiteY105" fmla="*/ 221083 h 921549"/>
              <a:gd name="connsiteX106" fmla="*/ 508204 w 941119"/>
              <a:gd name="connsiteY106" fmla="*/ 280290 h 921549"/>
              <a:gd name="connsiteX107" fmla="*/ 538448 w 941119"/>
              <a:gd name="connsiteY107" fmla="*/ 339639 h 921549"/>
              <a:gd name="connsiteX108" fmla="*/ 552556 w 941119"/>
              <a:gd name="connsiteY108" fmla="*/ 357928 h 921549"/>
              <a:gd name="connsiteX109" fmla="*/ 567073 w 941119"/>
              <a:gd name="connsiteY109" fmla="*/ 373210 h 921549"/>
              <a:gd name="connsiteX110" fmla="*/ 587550 w 941119"/>
              <a:gd name="connsiteY110" fmla="*/ 390289 h 921549"/>
              <a:gd name="connsiteX111" fmla="*/ 609077 w 941119"/>
              <a:gd name="connsiteY111" fmla="*/ 404325 h 921549"/>
              <a:gd name="connsiteX112" fmla="*/ 644249 w 941119"/>
              <a:gd name="connsiteY112" fmla="*/ 421297 h 921549"/>
              <a:gd name="connsiteX113" fmla="*/ 694062 w 941119"/>
              <a:gd name="connsiteY113" fmla="*/ 437202 h 921549"/>
              <a:gd name="connsiteX114" fmla="*/ 725106 w 941119"/>
              <a:gd name="connsiteY114" fmla="*/ 444087 h 921549"/>
              <a:gd name="connsiteX115" fmla="*/ 746846 w 941119"/>
              <a:gd name="connsiteY115" fmla="*/ 447645 h 921549"/>
              <a:gd name="connsiteX116" fmla="*/ 771664 w 941119"/>
              <a:gd name="connsiteY116" fmla="*/ 451328 h 921549"/>
              <a:gd name="connsiteX117" fmla="*/ 784936 w 941119"/>
              <a:gd name="connsiteY117" fmla="*/ 452644 h 921549"/>
              <a:gd name="connsiteX118" fmla="*/ 800200 w 941119"/>
              <a:gd name="connsiteY118" fmla="*/ 454423 h 921549"/>
              <a:gd name="connsiteX119" fmla="*/ 804292 w 941119"/>
              <a:gd name="connsiteY119" fmla="*/ 454672 h 921549"/>
              <a:gd name="connsiteX120" fmla="*/ 811408 w 941119"/>
              <a:gd name="connsiteY120" fmla="*/ 455420 h 921549"/>
              <a:gd name="connsiteX121" fmla="*/ 812422 w 941119"/>
              <a:gd name="connsiteY121" fmla="*/ 455580 h 921549"/>
              <a:gd name="connsiteX122" fmla="*/ 830337 w 941119"/>
              <a:gd name="connsiteY122" fmla="*/ 456754 h 921549"/>
              <a:gd name="connsiteX123" fmla="*/ 839535 w 941119"/>
              <a:gd name="connsiteY123" fmla="*/ 457519 h 921549"/>
              <a:gd name="connsiteX124" fmla="*/ 841065 w 941119"/>
              <a:gd name="connsiteY124" fmla="*/ 457697 h 921549"/>
              <a:gd name="connsiteX125" fmla="*/ 870829 w 941119"/>
              <a:gd name="connsiteY125" fmla="*/ 458871 h 921549"/>
              <a:gd name="connsiteX126" fmla="*/ 879510 w 941119"/>
              <a:gd name="connsiteY126" fmla="*/ 459529 h 921549"/>
              <a:gd name="connsiteX127" fmla="*/ 883602 w 941119"/>
              <a:gd name="connsiteY127" fmla="*/ 459778 h 921549"/>
              <a:gd name="connsiteX128" fmla="*/ 900059 w 941119"/>
              <a:gd name="connsiteY128" fmla="*/ 459885 h 921549"/>
              <a:gd name="connsiteX129" fmla="*/ 913384 w 941119"/>
              <a:gd name="connsiteY129" fmla="*/ 460632 h 921549"/>
              <a:gd name="connsiteX130" fmla="*/ 923133 w 941119"/>
              <a:gd name="connsiteY130" fmla="*/ 460846 h 921549"/>
              <a:gd name="connsiteX131" fmla="*/ 940621 w 941119"/>
              <a:gd name="connsiteY131" fmla="*/ 461522 h 921549"/>
              <a:gd name="connsiteX132" fmla="*/ 937561 w 941119"/>
              <a:gd name="connsiteY132" fmla="*/ 461806 h 921549"/>
              <a:gd name="connsiteX133" fmla="*/ 906694 w 941119"/>
              <a:gd name="connsiteY133" fmla="*/ 461949 h 921549"/>
              <a:gd name="connsiteX134" fmla="*/ 900557 w 941119"/>
              <a:gd name="connsiteY134" fmla="*/ 462482 h 921549"/>
              <a:gd name="connsiteX135" fmla="*/ 895967 w 941119"/>
              <a:gd name="connsiteY135" fmla="*/ 462838 h 921549"/>
              <a:gd name="connsiteX136" fmla="*/ 881040 w 941119"/>
              <a:gd name="connsiteY136" fmla="*/ 462945 h 921549"/>
              <a:gd name="connsiteX137" fmla="*/ 870811 w 941119"/>
              <a:gd name="connsiteY137" fmla="*/ 463639 h 921549"/>
              <a:gd name="connsiteX138" fmla="*/ 860546 w 941119"/>
              <a:gd name="connsiteY138" fmla="*/ 463959 h 921549"/>
              <a:gd name="connsiteX139" fmla="*/ 850316 w 941119"/>
              <a:gd name="connsiteY139" fmla="*/ 464688 h 921549"/>
              <a:gd name="connsiteX140" fmla="*/ 844677 w 941119"/>
              <a:gd name="connsiteY140" fmla="*/ 464955 h 921549"/>
              <a:gd name="connsiteX141" fmla="*/ 832401 w 941119"/>
              <a:gd name="connsiteY141" fmla="*/ 465809 h 921549"/>
              <a:gd name="connsiteX142" fmla="*/ 827793 w 941119"/>
              <a:gd name="connsiteY142" fmla="*/ 466005 h 921549"/>
              <a:gd name="connsiteX143" fmla="*/ 818596 w 941119"/>
              <a:gd name="connsiteY143" fmla="*/ 466788 h 921549"/>
              <a:gd name="connsiteX144" fmla="*/ 817066 w 941119"/>
              <a:gd name="connsiteY144" fmla="*/ 466966 h 921549"/>
              <a:gd name="connsiteX145" fmla="*/ 800200 w 941119"/>
              <a:gd name="connsiteY145" fmla="*/ 468264 h 921549"/>
              <a:gd name="connsiteX146" fmla="*/ 785416 w 941119"/>
              <a:gd name="connsiteY146" fmla="*/ 469777 h 921549"/>
              <a:gd name="connsiteX147" fmla="*/ 773194 w 941119"/>
              <a:gd name="connsiteY147" fmla="*/ 471182 h 921549"/>
              <a:gd name="connsiteX148" fmla="*/ 762004 w 941119"/>
              <a:gd name="connsiteY148" fmla="*/ 472481 h 921549"/>
              <a:gd name="connsiteX149" fmla="*/ 751881 w 941119"/>
              <a:gd name="connsiteY149" fmla="*/ 474117 h 921549"/>
              <a:gd name="connsiteX150" fmla="*/ 724075 w 941119"/>
              <a:gd name="connsiteY150" fmla="*/ 478654 h 921549"/>
              <a:gd name="connsiteX151" fmla="*/ 689063 w 941119"/>
              <a:gd name="connsiteY151" fmla="*/ 486606 h 921549"/>
              <a:gd name="connsiteX152" fmla="*/ 637061 w 941119"/>
              <a:gd name="connsiteY152" fmla="*/ 504272 h 921549"/>
              <a:gd name="connsiteX153" fmla="*/ 592069 w 941119"/>
              <a:gd name="connsiteY153" fmla="*/ 528948 h 921549"/>
              <a:gd name="connsiteX154" fmla="*/ 567073 w 941119"/>
              <a:gd name="connsiteY154" fmla="*/ 549531 h 921549"/>
              <a:gd name="connsiteX155" fmla="*/ 560153 w 941119"/>
              <a:gd name="connsiteY155" fmla="*/ 556434 h 921549"/>
              <a:gd name="connsiteX156" fmla="*/ 541312 w 941119"/>
              <a:gd name="connsiteY156" fmla="*/ 578797 h 921549"/>
              <a:gd name="connsiteX157" fmla="*/ 520355 w 941119"/>
              <a:gd name="connsiteY157" fmla="*/ 613524 h 921549"/>
              <a:gd name="connsiteX158" fmla="*/ 507350 w 941119"/>
              <a:gd name="connsiteY158" fmla="*/ 644266 h 921549"/>
              <a:gd name="connsiteX159" fmla="*/ 493314 w 941119"/>
              <a:gd name="connsiteY159" fmla="*/ 692034 h 921549"/>
              <a:gd name="connsiteX160" fmla="*/ 487514 w 941119"/>
              <a:gd name="connsiteY160" fmla="*/ 720143 h 921549"/>
              <a:gd name="connsiteX161" fmla="*/ 483137 w 941119"/>
              <a:gd name="connsiteY161" fmla="*/ 747985 h 921549"/>
              <a:gd name="connsiteX162" fmla="*/ 479971 w 941119"/>
              <a:gd name="connsiteY162" fmla="*/ 771860 h 921549"/>
              <a:gd name="connsiteX163" fmla="*/ 478281 w 941119"/>
              <a:gd name="connsiteY163" fmla="*/ 786092 h 921549"/>
              <a:gd name="connsiteX164" fmla="*/ 476929 w 941119"/>
              <a:gd name="connsiteY164" fmla="*/ 802442 h 921549"/>
              <a:gd name="connsiteX165" fmla="*/ 475310 w 941119"/>
              <a:gd name="connsiteY165" fmla="*/ 822367 h 921549"/>
              <a:gd name="connsiteX166" fmla="*/ 475185 w 941119"/>
              <a:gd name="connsiteY166" fmla="*/ 823381 h 921549"/>
              <a:gd name="connsiteX167" fmla="*/ 474064 w 941119"/>
              <a:gd name="connsiteY167" fmla="*/ 844392 h 921549"/>
              <a:gd name="connsiteX168" fmla="*/ 473246 w 941119"/>
              <a:gd name="connsiteY168" fmla="*/ 859264 h 921549"/>
              <a:gd name="connsiteX169" fmla="*/ 473015 w 941119"/>
              <a:gd name="connsiteY169" fmla="*/ 869014 h 921549"/>
              <a:gd name="connsiteX170" fmla="*/ 472178 w 941119"/>
              <a:gd name="connsiteY170" fmla="*/ 884883 h 921549"/>
              <a:gd name="connsiteX171" fmla="*/ 472036 w 941119"/>
              <a:gd name="connsiteY171" fmla="*/ 888992 h 921549"/>
              <a:gd name="connsiteX172" fmla="*/ 471912 w 941119"/>
              <a:gd name="connsiteY172" fmla="*/ 916265 h 921549"/>
              <a:gd name="connsiteX173" fmla="*/ 471965 w 941119"/>
              <a:gd name="connsiteY173" fmla="*/ 921371 h 92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1119" h="921549">
                <a:moveTo>
                  <a:pt x="471965" y="921371"/>
                </a:moveTo>
                <a:cubicBezTo>
                  <a:pt x="470378" y="916840"/>
                  <a:pt x="469718" y="912036"/>
                  <a:pt x="470026" y="907245"/>
                </a:cubicBezTo>
                <a:cubicBezTo>
                  <a:pt x="470026" y="900396"/>
                  <a:pt x="470026" y="893529"/>
                  <a:pt x="470026" y="886680"/>
                </a:cubicBezTo>
                <a:cubicBezTo>
                  <a:pt x="470102" y="882398"/>
                  <a:pt x="469859" y="878115"/>
                  <a:pt x="469296" y="873871"/>
                </a:cubicBezTo>
                <a:cubicBezTo>
                  <a:pt x="468951" y="870115"/>
                  <a:pt x="468857" y="866342"/>
                  <a:pt x="469012" y="862574"/>
                </a:cubicBezTo>
                <a:cubicBezTo>
                  <a:pt x="469012" y="858126"/>
                  <a:pt x="469279" y="853678"/>
                  <a:pt x="468211" y="849266"/>
                </a:cubicBezTo>
                <a:cubicBezTo>
                  <a:pt x="468003" y="847907"/>
                  <a:pt x="467937" y="846530"/>
                  <a:pt x="468016" y="845157"/>
                </a:cubicBezTo>
                <a:cubicBezTo>
                  <a:pt x="467891" y="840211"/>
                  <a:pt x="468229" y="835229"/>
                  <a:pt x="467144" y="830301"/>
                </a:cubicBezTo>
                <a:cubicBezTo>
                  <a:pt x="466896" y="828432"/>
                  <a:pt x="466838" y="826542"/>
                  <a:pt x="466966" y="824662"/>
                </a:cubicBezTo>
                <a:cubicBezTo>
                  <a:pt x="467130" y="821746"/>
                  <a:pt x="466872" y="818823"/>
                  <a:pt x="466201" y="815980"/>
                </a:cubicBezTo>
                <a:cubicBezTo>
                  <a:pt x="466059" y="815489"/>
                  <a:pt x="466005" y="814977"/>
                  <a:pt x="466041" y="814468"/>
                </a:cubicBezTo>
                <a:cubicBezTo>
                  <a:pt x="466414" y="808277"/>
                  <a:pt x="465027" y="802192"/>
                  <a:pt x="464813" y="796037"/>
                </a:cubicBezTo>
                <a:cubicBezTo>
                  <a:pt x="464635" y="791091"/>
                  <a:pt x="463746" y="786199"/>
                  <a:pt x="463176" y="781271"/>
                </a:cubicBezTo>
                <a:cubicBezTo>
                  <a:pt x="463038" y="780428"/>
                  <a:pt x="462943" y="779579"/>
                  <a:pt x="462892" y="778727"/>
                </a:cubicBezTo>
                <a:cubicBezTo>
                  <a:pt x="462629" y="773263"/>
                  <a:pt x="462034" y="767821"/>
                  <a:pt x="461113" y="762431"/>
                </a:cubicBezTo>
                <a:cubicBezTo>
                  <a:pt x="460686" y="759388"/>
                  <a:pt x="460401" y="756329"/>
                  <a:pt x="459992" y="753286"/>
                </a:cubicBezTo>
                <a:cubicBezTo>
                  <a:pt x="458498" y="742452"/>
                  <a:pt x="456754" y="731671"/>
                  <a:pt x="454904" y="720890"/>
                </a:cubicBezTo>
                <a:cubicBezTo>
                  <a:pt x="452420" y="705871"/>
                  <a:pt x="449159" y="690989"/>
                  <a:pt x="445137" y="676307"/>
                </a:cubicBezTo>
                <a:cubicBezTo>
                  <a:pt x="440458" y="659107"/>
                  <a:pt x="434573" y="642259"/>
                  <a:pt x="427524" y="625888"/>
                </a:cubicBezTo>
                <a:cubicBezTo>
                  <a:pt x="420559" y="609848"/>
                  <a:pt x="411982" y="594559"/>
                  <a:pt x="401924" y="580256"/>
                </a:cubicBezTo>
                <a:cubicBezTo>
                  <a:pt x="396960" y="573068"/>
                  <a:pt x="391427" y="566292"/>
                  <a:pt x="385378" y="559992"/>
                </a:cubicBezTo>
                <a:cubicBezTo>
                  <a:pt x="384293" y="558889"/>
                  <a:pt x="383333" y="557680"/>
                  <a:pt x="382372" y="556434"/>
                </a:cubicBezTo>
                <a:cubicBezTo>
                  <a:pt x="380666" y="554280"/>
                  <a:pt x="378714" y="552333"/>
                  <a:pt x="376554" y="550635"/>
                </a:cubicBezTo>
                <a:cubicBezTo>
                  <a:pt x="375722" y="550037"/>
                  <a:pt x="374925" y="549389"/>
                  <a:pt x="374170" y="548695"/>
                </a:cubicBezTo>
                <a:cubicBezTo>
                  <a:pt x="369525" y="544134"/>
                  <a:pt x="364594" y="539873"/>
                  <a:pt x="359404" y="535940"/>
                </a:cubicBezTo>
                <a:cubicBezTo>
                  <a:pt x="352144" y="530209"/>
                  <a:pt x="344501" y="524984"/>
                  <a:pt x="336526" y="520302"/>
                </a:cubicBezTo>
                <a:cubicBezTo>
                  <a:pt x="319182" y="510227"/>
                  <a:pt x="300888" y="501885"/>
                  <a:pt x="281909" y="495395"/>
                </a:cubicBezTo>
                <a:cubicBezTo>
                  <a:pt x="267490" y="490476"/>
                  <a:pt x="252821" y="486320"/>
                  <a:pt x="237966" y="482942"/>
                </a:cubicBezTo>
                <a:cubicBezTo>
                  <a:pt x="226473" y="480291"/>
                  <a:pt x="214927" y="477853"/>
                  <a:pt x="203239" y="476199"/>
                </a:cubicBezTo>
                <a:cubicBezTo>
                  <a:pt x="192760" y="474722"/>
                  <a:pt x="182335" y="472641"/>
                  <a:pt x="171839" y="471449"/>
                </a:cubicBezTo>
                <a:cubicBezTo>
                  <a:pt x="167444" y="470933"/>
                  <a:pt x="162943" y="470239"/>
                  <a:pt x="158585" y="470043"/>
                </a:cubicBezTo>
                <a:cubicBezTo>
                  <a:pt x="154226" y="469848"/>
                  <a:pt x="149690" y="469047"/>
                  <a:pt x="145349" y="468496"/>
                </a:cubicBezTo>
                <a:cubicBezTo>
                  <a:pt x="144341" y="468325"/>
                  <a:pt x="143326" y="468206"/>
                  <a:pt x="142306" y="468140"/>
                </a:cubicBezTo>
                <a:cubicBezTo>
                  <a:pt x="139033" y="468140"/>
                  <a:pt x="135795" y="467410"/>
                  <a:pt x="132611" y="467339"/>
                </a:cubicBezTo>
                <a:cubicBezTo>
                  <a:pt x="126420" y="467197"/>
                  <a:pt x="120353" y="465863"/>
                  <a:pt x="114180" y="466023"/>
                </a:cubicBezTo>
                <a:cubicBezTo>
                  <a:pt x="111788" y="466194"/>
                  <a:pt x="109383" y="465971"/>
                  <a:pt x="107063" y="465364"/>
                </a:cubicBezTo>
                <a:cubicBezTo>
                  <a:pt x="106570" y="465201"/>
                  <a:pt x="106053" y="465123"/>
                  <a:pt x="105533" y="465133"/>
                </a:cubicBezTo>
                <a:cubicBezTo>
                  <a:pt x="97972" y="465489"/>
                  <a:pt x="90518" y="464101"/>
                  <a:pt x="82975" y="463977"/>
                </a:cubicBezTo>
                <a:cubicBezTo>
                  <a:pt x="77838" y="464155"/>
                  <a:pt x="72695" y="463886"/>
                  <a:pt x="67604" y="463176"/>
                </a:cubicBezTo>
                <a:cubicBezTo>
                  <a:pt x="64708" y="462883"/>
                  <a:pt x="61794" y="462812"/>
                  <a:pt x="58887" y="462963"/>
                </a:cubicBezTo>
                <a:cubicBezTo>
                  <a:pt x="52037" y="462767"/>
                  <a:pt x="45170" y="463425"/>
                  <a:pt x="38374" y="462073"/>
                </a:cubicBezTo>
                <a:cubicBezTo>
                  <a:pt x="37010" y="461918"/>
                  <a:pt x="35634" y="461888"/>
                  <a:pt x="34265" y="461984"/>
                </a:cubicBezTo>
                <a:lnTo>
                  <a:pt x="4892" y="461931"/>
                </a:lnTo>
                <a:cubicBezTo>
                  <a:pt x="3677" y="462016"/>
                  <a:pt x="2458" y="461815"/>
                  <a:pt x="1334" y="461344"/>
                </a:cubicBezTo>
                <a:cubicBezTo>
                  <a:pt x="2348" y="461255"/>
                  <a:pt x="3380" y="461095"/>
                  <a:pt x="4394" y="461077"/>
                </a:cubicBezTo>
                <a:lnTo>
                  <a:pt x="22416" y="460952"/>
                </a:lnTo>
                <a:cubicBezTo>
                  <a:pt x="25991" y="461127"/>
                  <a:pt x="29574" y="460876"/>
                  <a:pt x="33090" y="460205"/>
                </a:cubicBezTo>
                <a:cubicBezTo>
                  <a:pt x="34449" y="459994"/>
                  <a:pt x="35828" y="459935"/>
                  <a:pt x="37200" y="460027"/>
                </a:cubicBezTo>
                <a:cubicBezTo>
                  <a:pt x="43035" y="460027"/>
                  <a:pt x="48853" y="460027"/>
                  <a:pt x="54688" y="460027"/>
                </a:cubicBezTo>
                <a:cubicBezTo>
                  <a:pt x="58111" y="460079"/>
                  <a:pt x="61533" y="459848"/>
                  <a:pt x="64918" y="459334"/>
                </a:cubicBezTo>
                <a:cubicBezTo>
                  <a:pt x="67984" y="459010"/>
                  <a:pt x="71070" y="458908"/>
                  <a:pt x="74151" y="459031"/>
                </a:cubicBezTo>
                <a:cubicBezTo>
                  <a:pt x="78781" y="459232"/>
                  <a:pt x="83420" y="458953"/>
                  <a:pt x="87992" y="458195"/>
                </a:cubicBezTo>
                <a:cubicBezTo>
                  <a:pt x="89689" y="457960"/>
                  <a:pt x="91405" y="457894"/>
                  <a:pt x="93116" y="457999"/>
                </a:cubicBezTo>
                <a:cubicBezTo>
                  <a:pt x="97226" y="458202"/>
                  <a:pt x="101346" y="457921"/>
                  <a:pt x="105391" y="457163"/>
                </a:cubicBezTo>
                <a:cubicBezTo>
                  <a:pt x="106750" y="456951"/>
                  <a:pt x="108129" y="456891"/>
                  <a:pt x="109501" y="456985"/>
                </a:cubicBezTo>
                <a:cubicBezTo>
                  <a:pt x="113269" y="457163"/>
                  <a:pt x="117046" y="456877"/>
                  <a:pt x="120744" y="456131"/>
                </a:cubicBezTo>
                <a:cubicBezTo>
                  <a:pt x="121919" y="455930"/>
                  <a:pt x="123113" y="455870"/>
                  <a:pt x="124302" y="455953"/>
                </a:cubicBezTo>
                <a:cubicBezTo>
                  <a:pt x="127048" y="456103"/>
                  <a:pt x="129801" y="455839"/>
                  <a:pt x="132468" y="455171"/>
                </a:cubicBezTo>
                <a:cubicBezTo>
                  <a:pt x="132964" y="455021"/>
                  <a:pt x="133482" y="454962"/>
                  <a:pt x="133998" y="454993"/>
                </a:cubicBezTo>
                <a:cubicBezTo>
                  <a:pt x="139335" y="455384"/>
                  <a:pt x="144530" y="453907"/>
                  <a:pt x="149850" y="453747"/>
                </a:cubicBezTo>
                <a:cubicBezTo>
                  <a:pt x="154262" y="453623"/>
                  <a:pt x="158745" y="452680"/>
                  <a:pt x="163050" y="452128"/>
                </a:cubicBezTo>
                <a:cubicBezTo>
                  <a:pt x="166964" y="451648"/>
                  <a:pt x="170878" y="451310"/>
                  <a:pt x="174774" y="450794"/>
                </a:cubicBezTo>
                <a:cubicBezTo>
                  <a:pt x="181036" y="449940"/>
                  <a:pt x="187228" y="448926"/>
                  <a:pt x="193543" y="448125"/>
                </a:cubicBezTo>
                <a:cubicBezTo>
                  <a:pt x="200499" y="447254"/>
                  <a:pt x="207384" y="445973"/>
                  <a:pt x="214251" y="444656"/>
                </a:cubicBezTo>
                <a:cubicBezTo>
                  <a:pt x="218290" y="443874"/>
                  <a:pt x="222364" y="443322"/>
                  <a:pt x="226367" y="442450"/>
                </a:cubicBezTo>
                <a:cubicBezTo>
                  <a:pt x="244963" y="438563"/>
                  <a:pt x="263323" y="433621"/>
                  <a:pt x="281357" y="427649"/>
                </a:cubicBezTo>
                <a:cubicBezTo>
                  <a:pt x="296960" y="422374"/>
                  <a:pt x="312103" y="415829"/>
                  <a:pt x="326634" y="408079"/>
                </a:cubicBezTo>
                <a:cubicBezTo>
                  <a:pt x="339643" y="401148"/>
                  <a:pt x="351963" y="392993"/>
                  <a:pt x="363425" y="383724"/>
                </a:cubicBezTo>
                <a:cubicBezTo>
                  <a:pt x="372173" y="376544"/>
                  <a:pt x="380335" y="368680"/>
                  <a:pt x="387834" y="360205"/>
                </a:cubicBezTo>
                <a:cubicBezTo>
                  <a:pt x="396875" y="350126"/>
                  <a:pt x="404875" y="339159"/>
                  <a:pt x="411708" y="327470"/>
                </a:cubicBezTo>
                <a:cubicBezTo>
                  <a:pt x="415925" y="320212"/>
                  <a:pt x="420195" y="312971"/>
                  <a:pt x="423681" y="305321"/>
                </a:cubicBezTo>
                <a:cubicBezTo>
                  <a:pt x="430088" y="291460"/>
                  <a:pt x="435585" y="277198"/>
                  <a:pt x="440138" y="262624"/>
                </a:cubicBezTo>
                <a:cubicBezTo>
                  <a:pt x="444158" y="249530"/>
                  <a:pt x="447699" y="236329"/>
                  <a:pt x="450527" y="222915"/>
                </a:cubicBezTo>
                <a:cubicBezTo>
                  <a:pt x="452129" y="215390"/>
                  <a:pt x="453801" y="207882"/>
                  <a:pt x="455082" y="200286"/>
                </a:cubicBezTo>
                <a:cubicBezTo>
                  <a:pt x="456363" y="192689"/>
                  <a:pt x="457448" y="185110"/>
                  <a:pt x="458640" y="177514"/>
                </a:cubicBezTo>
                <a:cubicBezTo>
                  <a:pt x="459191" y="173956"/>
                  <a:pt x="459743" y="170398"/>
                  <a:pt x="460419" y="166840"/>
                </a:cubicBezTo>
                <a:cubicBezTo>
                  <a:pt x="460917" y="163975"/>
                  <a:pt x="460881" y="161058"/>
                  <a:pt x="461415" y="158176"/>
                </a:cubicBezTo>
                <a:cubicBezTo>
                  <a:pt x="462234" y="153817"/>
                  <a:pt x="462340" y="149280"/>
                  <a:pt x="462803" y="144922"/>
                </a:cubicBezTo>
                <a:cubicBezTo>
                  <a:pt x="463319" y="139994"/>
                  <a:pt x="463870" y="135083"/>
                  <a:pt x="464422" y="130155"/>
                </a:cubicBezTo>
                <a:cubicBezTo>
                  <a:pt x="464562" y="129662"/>
                  <a:pt x="464651" y="129155"/>
                  <a:pt x="464689" y="128643"/>
                </a:cubicBezTo>
                <a:cubicBezTo>
                  <a:pt x="464368" y="122630"/>
                  <a:pt x="466005" y="116741"/>
                  <a:pt x="465881" y="110728"/>
                </a:cubicBezTo>
                <a:cubicBezTo>
                  <a:pt x="465758" y="108500"/>
                  <a:pt x="465987" y="106267"/>
                  <a:pt x="466557" y="104110"/>
                </a:cubicBezTo>
                <a:cubicBezTo>
                  <a:pt x="466720" y="103617"/>
                  <a:pt x="466799" y="103100"/>
                  <a:pt x="466788" y="102580"/>
                </a:cubicBezTo>
                <a:cubicBezTo>
                  <a:pt x="466397" y="95197"/>
                  <a:pt x="467998" y="87921"/>
                  <a:pt x="467944" y="80538"/>
                </a:cubicBezTo>
                <a:cubicBezTo>
                  <a:pt x="467823" y="76775"/>
                  <a:pt x="468069" y="73010"/>
                  <a:pt x="468674" y="69294"/>
                </a:cubicBezTo>
                <a:cubicBezTo>
                  <a:pt x="468983" y="66566"/>
                  <a:pt x="469078" y="63818"/>
                  <a:pt x="468958" y="61075"/>
                </a:cubicBezTo>
                <a:cubicBezTo>
                  <a:pt x="469101" y="55738"/>
                  <a:pt x="468585" y="50401"/>
                  <a:pt x="469795" y="45188"/>
                </a:cubicBezTo>
                <a:cubicBezTo>
                  <a:pt x="469988" y="43833"/>
                  <a:pt x="470029" y="42460"/>
                  <a:pt x="469919" y="41096"/>
                </a:cubicBezTo>
                <a:cubicBezTo>
                  <a:pt x="469919" y="30795"/>
                  <a:pt x="470079" y="20512"/>
                  <a:pt x="470026" y="10230"/>
                </a:cubicBezTo>
                <a:cubicBezTo>
                  <a:pt x="470088" y="7168"/>
                  <a:pt x="470741" y="4148"/>
                  <a:pt x="471947" y="1334"/>
                </a:cubicBezTo>
                <a:lnTo>
                  <a:pt x="471947" y="5462"/>
                </a:lnTo>
                <a:cubicBezTo>
                  <a:pt x="471947" y="13183"/>
                  <a:pt x="471947" y="20886"/>
                  <a:pt x="472054" y="28589"/>
                </a:cubicBezTo>
                <a:cubicBezTo>
                  <a:pt x="471995" y="32700"/>
                  <a:pt x="472239" y="36808"/>
                  <a:pt x="472783" y="40883"/>
                </a:cubicBezTo>
                <a:cubicBezTo>
                  <a:pt x="473128" y="44465"/>
                  <a:pt x="473223" y="48068"/>
                  <a:pt x="473068" y="51664"/>
                </a:cubicBezTo>
                <a:cubicBezTo>
                  <a:pt x="473193" y="57143"/>
                  <a:pt x="472819" y="62605"/>
                  <a:pt x="473904" y="68067"/>
                </a:cubicBezTo>
                <a:cubicBezTo>
                  <a:pt x="474171" y="70429"/>
                  <a:pt x="474237" y="72809"/>
                  <a:pt x="474100" y="75183"/>
                </a:cubicBezTo>
                <a:cubicBezTo>
                  <a:pt x="473904" y="79121"/>
                  <a:pt x="474173" y="83068"/>
                  <a:pt x="474900" y="86942"/>
                </a:cubicBezTo>
                <a:cubicBezTo>
                  <a:pt x="475098" y="88117"/>
                  <a:pt x="475164" y="89311"/>
                  <a:pt x="475096" y="90500"/>
                </a:cubicBezTo>
                <a:cubicBezTo>
                  <a:pt x="474922" y="94955"/>
                  <a:pt x="475219" y="99416"/>
                  <a:pt x="475986" y="103808"/>
                </a:cubicBezTo>
                <a:cubicBezTo>
                  <a:pt x="476210" y="105333"/>
                  <a:pt x="476263" y="106878"/>
                  <a:pt x="476146" y="108415"/>
                </a:cubicBezTo>
                <a:cubicBezTo>
                  <a:pt x="476012" y="110988"/>
                  <a:pt x="476263" y="113567"/>
                  <a:pt x="476893" y="116065"/>
                </a:cubicBezTo>
                <a:cubicBezTo>
                  <a:pt x="477041" y="116561"/>
                  <a:pt x="477101" y="117079"/>
                  <a:pt x="477071" y="117595"/>
                </a:cubicBezTo>
                <a:cubicBezTo>
                  <a:pt x="476715" y="123271"/>
                  <a:pt x="478085" y="128821"/>
                  <a:pt x="478316" y="134479"/>
                </a:cubicBezTo>
                <a:cubicBezTo>
                  <a:pt x="478530" y="139407"/>
                  <a:pt x="479455" y="144299"/>
                  <a:pt x="480095" y="149227"/>
                </a:cubicBezTo>
                <a:cubicBezTo>
                  <a:pt x="480487" y="152607"/>
                  <a:pt x="480771" y="156023"/>
                  <a:pt x="481163" y="159421"/>
                </a:cubicBezTo>
                <a:cubicBezTo>
                  <a:pt x="483600" y="180129"/>
                  <a:pt x="487123" y="200659"/>
                  <a:pt x="491339" y="221083"/>
                </a:cubicBezTo>
                <a:cubicBezTo>
                  <a:pt x="495486" y="241209"/>
                  <a:pt x="501124" y="260999"/>
                  <a:pt x="508204" y="280290"/>
                </a:cubicBezTo>
                <a:cubicBezTo>
                  <a:pt x="515675" y="301299"/>
                  <a:pt x="525842" y="321247"/>
                  <a:pt x="538448" y="339639"/>
                </a:cubicBezTo>
                <a:cubicBezTo>
                  <a:pt x="542878" y="345955"/>
                  <a:pt x="547521" y="352092"/>
                  <a:pt x="552556" y="357928"/>
                </a:cubicBezTo>
                <a:cubicBezTo>
                  <a:pt x="557146" y="363265"/>
                  <a:pt x="562092" y="368246"/>
                  <a:pt x="567073" y="373210"/>
                </a:cubicBezTo>
                <a:cubicBezTo>
                  <a:pt x="573448" y="379424"/>
                  <a:pt x="580293" y="385133"/>
                  <a:pt x="587550" y="390289"/>
                </a:cubicBezTo>
                <a:cubicBezTo>
                  <a:pt x="594471" y="395341"/>
                  <a:pt x="601694" y="399949"/>
                  <a:pt x="609077" y="404325"/>
                </a:cubicBezTo>
                <a:cubicBezTo>
                  <a:pt x="620349" y="410876"/>
                  <a:pt x="632106" y="416549"/>
                  <a:pt x="644249" y="421297"/>
                </a:cubicBezTo>
                <a:cubicBezTo>
                  <a:pt x="660441" y="427810"/>
                  <a:pt x="677090" y="433128"/>
                  <a:pt x="694062" y="437202"/>
                </a:cubicBezTo>
                <a:cubicBezTo>
                  <a:pt x="704363" y="439657"/>
                  <a:pt x="714681" y="442148"/>
                  <a:pt x="725106" y="444087"/>
                </a:cubicBezTo>
                <a:cubicBezTo>
                  <a:pt x="732312" y="445439"/>
                  <a:pt x="739517" y="446898"/>
                  <a:pt x="746846" y="447645"/>
                </a:cubicBezTo>
                <a:cubicBezTo>
                  <a:pt x="755155" y="448570"/>
                  <a:pt x="763392" y="450171"/>
                  <a:pt x="771664" y="451328"/>
                </a:cubicBezTo>
                <a:cubicBezTo>
                  <a:pt x="776076" y="451933"/>
                  <a:pt x="780560" y="452164"/>
                  <a:pt x="784936" y="452644"/>
                </a:cubicBezTo>
                <a:cubicBezTo>
                  <a:pt x="790024" y="453178"/>
                  <a:pt x="795112" y="453836"/>
                  <a:pt x="800200" y="454423"/>
                </a:cubicBezTo>
                <a:cubicBezTo>
                  <a:pt x="801552" y="454566"/>
                  <a:pt x="802922" y="454655"/>
                  <a:pt x="804292" y="454672"/>
                </a:cubicBezTo>
                <a:cubicBezTo>
                  <a:pt x="806689" y="454575"/>
                  <a:pt x="809085" y="454827"/>
                  <a:pt x="811408" y="455420"/>
                </a:cubicBezTo>
                <a:cubicBezTo>
                  <a:pt x="811734" y="455535"/>
                  <a:pt x="812077" y="455589"/>
                  <a:pt x="812422" y="455580"/>
                </a:cubicBezTo>
                <a:cubicBezTo>
                  <a:pt x="818453" y="455242"/>
                  <a:pt x="824342" y="456683"/>
                  <a:pt x="830337" y="456754"/>
                </a:cubicBezTo>
                <a:cubicBezTo>
                  <a:pt x="833424" y="456581"/>
                  <a:pt x="836520" y="456838"/>
                  <a:pt x="839535" y="457519"/>
                </a:cubicBezTo>
                <a:cubicBezTo>
                  <a:pt x="840031" y="457667"/>
                  <a:pt x="840549" y="457727"/>
                  <a:pt x="841065" y="457697"/>
                </a:cubicBezTo>
                <a:cubicBezTo>
                  <a:pt x="851010" y="457305"/>
                  <a:pt x="860866" y="459280"/>
                  <a:pt x="870829" y="458871"/>
                </a:cubicBezTo>
                <a:cubicBezTo>
                  <a:pt x="873739" y="458656"/>
                  <a:pt x="876666" y="458876"/>
                  <a:pt x="879510" y="459529"/>
                </a:cubicBezTo>
                <a:cubicBezTo>
                  <a:pt x="880859" y="459773"/>
                  <a:pt x="882232" y="459857"/>
                  <a:pt x="883602" y="459778"/>
                </a:cubicBezTo>
                <a:cubicBezTo>
                  <a:pt x="889082" y="459778"/>
                  <a:pt x="894579" y="459778"/>
                  <a:pt x="900059" y="459885"/>
                </a:cubicBezTo>
                <a:cubicBezTo>
                  <a:pt x="904513" y="459778"/>
                  <a:pt x="908970" y="460029"/>
                  <a:pt x="913384" y="460632"/>
                </a:cubicBezTo>
                <a:cubicBezTo>
                  <a:pt x="916621" y="460979"/>
                  <a:pt x="919883" y="461052"/>
                  <a:pt x="923133" y="460846"/>
                </a:cubicBezTo>
                <a:cubicBezTo>
                  <a:pt x="928970" y="460760"/>
                  <a:pt x="934807" y="460986"/>
                  <a:pt x="940621" y="461522"/>
                </a:cubicBezTo>
                <a:cubicBezTo>
                  <a:pt x="939589" y="461629"/>
                  <a:pt x="938575" y="461789"/>
                  <a:pt x="937561" y="461806"/>
                </a:cubicBezTo>
                <a:lnTo>
                  <a:pt x="906694" y="461949"/>
                </a:lnTo>
                <a:cubicBezTo>
                  <a:pt x="904636" y="461913"/>
                  <a:pt x="902578" y="462093"/>
                  <a:pt x="900557" y="462482"/>
                </a:cubicBezTo>
                <a:cubicBezTo>
                  <a:pt x="899043" y="462762"/>
                  <a:pt x="897506" y="462881"/>
                  <a:pt x="895967" y="462838"/>
                </a:cubicBezTo>
                <a:cubicBezTo>
                  <a:pt x="890985" y="462838"/>
                  <a:pt x="886022" y="462838"/>
                  <a:pt x="881040" y="462945"/>
                </a:cubicBezTo>
                <a:cubicBezTo>
                  <a:pt x="877618" y="462927"/>
                  <a:pt x="874200" y="463160"/>
                  <a:pt x="870811" y="463639"/>
                </a:cubicBezTo>
                <a:cubicBezTo>
                  <a:pt x="867400" y="463968"/>
                  <a:pt x="863970" y="464076"/>
                  <a:pt x="860546" y="463959"/>
                </a:cubicBezTo>
                <a:cubicBezTo>
                  <a:pt x="857119" y="463838"/>
                  <a:pt x="853691" y="464082"/>
                  <a:pt x="850316" y="464688"/>
                </a:cubicBezTo>
                <a:cubicBezTo>
                  <a:pt x="848450" y="464966"/>
                  <a:pt x="846561" y="465055"/>
                  <a:pt x="844677" y="464955"/>
                </a:cubicBezTo>
                <a:cubicBezTo>
                  <a:pt x="840565" y="464795"/>
                  <a:pt x="836450" y="465082"/>
                  <a:pt x="832401" y="465809"/>
                </a:cubicBezTo>
                <a:cubicBezTo>
                  <a:pt x="830876" y="466035"/>
                  <a:pt x="829332" y="466101"/>
                  <a:pt x="827793" y="466005"/>
                </a:cubicBezTo>
                <a:cubicBezTo>
                  <a:pt x="824707" y="465829"/>
                  <a:pt x="821609" y="466092"/>
                  <a:pt x="818596" y="466788"/>
                </a:cubicBezTo>
                <a:cubicBezTo>
                  <a:pt x="818101" y="466944"/>
                  <a:pt x="817582" y="467005"/>
                  <a:pt x="817066" y="466966"/>
                </a:cubicBezTo>
                <a:cubicBezTo>
                  <a:pt x="811391" y="466539"/>
                  <a:pt x="805787" y="467695"/>
                  <a:pt x="800200" y="468264"/>
                </a:cubicBezTo>
                <a:cubicBezTo>
                  <a:pt x="795290" y="468762"/>
                  <a:pt x="790327" y="469065"/>
                  <a:pt x="785416" y="469777"/>
                </a:cubicBezTo>
                <a:cubicBezTo>
                  <a:pt x="781378" y="470364"/>
                  <a:pt x="777286" y="470862"/>
                  <a:pt x="773194" y="471182"/>
                </a:cubicBezTo>
                <a:cubicBezTo>
                  <a:pt x="769458" y="471484"/>
                  <a:pt x="765722" y="471965"/>
                  <a:pt x="762004" y="472481"/>
                </a:cubicBezTo>
                <a:cubicBezTo>
                  <a:pt x="758624" y="472943"/>
                  <a:pt x="755279" y="473762"/>
                  <a:pt x="751881" y="474117"/>
                </a:cubicBezTo>
                <a:cubicBezTo>
                  <a:pt x="742541" y="475149"/>
                  <a:pt x="733308" y="476928"/>
                  <a:pt x="724075" y="478654"/>
                </a:cubicBezTo>
                <a:cubicBezTo>
                  <a:pt x="712315" y="480860"/>
                  <a:pt x="700609" y="483493"/>
                  <a:pt x="689063" y="486606"/>
                </a:cubicBezTo>
                <a:cubicBezTo>
                  <a:pt x="671320" y="491214"/>
                  <a:pt x="653939" y="497119"/>
                  <a:pt x="637061" y="504272"/>
                </a:cubicBezTo>
                <a:cubicBezTo>
                  <a:pt x="621276" y="510972"/>
                  <a:pt x="606203" y="519240"/>
                  <a:pt x="592069" y="528948"/>
                </a:cubicBezTo>
                <a:cubicBezTo>
                  <a:pt x="583147" y="535061"/>
                  <a:pt x="574784" y="541947"/>
                  <a:pt x="567073" y="549531"/>
                </a:cubicBezTo>
                <a:cubicBezTo>
                  <a:pt x="564778" y="551844"/>
                  <a:pt x="562483" y="554157"/>
                  <a:pt x="560153" y="556434"/>
                </a:cubicBezTo>
                <a:cubicBezTo>
                  <a:pt x="553214" y="563307"/>
                  <a:pt x="546908" y="570791"/>
                  <a:pt x="541312" y="578797"/>
                </a:cubicBezTo>
                <a:cubicBezTo>
                  <a:pt x="533346" y="589752"/>
                  <a:pt x="526335" y="601369"/>
                  <a:pt x="520355" y="613524"/>
                </a:cubicBezTo>
                <a:cubicBezTo>
                  <a:pt x="515516" y="623558"/>
                  <a:pt x="511181" y="633805"/>
                  <a:pt x="507350" y="644266"/>
                </a:cubicBezTo>
                <a:cubicBezTo>
                  <a:pt x="501720" y="659893"/>
                  <a:pt x="497032" y="675844"/>
                  <a:pt x="493314" y="692034"/>
                </a:cubicBezTo>
                <a:cubicBezTo>
                  <a:pt x="491143" y="701356"/>
                  <a:pt x="489275" y="710749"/>
                  <a:pt x="487514" y="720143"/>
                </a:cubicBezTo>
                <a:cubicBezTo>
                  <a:pt x="485753" y="729536"/>
                  <a:pt x="484383" y="738663"/>
                  <a:pt x="483137" y="747985"/>
                </a:cubicBezTo>
                <a:cubicBezTo>
                  <a:pt x="482088" y="755937"/>
                  <a:pt x="481163" y="763996"/>
                  <a:pt x="479971" y="771860"/>
                </a:cubicBezTo>
                <a:cubicBezTo>
                  <a:pt x="479259" y="776592"/>
                  <a:pt x="479811" y="781467"/>
                  <a:pt x="478281" y="786092"/>
                </a:cubicBezTo>
                <a:cubicBezTo>
                  <a:pt x="478241" y="791568"/>
                  <a:pt x="477788" y="797033"/>
                  <a:pt x="476929" y="802442"/>
                </a:cubicBezTo>
                <a:cubicBezTo>
                  <a:pt x="476253" y="809077"/>
                  <a:pt x="476733" y="815802"/>
                  <a:pt x="475310" y="822367"/>
                </a:cubicBezTo>
                <a:cubicBezTo>
                  <a:pt x="475233" y="822700"/>
                  <a:pt x="475192" y="823039"/>
                  <a:pt x="475185" y="823381"/>
                </a:cubicBezTo>
                <a:cubicBezTo>
                  <a:pt x="475452" y="830497"/>
                  <a:pt x="474349" y="837400"/>
                  <a:pt x="474064" y="844392"/>
                </a:cubicBezTo>
                <a:cubicBezTo>
                  <a:pt x="474128" y="849362"/>
                  <a:pt x="473856" y="854331"/>
                  <a:pt x="473246" y="859264"/>
                </a:cubicBezTo>
                <a:cubicBezTo>
                  <a:pt x="472927" y="862504"/>
                  <a:pt x="472851" y="865763"/>
                  <a:pt x="473015" y="869014"/>
                </a:cubicBezTo>
                <a:cubicBezTo>
                  <a:pt x="472872" y="874351"/>
                  <a:pt x="473370" y="879688"/>
                  <a:pt x="472178" y="884883"/>
                </a:cubicBezTo>
                <a:cubicBezTo>
                  <a:pt x="471988" y="886244"/>
                  <a:pt x="471940" y="887621"/>
                  <a:pt x="472036" y="888992"/>
                </a:cubicBezTo>
                <a:cubicBezTo>
                  <a:pt x="472036" y="898089"/>
                  <a:pt x="471995" y="907180"/>
                  <a:pt x="471912" y="916265"/>
                </a:cubicBezTo>
                <a:cubicBezTo>
                  <a:pt x="471947" y="917955"/>
                  <a:pt x="471965" y="919663"/>
                  <a:pt x="471965" y="921371"/>
                </a:cubicBezTo>
                <a:close/>
              </a:path>
            </a:pathLst>
          </a:custGeom>
          <a:solidFill>
            <a:schemeClr val="accent2"/>
          </a:solidFill>
          <a:ln w="12700" cap="rnd">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sp>
        <p:nvSpPr>
          <p:cNvPr id="100" name="图形 136">
            <a:extLst>
              <a:ext uri="{FF2B5EF4-FFF2-40B4-BE49-F238E27FC236}">
                <a16:creationId xmlns:a16="http://schemas.microsoft.com/office/drawing/2014/main" id="{EC6BE689-4543-2F8B-7348-5968D21EB2AE}"/>
              </a:ext>
            </a:extLst>
          </p:cNvPr>
          <p:cNvSpPr/>
          <p:nvPr userDrawn="1"/>
        </p:nvSpPr>
        <p:spPr>
          <a:xfrm rot="900000" flipH="1">
            <a:off x="1558812" y="678181"/>
            <a:ext cx="280936" cy="413070"/>
          </a:xfrm>
          <a:custGeom>
            <a:avLst/>
            <a:gdLst>
              <a:gd name="connsiteX0" fmla="*/ 471965 w 941119"/>
              <a:gd name="connsiteY0" fmla="*/ 921371 h 921549"/>
              <a:gd name="connsiteX1" fmla="*/ 470026 w 941119"/>
              <a:gd name="connsiteY1" fmla="*/ 907245 h 921549"/>
              <a:gd name="connsiteX2" fmla="*/ 470026 w 941119"/>
              <a:gd name="connsiteY2" fmla="*/ 886680 h 921549"/>
              <a:gd name="connsiteX3" fmla="*/ 469296 w 941119"/>
              <a:gd name="connsiteY3" fmla="*/ 873871 h 921549"/>
              <a:gd name="connsiteX4" fmla="*/ 469012 w 941119"/>
              <a:gd name="connsiteY4" fmla="*/ 862574 h 921549"/>
              <a:gd name="connsiteX5" fmla="*/ 468211 w 941119"/>
              <a:gd name="connsiteY5" fmla="*/ 849266 h 921549"/>
              <a:gd name="connsiteX6" fmla="*/ 468016 w 941119"/>
              <a:gd name="connsiteY6" fmla="*/ 845157 h 921549"/>
              <a:gd name="connsiteX7" fmla="*/ 467144 w 941119"/>
              <a:gd name="connsiteY7" fmla="*/ 830301 h 921549"/>
              <a:gd name="connsiteX8" fmla="*/ 466966 w 941119"/>
              <a:gd name="connsiteY8" fmla="*/ 824662 h 921549"/>
              <a:gd name="connsiteX9" fmla="*/ 466201 w 941119"/>
              <a:gd name="connsiteY9" fmla="*/ 815980 h 921549"/>
              <a:gd name="connsiteX10" fmla="*/ 466041 w 941119"/>
              <a:gd name="connsiteY10" fmla="*/ 814468 h 921549"/>
              <a:gd name="connsiteX11" fmla="*/ 464813 w 941119"/>
              <a:gd name="connsiteY11" fmla="*/ 796037 h 921549"/>
              <a:gd name="connsiteX12" fmla="*/ 463176 w 941119"/>
              <a:gd name="connsiteY12" fmla="*/ 781271 h 921549"/>
              <a:gd name="connsiteX13" fmla="*/ 462892 w 941119"/>
              <a:gd name="connsiteY13" fmla="*/ 778727 h 921549"/>
              <a:gd name="connsiteX14" fmla="*/ 461113 w 941119"/>
              <a:gd name="connsiteY14" fmla="*/ 762431 h 921549"/>
              <a:gd name="connsiteX15" fmla="*/ 459992 w 941119"/>
              <a:gd name="connsiteY15" fmla="*/ 753286 h 921549"/>
              <a:gd name="connsiteX16" fmla="*/ 454904 w 941119"/>
              <a:gd name="connsiteY16" fmla="*/ 720890 h 921549"/>
              <a:gd name="connsiteX17" fmla="*/ 445137 w 941119"/>
              <a:gd name="connsiteY17" fmla="*/ 676307 h 921549"/>
              <a:gd name="connsiteX18" fmla="*/ 427524 w 941119"/>
              <a:gd name="connsiteY18" fmla="*/ 625888 h 921549"/>
              <a:gd name="connsiteX19" fmla="*/ 401924 w 941119"/>
              <a:gd name="connsiteY19" fmla="*/ 580256 h 921549"/>
              <a:gd name="connsiteX20" fmla="*/ 385378 w 941119"/>
              <a:gd name="connsiteY20" fmla="*/ 559992 h 921549"/>
              <a:gd name="connsiteX21" fmla="*/ 382372 w 941119"/>
              <a:gd name="connsiteY21" fmla="*/ 556434 h 921549"/>
              <a:gd name="connsiteX22" fmla="*/ 376554 w 941119"/>
              <a:gd name="connsiteY22" fmla="*/ 550635 h 921549"/>
              <a:gd name="connsiteX23" fmla="*/ 374170 w 941119"/>
              <a:gd name="connsiteY23" fmla="*/ 548695 h 921549"/>
              <a:gd name="connsiteX24" fmla="*/ 359404 w 941119"/>
              <a:gd name="connsiteY24" fmla="*/ 535940 h 921549"/>
              <a:gd name="connsiteX25" fmla="*/ 336526 w 941119"/>
              <a:gd name="connsiteY25" fmla="*/ 520302 h 921549"/>
              <a:gd name="connsiteX26" fmla="*/ 281909 w 941119"/>
              <a:gd name="connsiteY26" fmla="*/ 495395 h 921549"/>
              <a:gd name="connsiteX27" fmla="*/ 237966 w 941119"/>
              <a:gd name="connsiteY27" fmla="*/ 482942 h 921549"/>
              <a:gd name="connsiteX28" fmla="*/ 203239 w 941119"/>
              <a:gd name="connsiteY28" fmla="*/ 476199 h 921549"/>
              <a:gd name="connsiteX29" fmla="*/ 171839 w 941119"/>
              <a:gd name="connsiteY29" fmla="*/ 471449 h 921549"/>
              <a:gd name="connsiteX30" fmla="*/ 158585 w 941119"/>
              <a:gd name="connsiteY30" fmla="*/ 470043 h 921549"/>
              <a:gd name="connsiteX31" fmla="*/ 145349 w 941119"/>
              <a:gd name="connsiteY31" fmla="*/ 468496 h 921549"/>
              <a:gd name="connsiteX32" fmla="*/ 142306 w 941119"/>
              <a:gd name="connsiteY32" fmla="*/ 468140 h 921549"/>
              <a:gd name="connsiteX33" fmla="*/ 132611 w 941119"/>
              <a:gd name="connsiteY33" fmla="*/ 467339 h 921549"/>
              <a:gd name="connsiteX34" fmla="*/ 114180 w 941119"/>
              <a:gd name="connsiteY34" fmla="*/ 466023 h 921549"/>
              <a:gd name="connsiteX35" fmla="*/ 107063 w 941119"/>
              <a:gd name="connsiteY35" fmla="*/ 465364 h 921549"/>
              <a:gd name="connsiteX36" fmla="*/ 105533 w 941119"/>
              <a:gd name="connsiteY36" fmla="*/ 465133 h 921549"/>
              <a:gd name="connsiteX37" fmla="*/ 82975 w 941119"/>
              <a:gd name="connsiteY37" fmla="*/ 463977 h 921549"/>
              <a:gd name="connsiteX38" fmla="*/ 67604 w 941119"/>
              <a:gd name="connsiteY38" fmla="*/ 463176 h 921549"/>
              <a:gd name="connsiteX39" fmla="*/ 58887 w 941119"/>
              <a:gd name="connsiteY39" fmla="*/ 462963 h 921549"/>
              <a:gd name="connsiteX40" fmla="*/ 38374 w 941119"/>
              <a:gd name="connsiteY40" fmla="*/ 462073 h 921549"/>
              <a:gd name="connsiteX41" fmla="*/ 34265 w 941119"/>
              <a:gd name="connsiteY41" fmla="*/ 461984 h 921549"/>
              <a:gd name="connsiteX42" fmla="*/ 4892 w 941119"/>
              <a:gd name="connsiteY42" fmla="*/ 461931 h 921549"/>
              <a:gd name="connsiteX43" fmla="*/ 1334 w 941119"/>
              <a:gd name="connsiteY43" fmla="*/ 461344 h 921549"/>
              <a:gd name="connsiteX44" fmla="*/ 4394 w 941119"/>
              <a:gd name="connsiteY44" fmla="*/ 461077 h 921549"/>
              <a:gd name="connsiteX45" fmla="*/ 22416 w 941119"/>
              <a:gd name="connsiteY45" fmla="*/ 460952 h 921549"/>
              <a:gd name="connsiteX46" fmla="*/ 33090 w 941119"/>
              <a:gd name="connsiteY46" fmla="*/ 460205 h 921549"/>
              <a:gd name="connsiteX47" fmla="*/ 37200 w 941119"/>
              <a:gd name="connsiteY47" fmla="*/ 460027 h 921549"/>
              <a:gd name="connsiteX48" fmla="*/ 54688 w 941119"/>
              <a:gd name="connsiteY48" fmla="*/ 460027 h 921549"/>
              <a:gd name="connsiteX49" fmla="*/ 64918 w 941119"/>
              <a:gd name="connsiteY49" fmla="*/ 459334 h 921549"/>
              <a:gd name="connsiteX50" fmla="*/ 74151 w 941119"/>
              <a:gd name="connsiteY50" fmla="*/ 459031 h 921549"/>
              <a:gd name="connsiteX51" fmla="*/ 87992 w 941119"/>
              <a:gd name="connsiteY51" fmla="*/ 458195 h 921549"/>
              <a:gd name="connsiteX52" fmla="*/ 93116 w 941119"/>
              <a:gd name="connsiteY52" fmla="*/ 457999 h 921549"/>
              <a:gd name="connsiteX53" fmla="*/ 105391 w 941119"/>
              <a:gd name="connsiteY53" fmla="*/ 457163 h 921549"/>
              <a:gd name="connsiteX54" fmla="*/ 109501 w 941119"/>
              <a:gd name="connsiteY54" fmla="*/ 456985 h 921549"/>
              <a:gd name="connsiteX55" fmla="*/ 120744 w 941119"/>
              <a:gd name="connsiteY55" fmla="*/ 456131 h 921549"/>
              <a:gd name="connsiteX56" fmla="*/ 124302 w 941119"/>
              <a:gd name="connsiteY56" fmla="*/ 455953 h 921549"/>
              <a:gd name="connsiteX57" fmla="*/ 132468 w 941119"/>
              <a:gd name="connsiteY57" fmla="*/ 455171 h 921549"/>
              <a:gd name="connsiteX58" fmla="*/ 133998 w 941119"/>
              <a:gd name="connsiteY58" fmla="*/ 454993 h 921549"/>
              <a:gd name="connsiteX59" fmla="*/ 149850 w 941119"/>
              <a:gd name="connsiteY59" fmla="*/ 453747 h 921549"/>
              <a:gd name="connsiteX60" fmla="*/ 163050 w 941119"/>
              <a:gd name="connsiteY60" fmla="*/ 452128 h 921549"/>
              <a:gd name="connsiteX61" fmla="*/ 174774 w 941119"/>
              <a:gd name="connsiteY61" fmla="*/ 450794 h 921549"/>
              <a:gd name="connsiteX62" fmla="*/ 193543 w 941119"/>
              <a:gd name="connsiteY62" fmla="*/ 448125 h 921549"/>
              <a:gd name="connsiteX63" fmla="*/ 214251 w 941119"/>
              <a:gd name="connsiteY63" fmla="*/ 444656 h 921549"/>
              <a:gd name="connsiteX64" fmla="*/ 226367 w 941119"/>
              <a:gd name="connsiteY64" fmla="*/ 442450 h 921549"/>
              <a:gd name="connsiteX65" fmla="*/ 281357 w 941119"/>
              <a:gd name="connsiteY65" fmla="*/ 427649 h 921549"/>
              <a:gd name="connsiteX66" fmla="*/ 326634 w 941119"/>
              <a:gd name="connsiteY66" fmla="*/ 408079 h 921549"/>
              <a:gd name="connsiteX67" fmla="*/ 363425 w 941119"/>
              <a:gd name="connsiteY67" fmla="*/ 383724 h 921549"/>
              <a:gd name="connsiteX68" fmla="*/ 387834 w 941119"/>
              <a:gd name="connsiteY68" fmla="*/ 360205 h 921549"/>
              <a:gd name="connsiteX69" fmla="*/ 411708 w 941119"/>
              <a:gd name="connsiteY69" fmla="*/ 327470 h 921549"/>
              <a:gd name="connsiteX70" fmla="*/ 423681 w 941119"/>
              <a:gd name="connsiteY70" fmla="*/ 305321 h 921549"/>
              <a:gd name="connsiteX71" fmla="*/ 440138 w 941119"/>
              <a:gd name="connsiteY71" fmla="*/ 262624 h 921549"/>
              <a:gd name="connsiteX72" fmla="*/ 450527 w 941119"/>
              <a:gd name="connsiteY72" fmla="*/ 222915 h 921549"/>
              <a:gd name="connsiteX73" fmla="*/ 455082 w 941119"/>
              <a:gd name="connsiteY73" fmla="*/ 200286 h 921549"/>
              <a:gd name="connsiteX74" fmla="*/ 458640 w 941119"/>
              <a:gd name="connsiteY74" fmla="*/ 177514 h 921549"/>
              <a:gd name="connsiteX75" fmla="*/ 460419 w 941119"/>
              <a:gd name="connsiteY75" fmla="*/ 166840 h 921549"/>
              <a:gd name="connsiteX76" fmla="*/ 461415 w 941119"/>
              <a:gd name="connsiteY76" fmla="*/ 158176 h 921549"/>
              <a:gd name="connsiteX77" fmla="*/ 462803 w 941119"/>
              <a:gd name="connsiteY77" fmla="*/ 144922 h 921549"/>
              <a:gd name="connsiteX78" fmla="*/ 464422 w 941119"/>
              <a:gd name="connsiteY78" fmla="*/ 130155 h 921549"/>
              <a:gd name="connsiteX79" fmla="*/ 464689 w 941119"/>
              <a:gd name="connsiteY79" fmla="*/ 128643 h 921549"/>
              <a:gd name="connsiteX80" fmla="*/ 465881 w 941119"/>
              <a:gd name="connsiteY80" fmla="*/ 110728 h 921549"/>
              <a:gd name="connsiteX81" fmla="*/ 466557 w 941119"/>
              <a:gd name="connsiteY81" fmla="*/ 104110 h 921549"/>
              <a:gd name="connsiteX82" fmla="*/ 466788 w 941119"/>
              <a:gd name="connsiteY82" fmla="*/ 102580 h 921549"/>
              <a:gd name="connsiteX83" fmla="*/ 467944 w 941119"/>
              <a:gd name="connsiteY83" fmla="*/ 80538 h 921549"/>
              <a:gd name="connsiteX84" fmla="*/ 468674 w 941119"/>
              <a:gd name="connsiteY84" fmla="*/ 69294 h 921549"/>
              <a:gd name="connsiteX85" fmla="*/ 468958 w 941119"/>
              <a:gd name="connsiteY85" fmla="*/ 61075 h 921549"/>
              <a:gd name="connsiteX86" fmla="*/ 469795 w 941119"/>
              <a:gd name="connsiteY86" fmla="*/ 45188 h 921549"/>
              <a:gd name="connsiteX87" fmla="*/ 469919 w 941119"/>
              <a:gd name="connsiteY87" fmla="*/ 41096 h 921549"/>
              <a:gd name="connsiteX88" fmla="*/ 470026 w 941119"/>
              <a:gd name="connsiteY88" fmla="*/ 10230 h 921549"/>
              <a:gd name="connsiteX89" fmla="*/ 471947 w 941119"/>
              <a:gd name="connsiteY89" fmla="*/ 1334 h 921549"/>
              <a:gd name="connsiteX90" fmla="*/ 471947 w 941119"/>
              <a:gd name="connsiteY90" fmla="*/ 5462 h 921549"/>
              <a:gd name="connsiteX91" fmla="*/ 472054 w 941119"/>
              <a:gd name="connsiteY91" fmla="*/ 28589 h 921549"/>
              <a:gd name="connsiteX92" fmla="*/ 472783 w 941119"/>
              <a:gd name="connsiteY92" fmla="*/ 40883 h 921549"/>
              <a:gd name="connsiteX93" fmla="*/ 473068 w 941119"/>
              <a:gd name="connsiteY93" fmla="*/ 51664 h 921549"/>
              <a:gd name="connsiteX94" fmla="*/ 473904 w 941119"/>
              <a:gd name="connsiteY94" fmla="*/ 68067 h 921549"/>
              <a:gd name="connsiteX95" fmla="*/ 474100 w 941119"/>
              <a:gd name="connsiteY95" fmla="*/ 75183 h 921549"/>
              <a:gd name="connsiteX96" fmla="*/ 474900 w 941119"/>
              <a:gd name="connsiteY96" fmla="*/ 86942 h 921549"/>
              <a:gd name="connsiteX97" fmla="*/ 475096 w 941119"/>
              <a:gd name="connsiteY97" fmla="*/ 90500 h 921549"/>
              <a:gd name="connsiteX98" fmla="*/ 475986 w 941119"/>
              <a:gd name="connsiteY98" fmla="*/ 103808 h 921549"/>
              <a:gd name="connsiteX99" fmla="*/ 476146 w 941119"/>
              <a:gd name="connsiteY99" fmla="*/ 108415 h 921549"/>
              <a:gd name="connsiteX100" fmla="*/ 476893 w 941119"/>
              <a:gd name="connsiteY100" fmla="*/ 116065 h 921549"/>
              <a:gd name="connsiteX101" fmla="*/ 477071 w 941119"/>
              <a:gd name="connsiteY101" fmla="*/ 117595 h 921549"/>
              <a:gd name="connsiteX102" fmla="*/ 478316 w 941119"/>
              <a:gd name="connsiteY102" fmla="*/ 134479 h 921549"/>
              <a:gd name="connsiteX103" fmla="*/ 480095 w 941119"/>
              <a:gd name="connsiteY103" fmla="*/ 149227 h 921549"/>
              <a:gd name="connsiteX104" fmla="*/ 481163 w 941119"/>
              <a:gd name="connsiteY104" fmla="*/ 159421 h 921549"/>
              <a:gd name="connsiteX105" fmla="*/ 491339 w 941119"/>
              <a:gd name="connsiteY105" fmla="*/ 221083 h 921549"/>
              <a:gd name="connsiteX106" fmla="*/ 508204 w 941119"/>
              <a:gd name="connsiteY106" fmla="*/ 280290 h 921549"/>
              <a:gd name="connsiteX107" fmla="*/ 538448 w 941119"/>
              <a:gd name="connsiteY107" fmla="*/ 339639 h 921549"/>
              <a:gd name="connsiteX108" fmla="*/ 552556 w 941119"/>
              <a:gd name="connsiteY108" fmla="*/ 357928 h 921549"/>
              <a:gd name="connsiteX109" fmla="*/ 567073 w 941119"/>
              <a:gd name="connsiteY109" fmla="*/ 373210 h 921549"/>
              <a:gd name="connsiteX110" fmla="*/ 587550 w 941119"/>
              <a:gd name="connsiteY110" fmla="*/ 390289 h 921549"/>
              <a:gd name="connsiteX111" fmla="*/ 609077 w 941119"/>
              <a:gd name="connsiteY111" fmla="*/ 404325 h 921549"/>
              <a:gd name="connsiteX112" fmla="*/ 644249 w 941119"/>
              <a:gd name="connsiteY112" fmla="*/ 421297 h 921549"/>
              <a:gd name="connsiteX113" fmla="*/ 694062 w 941119"/>
              <a:gd name="connsiteY113" fmla="*/ 437202 h 921549"/>
              <a:gd name="connsiteX114" fmla="*/ 725106 w 941119"/>
              <a:gd name="connsiteY114" fmla="*/ 444087 h 921549"/>
              <a:gd name="connsiteX115" fmla="*/ 746846 w 941119"/>
              <a:gd name="connsiteY115" fmla="*/ 447645 h 921549"/>
              <a:gd name="connsiteX116" fmla="*/ 771664 w 941119"/>
              <a:gd name="connsiteY116" fmla="*/ 451328 h 921549"/>
              <a:gd name="connsiteX117" fmla="*/ 784936 w 941119"/>
              <a:gd name="connsiteY117" fmla="*/ 452644 h 921549"/>
              <a:gd name="connsiteX118" fmla="*/ 800200 w 941119"/>
              <a:gd name="connsiteY118" fmla="*/ 454423 h 921549"/>
              <a:gd name="connsiteX119" fmla="*/ 804292 w 941119"/>
              <a:gd name="connsiteY119" fmla="*/ 454672 h 921549"/>
              <a:gd name="connsiteX120" fmla="*/ 811408 w 941119"/>
              <a:gd name="connsiteY120" fmla="*/ 455420 h 921549"/>
              <a:gd name="connsiteX121" fmla="*/ 812422 w 941119"/>
              <a:gd name="connsiteY121" fmla="*/ 455580 h 921549"/>
              <a:gd name="connsiteX122" fmla="*/ 830337 w 941119"/>
              <a:gd name="connsiteY122" fmla="*/ 456754 h 921549"/>
              <a:gd name="connsiteX123" fmla="*/ 839535 w 941119"/>
              <a:gd name="connsiteY123" fmla="*/ 457519 h 921549"/>
              <a:gd name="connsiteX124" fmla="*/ 841065 w 941119"/>
              <a:gd name="connsiteY124" fmla="*/ 457697 h 921549"/>
              <a:gd name="connsiteX125" fmla="*/ 870829 w 941119"/>
              <a:gd name="connsiteY125" fmla="*/ 458871 h 921549"/>
              <a:gd name="connsiteX126" fmla="*/ 879510 w 941119"/>
              <a:gd name="connsiteY126" fmla="*/ 459529 h 921549"/>
              <a:gd name="connsiteX127" fmla="*/ 883602 w 941119"/>
              <a:gd name="connsiteY127" fmla="*/ 459778 h 921549"/>
              <a:gd name="connsiteX128" fmla="*/ 900059 w 941119"/>
              <a:gd name="connsiteY128" fmla="*/ 459885 h 921549"/>
              <a:gd name="connsiteX129" fmla="*/ 913384 w 941119"/>
              <a:gd name="connsiteY129" fmla="*/ 460632 h 921549"/>
              <a:gd name="connsiteX130" fmla="*/ 923133 w 941119"/>
              <a:gd name="connsiteY130" fmla="*/ 460846 h 921549"/>
              <a:gd name="connsiteX131" fmla="*/ 940621 w 941119"/>
              <a:gd name="connsiteY131" fmla="*/ 461522 h 921549"/>
              <a:gd name="connsiteX132" fmla="*/ 937561 w 941119"/>
              <a:gd name="connsiteY132" fmla="*/ 461806 h 921549"/>
              <a:gd name="connsiteX133" fmla="*/ 906694 w 941119"/>
              <a:gd name="connsiteY133" fmla="*/ 461949 h 921549"/>
              <a:gd name="connsiteX134" fmla="*/ 900557 w 941119"/>
              <a:gd name="connsiteY134" fmla="*/ 462482 h 921549"/>
              <a:gd name="connsiteX135" fmla="*/ 895967 w 941119"/>
              <a:gd name="connsiteY135" fmla="*/ 462838 h 921549"/>
              <a:gd name="connsiteX136" fmla="*/ 881040 w 941119"/>
              <a:gd name="connsiteY136" fmla="*/ 462945 h 921549"/>
              <a:gd name="connsiteX137" fmla="*/ 870811 w 941119"/>
              <a:gd name="connsiteY137" fmla="*/ 463639 h 921549"/>
              <a:gd name="connsiteX138" fmla="*/ 860546 w 941119"/>
              <a:gd name="connsiteY138" fmla="*/ 463959 h 921549"/>
              <a:gd name="connsiteX139" fmla="*/ 850316 w 941119"/>
              <a:gd name="connsiteY139" fmla="*/ 464688 h 921549"/>
              <a:gd name="connsiteX140" fmla="*/ 844677 w 941119"/>
              <a:gd name="connsiteY140" fmla="*/ 464955 h 921549"/>
              <a:gd name="connsiteX141" fmla="*/ 832401 w 941119"/>
              <a:gd name="connsiteY141" fmla="*/ 465809 h 921549"/>
              <a:gd name="connsiteX142" fmla="*/ 827793 w 941119"/>
              <a:gd name="connsiteY142" fmla="*/ 466005 h 921549"/>
              <a:gd name="connsiteX143" fmla="*/ 818596 w 941119"/>
              <a:gd name="connsiteY143" fmla="*/ 466788 h 921549"/>
              <a:gd name="connsiteX144" fmla="*/ 817066 w 941119"/>
              <a:gd name="connsiteY144" fmla="*/ 466966 h 921549"/>
              <a:gd name="connsiteX145" fmla="*/ 800200 w 941119"/>
              <a:gd name="connsiteY145" fmla="*/ 468264 h 921549"/>
              <a:gd name="connsiteX146" fmla="*/ 785416 w 941119"/>
              <a:gd name="connsiteY146" fmla="*/ 469777 h 921549"/>
              <a:gd name="connsiteX147" fmla="*/ 773194 w 941119"/>
              <a:gd name="connsiteY147" fmla="*/ 471182 h 921549"/>
              <a:gd name="connsiteX148" fmla="*/ 762004 w 941119"/>
              <a:gd name="connsiteY148" fmla="*/ 472481 h 921549"/>
              <a:gd name="connsiteX149" fmla="*/ 751881 w 941119"/>
              <a:gd name="connsiteY149" fmla="*/ 474117 h 921549"/>
              <a:gd name="connsiteX150" fmla="*/ 724075 w 941119"/>
              <a:gd name="connsiteY150" fmla="*/ 478654 h 921549"/>
              <a:gd name="connsiteX151" fmla="*/ 689063 w 941119"/>
              <a:gd name="connsiteY151" fmla="*/ 486606 h 921549"/>
              <a:gd name="connsiteX152" fmla="*/ 637061 w 941119"/>
              <a:gd name="connsiteY152" fmla="*/ 504272 h 921549"/>
              <a:gd name="connsiteX153" fmla="*/ 592069 w 941119"/>
              <a:gd name="connsiteY153" fmla="*/ 528948 h 921549"/>
              <a:gd name="connsiteX154" fmla="*/ 567073 w 941119"/>
              <a:gd name="connsiteY154" fmla="*/ 549531 h 921549"/>
              <a:gd name="connsiteX155" fmla="*/ 560153 w 941119"/>
              <a:gd name="connsiteY155" fmla="*/ 556434 h 921549"/>
              <a:gd name="connsiteX156" fmla="*/ 541312 w 941119"/>
              <a:gd name="connsiteY156" fmla="*/ 578797 h 921549"/>
              <a:gd name="connsiteX157" fmla="*/ 520355 w 941119"/>
              <a:gd name="connsiteY157" fmla="*/ 613524 h 921549"/>
              <a:gd name="connsiteX158" fmla="*/ 507350 w 941119"/>
              <a:gd name="connsiteY158" fmla="*/ 644266 h 921549"/>
              <a:gd name="connsiteX159" fmla="*/ 493314 w 941119"/>
              <a:gd name="connsiteY159" fmla="*/ 692034 h 921549"/>
              <a:gd name="connsiteX160" fmla="*/ 487514 w 941119"/>
              <a:gd name="connsiteY160" fmla="*/ 720143 h 921549"/>
              <a:gd name="connsiteX161" fmla="*/ 483137 w 941119"/>
              <a:gd name="connsiteY161" fmla="*/ 747985 h 921549"/>
              <a:gd name="connsiteX162" fmla="*/ 479971 w 941119"/>
              <a:gd name="connsiteY162" fmla="*/ 771860 h 921549"/>
              <a:gd name="connsiteX163" fmla="*/ 478281 w 941119"/>
              <a:gd name="connsiteY163" fmla="*/ 786092 h 921549"/>
              <a:gd name="connsiteX164" fmla="*/ 476929 w 941119"/>
              <a:gd name="connsiteY164" fmla="*/ 802442 h 921549"/>
              <a:gd name="connsiteX165" fmla="*/ 475310 w 941119"/>
              <a:gd name="connsiteY165" fmla="*/ 822367 h 921549"/>
              <a:gd name="connsiteX166" fmla="*/ 475185 w 941119"/>
              <a:gd name="connsiteY166" fmla="*/ 823381 h 921549"/>
              <a:gd name="connsiteX167" fmla="*/ 474064 w 941119"/>
              <a:gd name="connsiteY167" fmla="*/ 844392 h 921549"/>
              <a:gd name="connsiteX168" fmla="*/ 473246 w 941119"/>
              <a:gd name="connsiteY168" fmla="*/ 859264 h 921549"/>
              <a:gd name="connsiteX169" fmla="*/ 473015 w 941119"/>
              <a:gd name="connsiteY169" fmla="*/ 869014 h 921549"/>
              <a:gd name="connsiteX170" fmla="*/ 472178 w 941119"/>
              <a:gd name="connsiteY170" fmla="*/ 884883 h 921549"/>
              <a:gd name="connsiteX171" fmla="*/ 472036 w 941119"/>
              <a:gd name="connsiteY171" fmla="*/ 888992 h 921549"/>
              <a:gd name="connsiteX172" fmla="*/ 471912 w 941119"/>
              <a:gd name="connsiteY172" fmla="*/ 916265 h 921549"/>
              <a:gd name="connsiteX173" fmla="*/ 471965 w 941119"/>
              <a:gd name="connsiteY173" fmla="*/ 921371 h 92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1119" h="921549">
                <a:moveTo>
                  <a:pt x="471965" y="921371"/>
                </a:moveTo>
                <a:cubicBezTo>
                  <a:pt x="470378" y="916840"/>
                  <a:pt x="469718" y="912036"/>
                  <a:pt x="470026" y="907245"/>
                </a:cubicBezTo>
                <a:cubicBezTo>
                  <a:pt x="470026" y="900396"/>
                  <a:pt x="470026" y="893529"/>
                  <a:pt x="470026" y="886680"/>
                </a:cubicBezTo>
                <a:cubicBezTo>
                  <a:pt x="470102" y="882398"/>
                  <a:pt x="469859" y="878115"/>
                  <a:pt x="469296" y="873871"/>
                </a:cubicBezTo>
                <a:cubicBezTo>
                  <a:pt x="468951" y="870115"/>
                  <a:pt x="468857" y="866342"/>
                  <a:pt x="469012" y="862574"/>
                </a:cubicBezTo>
                <a:cubicBezTo>
                  <a:pt x="469012" y="858126"/>
                  <a:pt x="469279" y="853678"/>
                  <a:pt x="468211" y="849266"/>
                </a:cubicBezTo>
                <a:cubicBezTo>
                  <a:pt x="468003" y="847907"/>
                  <a:pt x="467937" y="846530"/>
                  <a:pt x="468016" y="845157"/>
                </a:cubicBezTo>
                <a:cubicBezTo>
                  <a:pt x="467891" y="840211"/>
                  <a:pt x="468229" y="835229"/>
                  <a:pt x="467144" y="830301"/>
                </a:cubicBezTo>
                <a:cubicBezTo>
                  <a:pt x="466896" y="828432"/>
                  <a:pt x="466838" y="826542"/>
                  <a:pt x="466966" y="824662"/>
                </a:cubicBezTo>
                <a:cubicBezTo>
                  <a:pt x="467130" y="821746"/>
                  <a:pt x="466872" y="818823"/>
                  <a:pt x="466201" y="815980"/>
                </a:cubicBezTo>
                <a:cubicBezTo>
                  <a:pt x="466059" y="815489"/>
                  <a:pt x="466005" y="814977"/>
                  <a:pt x="466041" y="814468"/>
                </a:cubicBezTo>
                <a:cubicBezTo>
                  <a:pt x="466414" y="808277"/>
                  <a:pt x="465027" y="802192"/>
                  <a:pt x="464813" y="796037"/>
                </a:cubicBezTo>
                <a:cubicBezTo>
                  <a:pt x="464635" y="791091"/>
                  <a:pt x="463746" y="786199"/>
                  <a:pt x="463176" y="781271"/>
                </a:cubicBezTo>
                <a:cubicBezTo>
                  <a:pt x="463038" y="780428"/>
                  <a:pt x="462943" y="779579"/>
                  <a:pt x="462892" y="778727"/>
                </a:cubicBezTo>
                <a:cubicBezTo>
                  <a:pt x="462629" y="773263"/>
                  <a:pt x="462034" y="767821"/>
                  <a:pt x="461113" y="762431"/>
                </a:cubicBezTo>
                <a:cubicBezTo>
                  <a:pt x="460686" y="759388"/>
                  <a:pt x="460401" y="756329"/>
                  <a:pt x="459992" y="753286"/>
                </a:cubicBezTo>
                <a:cubicBezTo>
                  <a:pt x="458498" y="742452"/>
                  <a:pt x="456754" y="731671"/>
                  <a:pt x="454904" y="720890"/>
                </a:cubicBezTo>
                <a:cubicBezTo>
                  <a:pt x="452420" y="705871"/>
                  <a:pt x="449159" y="690989"/>
                  <a:pt x="445137" y="676307"/>
                </a:cubicBezTo>
                <a:cubicBezTo>
                  <a:pt x="440458" y="659107"/>
                  <a:pt x="434573" y="642259"/>
                  <a:pt x="427524" y="625888"/>
                </a:cubicBezTo>
                <a:cubicBezTo>
                  <a:pt x="420559" y="609848"/>
                  <a:pt x="411982" y="594559"/>
                  <a:pt x="401924" y="580256"/>
                </a:cubicBezTo>
                <a:cubicBezTo>
                  <a:pt x="396960" y="573068"/>
                  <a:pt x="391427" y="566292"/>
                  <a:pt x="385378" y="559992"/>
                </a:cubicBezTo>
                <a:cubicBezTo>
                  <a:pt x="384293" y="558889"/>
                  <a:pt x="383333" y="557680"/>
                  <a:pt x="382372" y="556434"/>
                </a:cubicBezTo>
                <a:cubicBezTo>
                  <a:pt x="380666" y="554280"/>
                  <a:pt x="378714" y="552333"/>
                  <a:pt x="376554" y="550635"/>
                </a:cubicBezTo>
                <a:cubicBezTo>
                  <a:pt x="375722" y="550037"/>
                  <a:pt x="374925" y="549389"/>
                  <a:pt x="374170" y="548695"/>
                </a:cubicBezTo>
                <a:cubicBezTo>
                  <a:pt x="369525" y="544134"/>
                  <a:pt x="364594" y="539873"/>
                  <a:pt x="359404" y="535940"/>
                </a:cubicBezTo>
                <a:cubicBezTo>
                  <a:pt x="352144" y="530209"/>
                  <a:pt x="344501" y="524984"/>
                  <a:pt x="336526" y="520302"/>
                </a:cubicBezTo>
                <a:cubicBezTo>
                  <a:pt x="319182" y="510227"/>
                  <a:pt x="300888" y="501885"/>
                  <a:pt x="281909" y="495395"/>
                </a:cubicBezTo>
                <a:cubicBezTo>
                  <a:pt x="267490" y="490476"/>
                  <a:pt x="252821" y="486320"/>
                  <a:pt x="237966" y="482942"/>
                </a:cubicBezTo>
                <a:cubicBezTo>
                  <a:pt x="226473" y="480291"/>
                  <a:pt x="214927" y="477853"/>
                  <a:pt x="203239" y="476199"/>
                </a:cubicBezTo>
                <a:cubicBezTo>
                  <a:pt x="192760" y="474722"/>
                  <a:pt x="182335" y="472641"/>
                  <a:pt x="171839" y="471449"/>
                </a:cubicBezTo>
                <a:cubicBezTo>
                  <a:pt x="167444" y="470933"/>
                  <a:pt x="162943" y="470239"/>
                  <a:pt x="158585" y="470043"/>
                </a:cubicBezTo>
                <a:cubicBezTo>
                  <a:pt x="154226" y="469848"/>
                  <a:pt x="149690" y="469047"/>
                  <a:pt x="145349" y="468496"/>
                </a:cubicBezTo>
                <a:cubicBezTo>
                  <a:pt x="144341" y="468325"/>
                  <a:pt x="143326" y="468206"/>
                  <a:pt x="142306" y="468140"/>
                </a:cubicBezTo>
                <a:cubicBezTo>
                  <a:pt x="139033" y="468140"/>
                  <a:pt x="135795" y="467410"/>
                  <a:pt x="132611" y="467339"/>
                </a:cubicBezTo>
                <a:cubicBezTo>
                  <a:pt x="126420" y="467197"/>
                  <a:pt x="120353" y="465863"/>
                  <a:pt x="114180" y="466023"/>
                </a:cubicBezTo>
                <a:cubicBezTo>
                  <a:pt x="111788" y="466194"/>
                  <a:pt x="109383" y="465971"/>
                  <a:pt x="107063" y="465364"/>
                </a:cubicBezTo>
                <a:cubicBezTo>
                  <a:pt x="106570" y="465201"/>
                  <a:pt x="106053" y="465123"/>
                  <a:pt x="105533" y="465133"/>
                </a:cubicBezTo>
                <a:cubicBezTo>
                  <a:pt x="97972" y="465489"/>
                  <a:pt x="90518" y="464101"/>
                  <a:pt x="82975" y="463977"/>
                </a:cubicBezTo>
                <a:cubicBezTo>
                  <a:pt x="77838" y="464155"/>
                  <a:pt x="72695" y="463886"/>
                  <a:pt x="67604" y="463176"/>
                </a:cubicBezTo>
                <a:cubicBezTo>
                  <a:pt x="64708" y="462883"/>
                  <a:pt x="61794" y="462812"/>
                  <a:pt x="58887" y="462963"/>
                </a:cubicBezTo>
                <a:cubicBezTo>
                  <a:pt x="52037" y="462767"/>
                  <a:pt x="45170" y="463425"/>
                  <a:pt x="38374" y="462073"/>
                </a:cubicBezTo>
                <a:cubicBezTo>
                  <a:pt x="37010" y="461918"/>
                  <a:pt x="35634" y="461888"/>
                  <a:pt x="34265" y="461984"/>
                </a:cubicBezTo>
                <a:lnTo>
                  <a:pt x="4892" y="461931"/>
                </a:lnTo>
                <a:cubicBezTo>
                  <a:pt x="3677" y="462016"/>
                  <a:pt x="2458" y="461815"/>
                  <a:pt x="1334" y="461344"/>
                </a:cubicBezTo>
                <a:cubicBezTo>
                  <a:pt x="2348" y="461255"/>
                  <a:pt x="3380" y="461095"/>
                  <a:pt x="4394" y="461077"/>
                </a:cubicBezTo>
                <a:lnTo>
                  <a:pt x="22416" y="460952"/>
                </a:lnTo>
                <a:cubicBezTo>
                  <a:pt x="25991" y="461127"/>
                  <a:pt x="29574" y="460876"/>
                  <a:pt x="33090" y="460205"/>
                </a:cubicBezTo>
                <a:cubicBezTo>
                  <a:pt x="34449" y="459994"/>
                  <a:pt x="35828" y="459935"/>
                  <a:pt x="37200" y="460027"/>
                </a:cubicBezTo>
                <a:cubicBezTo>
                  <a:pt x="43035" y="460027"/>
                  <a:pt x="48853" y="460027"/>
                  <a:pt x="54688" y="460027"/>
                </a:cubicBezTo>
                <a:cubicBezTo>
                  <a:pt x="58111" y="460079"/>
                  <a:pt x="61533" y="459848"/>
                  <a:pt x="64918" y="459334"/>
                </a:cubicBezTo>
                <a:cubicBezTo>
                  <a:pt x="67984" y="459010"/>
                  <a:pt x="71070" y="458908"/>
                  <a:pt x="74151" y="459031"/>
                </a:cubicBezTo>
                <a:cubicBezTo>
                  <a:pt x="78781" y="459232"/>
                  <a:pt x="83420" y="458953"/>
                  <a:pt x="87992" y="458195"/>
                </a:cubicBezTo>
                <a:cubicBezTo>
                  <a:pt x="89689" y="457960"/>
                  <a:pt x="91405" y="457894"/>
                  <a:pt x="93116" y="457999"/>
                </a:cubicBezTo>
                <a:cubicBezTo>
                  <a:pt x="97226" y="458202"/>
                  <a:pt x="101346" y="457921"/>
                  <a:pt x="105391" y="457163"/>
                </a:cubicBezTo>
                <a:cubicBezTo>
                  <a:pt x="106750" y="456951"/>
                  <a:pt x="108129" y="456891"/>
                  <a:pt x="109501" y="456985"/>
                </a:cubicBezTo>
                <a:cubicBezTo>
                  <a:pt x="113269" y="457163"/>
                  <a:pt x="117046" y="456877"/>
                  <a:pt x="120744" y="456131"/>
                </a:cubicBezTo>
                <a:cubicBezTo>
                  <a:pt x="121919" y="455930"/>
                  <a:pt x="123113" y="455870"/>
                  <a:pt x="124302" y="455953"/>
                </a:cubicBezTo>
                <a:cubicBezTo>
                  <a:pt x="127048" y="456103"/>
                  <a:pt x="129801" y="455839"/>
                  <a:pt x="132468" y="455171"/>
                </a:cubicBezTo>
                <a:cubicBezTo>
                  <a:pt x="132964" y="455021"/>
                  <a:pt x="133482" y="454962"/>
                  <a:pt x="133998" y="454993"/>
                </a:cubicBezTo>
                <a:cubicBezTo>
                  <a:pt x="139335" y="455384"/>
                  <a:pt x="144530" y="453907"/>
                  <a:pt x="149850" y="453747"/>
                </a:cubicBezTo>
                <a:cubicBezTo>
                  <a:pt x="154262" y="453623"/>
                  <a:pt x="158745" y="452680"/>
                  <a:pt x="163050" y="452128"/>
                </a:cubicBezTo>
                <a:cubicBezTo>
                  <a:pt x="166964" y="451648"/>
                  <a:pt x="170878" y="451310"/>
                  <a:pt x="174774" y="450794"/>
                </a:cubicBezTo>
                <a:cubicBezTo>
                  <a:pt x="181036" y="449940"/>
                  <a:pt x="187228" y="448926"/>
                  <a:pt x="193543" y="448125"/>
                </a:cubicBezTo>
                <a:cubicBezTo>
                  <a:pt x="200499" y="447254"/>
                  <a:pt x="207384" y="445973"/>
                  <a:pt x="214251" y="444656"/>
                </a:cubicBezTo>
                <a:cubicBezTo>
                  <a:pt x="218290" y="443874"/>
                  <a:pt x="222364" y="443322"/>
                  <a:pt x="226367" y="442450"/>
                </a:cubicBezTo>
                <a:cubicBezTo>
                  <a:pt x="244963" y="438563"/>
                  <a:pt x="263323" y="433621"/>
                  <a:pt x="281357" y="427649"/>
                </a:cubicBezTo>
                <a:cubicBezTo>
                  <a:pt x="296960" y="422374"/>
                  <a:pt x="312103" y="415829"/>
                  <a:pt x="326634" y="408079"/>
                </a:cubicBezTo>
                <a:cubicBezTo>
                  <a:pt x="339643" y="401148"/>
                  <a:pt x="351963" y="392993"/>
                  <a:pt x="363425" y="383724"/>
                </a:cubicBezTo>
                <a:cubicBezTo>
                  <a:pt x="372173" y="376544"/>
                  <a:pt x="380335" y="368680"/>
                  <a:pt x="387834" y="360205"/>
                </a:cubicBezTo>
                <a:cubicBezTo>
                  <a:pt x="396875" y="350126"/>
                  <a:pt x="404875" y="339159"/>
                  <a:pt x="411708" y="327470"/>
                </a:cubicBezTo>
                <a:cubicBezTo>
                  <a:pt x="415925" y="320212"/>
                  <a:pt x="420195" y="312971"/>
                  <a:pt x="423681" y="305321"/>
                </a:cubicBezTo>
                <a:cubicBezTo>
                  <a:pt x="430088" y="291460"/>
                  <a:pt x="435585" y="277198"/>
                  <a:pt x="440138" y="262624"/>
                </a:cubicBezTo>
                <a:cubicBezTo>
                  <a:pt x="444158" y="249530"/>
                  <a:pt x="447699" y="236329"/>
                  <a:pt x="450527" y="222915"/>
                </a:cubicBezTo>
                <a:cubicBezTo>
                  <a:pt x="452129" y="215390"/>
                  <a:pt x="453801" y="207882"/>
                  <a:pt x="455082" y="200286"/>
                </a:cubicBezTo>
                <a:cubicBezTo>
                  <a:pt x="456363" y="192689"/>
                  <a:pt x="457448" y="185110"/>
                  <a:pt x="458640" y="177514"/>
                </a:cubicBezTo>
                <a:cubicBezTo>
                  <a:pt x="459191" y="173956"/>
                  <a:pt x="459743" y="170398"/>
                  <a:pt x="460419" y="166840"/>
                </a:cubicBezTo>
                <a:cubicBezTo>
                  <a:pt x="460917" y="163975"/>
                  <a:pt x="460881" y="161058"/>
                  <a:pt x="461415" y="158176"/>
                </a:cubicBezTo>
                <a:cubicBezTo>
                  <a:pt x="462234" y="153817"/>
                  <a:pt x="462340" y="149280"/>
                  <a:pt x="462803" y="144922"/>
                </a:cubicBezTo>
                <a:cubicBezTo>
                  <a:pt x="463319" y="139994"/>
                  <a:pt x="463870" y="135083"/>
                  <a:pt x="464422" y="130155"/>
                </a:cubicBezTo>
                <a:cubicBezTo>
                  <a:pt x="464562" y="129662"/>
                  <a:pt x="464651" y="129155"/>
                  <a:pt x="464689" y="128643"/>
                </a:cubicBezTo>
                <a:cubicBezTo>
                  <a:pt x="464368" y="122630"/>
                  <a:pt x="466005" y="116741"/>
                  <a:pt x="465881" y="110728"/>
                </a:cubicBezTo>
                <a:cubicBezTo>
                  <a:pt x="465758" y="108500"/>
                  <a:pt x="465987" y="106267"/>
                  <a:pt x="466557" y="104110"/>
                </a:cubicBezTo>
                <a:cubicBezTo>
                  <a:pt x="466720" y="103617"/>
                  <a:pt x="466799" y="103100"/>
                  <a:pt x="466788" y="102580"/>
                </a:cubicBezTo>
                <a:cubicBezTo>
                  <a:pt x="466397" y="95197"/>
                  <a:pt x="467998" y="87921"/>
                  <a:pt x="467944" y="80538"/>
                </a:cubicBezTo>
                <a:cubicBezTo>
                  <a:pt x="467823" y="76775"/>
                  <a:pt x="468069" y="73010"/>
                  <a:pt x="468674" y="69294"/>
                </a:cubicBezTo>
                <a:cubicBezTo>
                  <a:pt x="468983" y="66566"/>
                  <a:pt x="469078" y="63818"/>
                  <a:pt x="468958" y="61075"/>
                </a:cubicBezTo>
                <a:cubicBezTo>
                  <a:pt x="469101" y="55738"/>
                  <a:pt x="468585" y="50401"/>
                  <a:pt x="469795" y="45188"/>
                </a:cubicBezTo>
                <a:cubicBezTo>
                  <a:pt x="469988" y="43833"/>
                  <a:pt x="470029" y="42460"/>
                  <a:pt x="469919" y="41096"/>
                </a:cubicBezTo>
                <a:cubicBezTo>
                  <a:pt x="469919" y="30795"/>
                  <a:pt x="470079" y="20512"/>
                  <a:pt x="470026" y="10230"/>
                </a:cubicBezTo>
                <a:cubicBezTo>
                  <a:pt x="470088" y="7168"/>
                  <a:pt x="470741" y="4148"/>
                  <a:pt x="471947" y="1334"/>
                </a:cubicBezTo>
                <a:lnTo>
                  <a:pt x="471947" y="5462"/>
                </a:lnTo>
                <a:cubicBezTo>
                  <a:pt x="471947" y="13183"/>
                  <a:pt x="471947" y="20886"/>
                  <a:pt x="472054" y="28589"/>
                </a:cubicBezTo>
                <a:cubicBezTo>
                  <a:pt x="471995" y="32700"/>
                  <a:pt x="472239" y="36808"/>
                  <a:pt x="472783" y="40883"/>
                </a:cubicBezTo>
                <a:cubicBezTo>
                  <a:pt x="473128" y="44465"/>
                  <a:pt x="473223" y="48068"/>
                  <a:pt x="473068" y="51664"/>
                </a:cubicBezTo>
                <a:cubicBezTo>
                  <a:pt x="473193" y="57143"/>
                  <a:pt x="472819" y="62605"/>
                  <a:pt x="473904" y="68067"/>
                </a:cubicBezTo>
                <a:cubicBezTo>
                  <a:pt x="474171" y="70429"/>
                  <a:pt x="474237" y="72809"/>
                  <a:pt x="474100" y="75183"/>
                </a:cubicBezTo>
                <a:cubicBezTo>
                  <a:pt x="473904" y="79121"/>
                  <a:pt x="474173" y="83068"/>
                  <a:pt x="474900" y="86942"/>
                </a:cubicBezTo>
                <a:cubicBezTo>
                  <a:pt x="475098" y="88117"/>
                  <a:pt x="475164" y="89311"/>
                  <a:pt x="475096" y="90500"/>
                </a:cubicBezTo>
                <a:cubicBezTo>
                  <a:pt x="474922" y="94955"/>
                  <a:pt x="475219" y="99416"/>
                  <a:pt x="475986" y="103808"/>
                </a:cubicBezTo>
                <a:cubicBezTo>
                  <a:pt x="476210" y="105333"/>
                  <a:pt x="476263" y="106878"/>
                  <a:pt x="476146" y="108415"/>
                </a:cubicBezTo>
                <a:cubicBezTo>
                  <a:pt x="476012" y="110988"/>
                  <a:pt x="476263" y="113567"/>
                  <a:pt x="476893" y="116065"/>
                </a:cubicBezTo>
                <a:cubicBezTo>
                  <a:pt x="477041" y="116561"/>
                  <a:pt x="477101" y="117079"/>
                  <a:pt x="477071" y="117595"/>
                </a:cubicBezTo>
                <a:cubicBezTo>
                  <a:pt x="476715" y="123271"/>
                  <a:pt x="478085" y="128821"/>
                  <a:pt x="478316" y="134479"/>
                </a:cubicBezTo>
                <a:cubicBezTo>
                  <a:pt x="478530" y="139407"/>
                  <a:pt x="479455" y="144299"/>
                  <a:pt x="480095" y="149227"/>
                </a:cubicBezTo>
                <a:cubicBezTo>
                  <a:pt x="480487" y="152607"/>
                  <a:pt x="480771" y="156023"/>
                  <a:pt x="481163" y="159421"/>
                </a:cubicBezTo>
                <a:cubicBezTo>
                  <a:pt x="483600" y="180129"/>
                  <a:pt x="487123" y="200659"/>
                  <a:pt x="491339" y="221083"/>
                </a:cubicBezTo>
                <a:cubicBezTo>
                  <a:pt x="495486" y="241209"/>
                  <a:pt x="501124" y="260999"/>
                  <a:pt x="508204" y="280290"/>
                </a:cubicBezTo>
                <a:cubicBezTo>
                  <a:pt x="515675" y="301299"/>
                  <a:pt x="525842" y="321247"/>
                  <a:pt x="538448" y="339639"/>
                </a:cubicBezTo>
                <a:cubicBezTo>
                  <a:pt x="542878" y="345955"/>
                  <a:pt x="547521" y="352092"/>
                  <a:pt x="552556" y="357928"/>
                </a:cubicBezTo>
                <a:cubicBezTo>
                  <a:pt x="557146" y="363265"/>
                  <a:pt x="562092" y="368246"/>
                  <a:pt x="567073" y="373210"/>
                </a:cubicBezTo>
                <a:cubicBezTo>
                  <a:pt x="573448" y="379424"/>
                  <a:pt x="580293" y="385133"/>
                  <a:pt x="587550" y="390289"/>
                </a:cubicBezTo>
                <a:cubicBezTo>
                  <a:pt x="594471" y="395341"/>
                  <a:pt x="601694" y="399949"/>
                  <a:pt x="609077" y="404325"/>
                </a:cubicBezTo>
                <a:cubicBezTo>
                  <a:pt x="620349" y="410876"/>
                  <a:pt x="632106" y="416549"/>
                  <a:pt x="644249" y="421297"/>
                </a:cubicBezTo>
                <a:cubicBezTo>
                  <a:pt x="660441" y="427810"/>
                  <a:pt x="677090" y="433128"/>
                  <a:pt x="694062" y="437202"/>
                </a:cubicBezTo>
                <a:cubicBezTo>
                  <a:pt x="704363" y="439657"/>
                  <a:pt x="714681" y="442148"/>
                  <a:pt x="725106" y="444087"/>
                </a:cubicBezTo>
                <a:cubicBezTo>
                  <a:pt x="732312" y="445439"/>
                  <a:pt x="739517" y="446898"/>
                  <a:pt x="746846" y="447645"/>
                </a:cubicBezTo>
                <a:cubicBezTo>
                  <a:pt x="755155" y="448570"/>
                  <a:pt x="763392" y="450171"/>
                  <a:pt x="771664" y="451328"/>
                </a:cubicBezTo>
                <a:cubicBezTo>
                  <a:pt x="776076" y="451933"/>
                  <a:pt x="780560" y="452164"/>
                  <a:pt x="784936" y="452644"/>
                </a:cubicBezTo>
                <a:cubicBezTo>
                  <a:pt x="790024" y="453178"/>
                  <a:pt x="795112" y="453836"/>
                  <a:pt x="800200" y="454423"/>
                </a:cubicBezTo>
                <a:cubicBezTo>
                  <a:pt x="801552" y="454566"/>
                  <a:pt x="802922" y="454655"/>
                  <a:pt x="804292" y="454672"/>
                </a:cubicBezTo>
                <a:cubicBezTo>
                  <a:pt x="806689" y="454575"/>
                  <a:pt x="809085" y="454827"/>
                  <a:pt x="811408" y="455420"/>
                </a:cubicBezTo>
                <a:cubicBezTo>
                  <a:pt x="811734" y="455535"/>
                  <a:pt x="812077" y="455589"/>
                  <a:pt x="812422" y="455580"/>
                </a:cubicBezTo>
                <a:cubicBezTo>
                  <a:pt x="818453" y="455242"/>
                  <a:pt x="824342" y="456683"/>
                  <a:pt x="830337" y="456754"/>
                </a:cubicBezTo>
                <a:cubicBezTo>
                  <a:pt x="833424" y="456581"/>
                  <a:pt x="836520" y="456838"/>
                  <a:pt x="839535" y="457519"/>
                </a:cubicBezTo>
                <a:cubicBezTo>
                  <a:pt x="840031" y="457667"/>
                  <a:pt x="840549" y="457727"/>
                  <a:pt x="841065" y="457697"/>
                </a:cubicBezTo>
                <a:cubicBezTo>
                  <a:pt x="851010" y="457305"/>
                  <a:pt x="860866" y="459280"/>
                  <a:pt x="870829" y="458871"/>
                </a:cubicBezTo>
                <a:cubicBezTo>
                  <a:pt x="873739" y="458656"/>
                  <a:pt x="876666" y="458876"/>
                  <a:pt x="879510" y="459529"/>
                </a:cubicBezTo>
                <a:cubicBezTo>
                  <a:pt x="880859" y="459773"/>
                  <a:pt x="882232" y="459857"/>
                  <a:pt x="883602" y="459778"/>
                </a:cubicBezTo>
                <a:cubicBezTo>
                  <a:pt x="889082" y="459778"/>
                  <a:pt x="894579" y="459778"/>
                  <a:pt x="900059" y="459885"/>
                </a:cubicBezTo>
                <a:cubicBezTo>
                  <a:pt x="904513" y="459778"/>
                  <a:pt x="908970" y="460029"/>
                  <a:pt x="913384" y="460632"/>
                </a:cubicBezTo>
                <a:cubicBezTo>
                  <a:pt x="916621" y="460979"/>
                  <a:pt x="919883" y="461052"/>
                  <a:pt x="923133" y="460846"/>
                </a:cubicBezTo>
                <a:cubicBezTo>
                  <a:pt x="928970" y="460760"/>
                  <a:pt x="934807" y="460986"/>
                  <a:pt x="940621" y="461522"/>
                </a:cubicBezTo>
                <a:cubicBezTo>
                  <a:pt x="939589" y="461629"/>
                  <a:pt x="938575" y="461789"/>
                  <a:pt x="937561" y="461806"/>
                </a:cubicBezTo>
                <a:lnTo>
                  <a:pt x="906694" y="461949"/>
                </a:lnTo>
                <a:cubicBezTo>
                  <a:pt x="904636" y="461913"/>
                  <a:pt x="902578" y="462093"/>
                  <a:pt x="900557" y="462482"/>
                </a:cubicBezTo>
                <a:cubicBezTo>
                  <a:pt x="899043" y="462762"/>
                  <a:pt x="897506" y="462881"/>
                  <a:pt x="895967" y="462838"/>
                </a:cubicBezTo>
                <a:cubicBezTo>
                  <a:pt x="890985" y="462838"/>
                  <a:pt x="886022" y="462838"/>
                  <a:pt x="881040" y="462945"/>
                </a:cubicBezTo>
                <a:cubicBezTo>
                  <a:pt x="877618" y="462927"/>
                  <a:pt x="874200" y="463160"/>
                  <a:pt x="870811" y="463639"/>
                </a:cubicBezTo>
                <a:cubicBezTo>
                  <a:pt x="867400" y="463968"/>
                  <a:pt x="863970" y="464076"/>
                  <a:pt x="860546" y="463959"/>
                </a:cubicBezTo>
                <a:cubicBezTo>
                  <a:pt x="857119" y="463838"/>
                  <a:pt x="853691" y="464082"/>
                  <a:pt x="850316" y="464688"/>
                </a:cubicBezTo>
                <a:cubicBezTo>
                  <a:pt x="848450" y="464966"/>
                  <a:pt x="846561" y="465055"/>
                  <a:pt x="844677" y="464955"/>
                </a:cubicBezTo>
                <a:cubicBezTo>
                  <a:pt x="840565" y="464795"/>
                  <a:pt x="836450" y="465082"/>
                  <a:pt x="832401" y="465809"/>
                </a:cubicBezTo>
                <a:cubicBezTo>
                  <a:pt x="830876" y="466035"/>
                  <a:pt x="829332" y="466101"/>
                  <a:pt x="827793" y="466005"/>
                </a:cubicBezTo>
                <a:cubicBezTo>
                  <a:pt x="824707" y="465829"/>
                  <a:pt x="821609" y="466092"/>
                  <a:pt x="818596" y="466788"/>
                </a:cubicBezTo>
                <a:cubicBezTo>
                  <a:pt x="818101" y="466944"/>
                  <a:pt x="817582" y="467005"/>
                  <a:pt x="817066" y="466966"/>
                </a:cubicBezTo>
                <a:cubicBezTo>
                  <a:pt x="811391" y="466539"/>
                  <a:pt x="805787" y="467695"/>
                  <a:pt x="800200" y="468264"/>
                </a:cubicBezTo>
                <a:cubicBezTo>
                  <a:pt x="795290" y="468762"/>
                  <a:pt x="790327" y="469065"/>
                  <a:pt x="785416" y="469777"/>
                </a:cubicBezTo>
                <a:cubicBezTo>
                  <a:pt x="781378" y="470364"/>
                  <a:pt x="777286" y="470862"/>
                  <a:pt x="773194" y="471182"/>
                </a:cubicBezTo>
                <a:cubicBezTo>
                  <a:pt x="769458" y="471484"/>
                  <a:pt x="765722" y="471965"/>
                  <a:pt x="762004" y="472481"/>
                </a:cubicBezTo>
                <a:cubicBezTo>
                  <a:pt x="758624" y="472943"/>
                  <a:pt x="755279" y="473762"/>
                  <a:pt x="751881" y="474117"/>
                </a:cubicBezTo>
                <a:cubicBezTo>
                  <a:pt x="742541" y="475149"/>
                  <a:pt x="733308" y="476928"/>
                  <a:pt x="724075" y="478654"/>
                </a:cubicBezTo>
                <a:cubicBezTo>
                  <a:pt x="712315" y="480860"/>
                  <a:pt x="700609" y="483493"/>
                  <a:pt x="689063" y="486606"/>
                </a:cubicBezTo>
                <a:cubicBezTo>
                  <a:pt x="671320" y="491214"/>
                  <a:pt x="653939" y="497119"/>
                  <a:pt x="637061" y="504272"/>
                </a:cubicBezTo>
                <a:cubicBezTo>
                  <a:pt x="621276" y="510972"/>
                  <a:pt x="606203" y="519240"/>
                  <a:pt x="592069" y="528948"/>
                </a:cubicBezTo>
                <a:cubicBezTo>
                  <a:pt x="583147" y="535061"/>
                  <a:pt x="574784" y="541947"/>
                  <a:pt x="567073" y="549531"/>
                </a:cubicBezTo>
                <a:cubicBezTo>
                  <a:pt x="564778" y="551844"/>
                  <a:pt x="562483" y="554157"/>
                  <a:pt x="560153" y="556434"/>
                </a:cubicBezTo>
                <a:cubicBezTo>
                  <a:pt x="553214" y="563307"/>
                  <a:pt x="546908" y="570791"/>
                  <a:pt x="541312" y="578797"/>
                </a:cubicBezTo>
                <a:cubicBezTo>
                  <a:pt x="533346" y="589752"/>
                  <a:pt x="526335" y="601369"/>
                  <a:pt x="520355" y="613524"/>
                </a:cubicBezTo>
                <a:cubicBezTo>
                  <a:pt x="515516" y="623558"/>
                  <a:pt x="511181" y="633805"/>
                  <a:pt x="507350" y="644266"/>
                </a:cubicBezTo>
                <a:cubicBezTo>
                  <a:pt x="501720" y="659893"/>
                  <a:pt x="497032" y="675844"/>
                  <a:pt x="493314" y="692034"/>
                </a:cubicBezTo>
                <a:cubicBezTo>
                  <a:pt x="491143" y="701356"/>
                  <a:pt x="489275" y="710749"/>
                  <a:pt x="487514" y="720143"/>
                </a:cubicBezTo>
                <a:cubicBezTo>
                  <a:pt x="485753" y="729536"/>
                  <a:pt x="484383" y="738663"/>
                  <a:pt x="483137" y="747985"/>
                </a:cubicBezTo>
                <a:cubicBezTo>
                  <a:pt x="482088" y="755937"/>
                  <a:pt x="481163" y="763996"/>
                  <a:pt x="479971" y="771860"/>
                </a:cubicBezTo>
                <a:cubicBezTo>
                  <a:pt x="479259" y="776592"/>
                  <a:pt x="479811" y="781467"/>
                  <a:pt x="478281" y="786092"/>
                </a:cubicBezTo>
                <a:cubicBezTo>
                  <a:pt x="478241" y="791568"/>
                  <a:pt x="477788" y="797033"/>
                  <a:pt x="476929" y="802442"/>
                </a:cubicBezTo>
                <a:cubicBezTo>
                  <a:pt x="476253" y="809077"/>
                  <a:pt x="476733" y="815802"/>
                  <a:pt x="475310" y="822367"/>
                </a:cubicBezTo>
                <a:cubicBezTo>
                  <a:pt x="475233" y="822700"/>
                  <a:pt x="475192" y="823039"/>
                  <a:pt x="475185" y="823381"/>
                </a:cubicBezTo>
                <a:cubicBezTo>
                  <a:pt x="475452" y="830497"/>
                  <a:pt x="474349" y="837400"/>
                  <a:pt x="474064" y="844392"/>
                </a:cubicBezTo>
                <a:cubicBezTo>
                  <a:pt x="474128" y="849362"/>
                  <a:pt x="473856" y="854331"/>
                  <a:pt x="473246" y="859264"/>
                </a:cubicBezTo>
                <a:cubicBezTo>
                  <a:pt x="472927" y="862504"/>
                  <a:pt x="472851" y="865763"/>
                  <a:pt x="473015" y="869014"/>
                </a:cubicBezTo>
                <a:cubicBezTo>
                  <a:pt x="472872" y="874351"/>
                  <a:pt x="473370" y="879688"/>
                  <a:pt x="472178" y="884883"/>
                </a:cubicBezTo>
                <a:cubicBezTo>
                  <a:pt x="471988" y="886244"/>
                  <a:pt x="471940" y="887621"/>
                  <a:pt x="472036" y="888992"/>
                </a:cubicBezTo>
                <a:cubicBezTo>
                  <a:pt x="472036" y="898089"/>
                  <a:pt x="471995" y="907180"/>
                  <a:pt x="471912" y="916265"/>
                </a:cubicBezTo>
                <a:cubicBezTo>
                  <a:pt x="471947" y="917955"/>
                  <a:pt x="471965" y="919663"/>
                  <a:pt x="471965" y="921371"/>
                </a:cubicBezTo>
                <a:close/>
              </a:path>
            </a:pathLst>
          </a:custGeom>
          <a:solidFill>
            <a:schemeClr val="accent2"/>
          </a:solidFill>
          <a:ln w="12700" cap="rnd">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sp>
        <p:nvSpPr>
          <p:cNvPr id="101" name="图形 136">
            <a:extLst>
              <a:ext uri="{FF2B5EF4-FFF2-40B4-BE49-F238E27FC236}">
                <a16:creationId xmlns:a16="http://schemas.microsoft.com/office/drawing/2014/main" id="{AB0FDB27-73DC-F4BF-408E-BC03E24FAEB3}"/>
              </a:ext>
            </a:extLst>
          </p:cNvPr>
          <p:cNvSpPr/>
          <p:nvPr userDrawn="1"/>
        </p:nvSpPr>
        <p:spPr>
          <a:xfrm rot="20700000" flipV="1">
            <a:off x="1301766" y="5217165"/>
            <a:ext cx="611764" cy="899498"/>
          </a:xfrm>
          <a:custGeom>
            <a:avLst/>
            <a:gdLst>
              <a:gd name="connsiteX0" fmla="*/ 471965 w 941119"/>
              <a:gd name="connsiteY0" fmla="*/ 921371 h 921549"/>
              <a:gd name="connsiteX1" fmla="*/ 470026 w 941119"/>
              <a:gd name="connsiteY1" fmla="*/ 907245 h 921549"/>
              <a:gd name="connsiteX2" fmla="*/ 470026 w 941119"/>
              <a:gd name="connsiteY2" fmla="*/ 886680 h 921549"/>
              <a:gd name="connsiteX3" fmla="*/ 469296 w 941119"/>
              <a:gd name="connsiteY3" fmla="*/ 873871 h 921549"/>
              <a:gd name="connsiteX4" fmla="*/ 469012 w 941119"/>
              <a:gd name="connsiteY4" fmla="*/ 862574 h 921549"/>
              <a:gd name="connsiteX5" fmla="*/ 468211 w 941119"/>
              <a:gd name="connsiteY5" fmla="*/ 849266 h 921549"/>
              <a:gd name="connsiteX6" fmla="*/ 468016 w 941119"/>
              <a:gd name="connsiteY6" fmla="*/ 845157 h 921549"/>
              <a:gd name="connsiteX7" fmla="*/ 467144 w 941119"/>
              <a:gd name="connsiteY7" fmla="*/ 830301 h 921549"/>
              <a:gd name="connsiteX8" fmla="*/ 466966 w 941119"/>
              <a:gd name="connsiteY8" fmla="*/ 824662 h 921549"/>
              <a:gd name="connsiteX9" fmla="*/ 466201 w 941119"/>
              <a:gd name="connsiteY9" fmla="*/ 815980 h 921549"/>
              <a:gd name="connsiteX10" fmla="*/ 466041 w 941119"/>
              <a:gd name="connsiteY10" fmla="*/ 814468 h 921549"/>
              <a:gd name="connsiteX11" fmla="*/ 464813 w 941119"/>
              <a:gd name="connsiteY11" fmla="*/ 796037 h 921549"/>
              <a:gd name="connsiteX12" fmla="*/ 463176 w 941119"/>
              <a:gd name="connsiteY12" fmla="*/ 781271 h 921549"/>
              <a:gd name="connsiteX13" fmla="*/ 462892 w 941119"/>
              <a:gd name="connsiteY13" fmla="*/ 778727 h 921549"/>
              <a:gd name="connsiteX14" fmla="*/ 461113 w 941119"/>
              <a:gd name="connsiteY14" fmla="*/ 762431 h 921549"/>
              <a:gd name="connsiteX15" fmla="*/ 459992 w 941119"/>
              <a:gd name="connsiteY15" fmla="*/ 753286 h 921549"/>
              <a:gd name="connsiteX16" fmla="*/ 454904 w 941119"/>
              <a:gd name="connsiteY16" fmla="*/ 720890 h 921549"/>
              <a:gd name="connsiteX17" fmla="*/ 445137 w 941119"/>
              <a:gd name="connsiteY17" fmla="*/ 676307 h 921549"/>
              <a:gd name="connsiteX18" fmla="*/ 427524 w 941119"/>
              <a:gd name="connsiteY18" fmla="*/ 625888 h 921549"/>
              <a:gd name="connsiteX19" fmla="*/ 401924 w 941119"/>
              <a:gd name="connsiteY19" fmla="*/ 580256 h 921549"/>
              <a:gd name="connsiteX20" fmla="*/ 385378 w 941119"/>
              <a:gd name="connsiteY20" fmla="*/ 559992 h 921549"/>
              <a:gd name="connsiteX21" fmla="*/ 382372 w 941119"/>
              <a:gd name="connsiteY21" fmla="*/ 556434 h 921549"/>
              <a:gd name="connsiteX22" fmla="*/ 376554 w 941119"/>
              <a:gd name="connsiteY22" fmla="*/ 550635 h 921549"/>
              <a:gd name="connsiteX23" fmla="*/ 374170 w 941119"/>
              <a:gd name="connsiteY23" fmla="*/ 548695 h 921549"/>
              <a:gd name="connsiteX24" fmla="*/ 359404 w 941119"/>
              <a:gd name="connsiteY24" fmla="*/ 535940 h 921549"/>
              <a:gd name="connsiteX25" fmla="*/ 336526 w 941119"/>
              <a:gd name="connsiteY25" fmla="*/ 520302 h 921549"/>
              <a:gd name="connsiteX26" fmla="*/ 281909 w 941119"/>
              <a:gd name="connsiteY26" fmla="*/ 495395 h 921549"/>
              <a:gd name="connsiteX27" fmla="*/ 237966 w 941119"/>
              <a:gd name="connsiteY27" fmla="*/ 482942 h 921549"/>
              <a:gd name="connsiteX28" fmla="*/ 203239 w 941119"/>
              <a:gd name="connsiteY28" fmla="*/ 476199 h 921549"/>
              <a:gd name="connsiteX29" fmla="*/ 171839 w 941119"/>
              <a:gd name="connsiteY29" fmla="*/ 471449 h 921549"/>
              <a:gd name="connsiteX30" fmla="*/ 158585 w 941119"/>
              <a:gd name="connsiteY30" fmla="*/ 470043 h 921549"/>
              <a:gd name="connsiteX31" fmla="*/ 145349 w 941119"/>
              <a:gd name="connsiteY31" fmla="*/ 468496 h 921549"/>
              <a:gd name="connsiteX32" fmla="*/ 142306 w 941119"/>
              <a:gd name="connsiteY32" fmla="*/ 468140 h 921549"/>
              <a:gd name="connsiteX33" fmla="*/ 132611 w 941119"/>
              <a:gd name="connsiteY33" fmla="*/ 467339 h 921549"/>
              <a:gd name="connsiteX34" fmla="*/ 114180 w 941119"/>
              <a:gd name="connsiteY34" fmla="*/ 466023 h 921549"/>
              <a:gd name="connsiteX35" fmla="*/ 107063 w 941119"/>
              <a:gd name="connsiteY35" fmla="*/ 465364 h 921549"/>
              <a:gd name="connsiteX36" fmla="*/ 105533 w 941119"/>
              <a:gd name="connsiteY36" fmla="*/ 465133 h 921549"/>
              <a:gd name="connsiteX37" fmla="*/ 82975 w 941119"/>
              <a:gd name="connsiteY37" fmla="*/ 463977 h 921549"/>
              <a:gd name="connsiteX38" fmla="*/ 67604 w 941119"/>
              <a:gd name="connsiteY38" fmla="*/ 463176 h 921549"/>
              <a:gd name="connsiteX39" fmla="*/ 58887 w 941119"/>
              <a:gd name="connsiteY39" fmla="*/ 462963 h 921549"/>
              <a:gd name="connsiteX40" fmla="*/ 38374 w 941119"/>
              <a:gd name="connsiteY40" fmla="*/ 462073 h 921549"/>
              <a:gd name="connsiteX41" fmla="*/ 34265 w 941119"/>
              <a:gd name="connsiteY41" fmla="*/ 461984 h 921549"/>
              <a:gd name="connsiteX42" fmla="*/ 4892 w 941119"/>
              <a:gd name="connsiteY42" fmla="*/ 461931 h 921549"/>
              <a:gd name="connsiteX43" fmla="*/ 1334 w 941119"/>
              <a:gd name="connsiteY43" fmla="*/ 461344 h 921549"/>
              <a:gd name="connsiteX44" fmla="*/ 4394 w 941119"/>
              <a:gd name="connsiteY44" fmla="*/ 461077 h 921549"/>
              <a:gd name="connsiteX45" fmla="*/ 22416 w 941119"/>
              <a:gd name="connsiteY45" fmla="*/ 460952 h 921549"/>
              <a:gd name="connsiteX46" fmla="*/ 33090 w 941119"/>
              <a:gd name="connsiteY46" fmla="*/ 460205 h 921549"/>
              <a:gd name="connsiteX47" fmla="*/ 37200 w 941119"/>
              <a:gd name="connsiteY47" fmla="*/ 460027 h 921549"/>
              <a:gd name="connsiteX48" fmla="*/ 54688 w 941119"/>
              <a:gd name="connsiteY48" fmla="*/ 460027 h 921549"/>
              <a:gd name="connsiteX49" fmla="*/ 64918 w 941119"/>
              <a:gd name="connsiteY49" fmla="*/ 459334 h 921549"/>
              <a:gd name="connsiteX50" fmla="*/ 74151 w 941119"/>
              <a:gd name="connsiteY50" fmla="*/ 459031 h 921549"/>
              <a:gd name="connsiteX51" fmla="*/ 87992 w 941119"/>
              <a:gd name="connsiteY51" fmla="*/ 458195 h 921549"/>
              <a:gd name="connsiteX52" fmla="*/ 93116 w 941119"/>
              <a:gd name="connsiteY52" fmla="*/ 457999 h 921549"/>
              <a:gd name="connsiteX53" fmla="*/ 105391 w 941119"/>
              <a:gd name="connsiteY53" fmla="*/ 457163 h 921549"/>
              <a:gd name="connsiteX54" fmla="*/ 109501 w 941119"/>
              <a:gd name="connsiteY54" fmla="*/ 456985 h 921549"/>
              <a:gd name="connsiteX55" fmla="*/ 120744 w 941119"/>
              <a:gd name="connsiteY55" fmla="*/ 456131 h 921549"/>
              <a:gd name="connsiteX56" fmla="*/ 124302 w 941119"/>
              <a:gd name="connsiteY56" fmla="*/ 455953 h 921549"/>
              <a:gd name="connsiteX57" fmla="*/ 132468 w 941119"/>
              <a:gd name="connsiteY57" fmla="*/ 455171 h 921549"/>
              <a:gd name="connsiteX58" fmla="*/ 133998 w 941119"/>
              <a:gd name="connsiteY58" fmla="*/ 454993 h 921549"/>
              <a:gd name="connsiteX59" fmla="*/ 149850 w 941119"/>
              <a:gd name="connsiteY59" fmla="*/ 453747 h 921549"/>
              <a:gd name="connsiteX60" fmla="*/ 163050 w 941119"/>
              <a:gd name="connsiteY60" fmla="*/ 452128 h 921549"/>
              <a:gd name="connsiteX61" fmla="*/ 174774 w 941119"/>
              <a:gd name="connsiteY61" fmla="*/ 450794 h 921549"/>
              <a:gd name="connsiteX62" fmla="*/ 193543 w 941119"/>
              <a:gd name="connsiteY62" fmla="*/ 448125 h 921549"/>
              <a:gd name="connsiteX63" fmla="*/ 214251 w 941119"/>
              <a:gd name="connsiteY63" fmla="*/ 444656 h 921549"/>
              <a:gd name="connsiteX64" fmla="*/ 226367 w 941119"/>
              <a:gd name="connsiteY64" fmla="*/ 442450 h 921549"/>
              <a:gd name="connsiteX65" fmla="*/ 281357 w 941119"/>
              <a:gd name="connsiteY65" fmla="*/ 427649 h 921549"/>
              <a:gd name="connsiteX66" fmla="*/ 326634 w 941119"/>
              <a:gd name="connsiteY66" fmla="*/ 408079 h 921549"/>
              <a:gd name="connsiteX67" fmla="*/ 363425 w 941119"/>
              <a:gd name="connsiteY67" fmla="*/ 383724 h 921549"/>
              <a:gd name="connsiteX68" fmla="*/ 387834 w 941119"/>
              <a:gd name="connsiteY68" fmla="*/ 360205 h 921549"/>
              <a:gd name="connsiteX69" fmla="*/ 411708 w 941119"/>
              <a:gd name="connsiteY69" fmla="*/ 327470 h 921549"/>
              <a:gd name="connsiteX70" fmla="*/ 423681 w 941119"/>
              <a:gd name="connsiteY70" fmla="*/ 305321 h 921549"/>
              <a:gd name="connsiteX71" fmla="*/ 440138 w 941119"/>
              <a:gd name="connsiteY71" fmla="*/ 262624 h 921549"/>
              <a:gd name="connsiteX72" fmla="*/ 450527 w 941119"/>
              <a:gd name="connsiteY72" fmla="*/ 222915 h 921549"/>
              <a:gd name="connsiteX73" fmla="*/ 455082 w 941119"/>
              <a:gd name="connsiteY73" fmla="*/ 200286 h 921549"/>
              <a:gd name="connsiteX74" fmla="*/ 458640 w 941119"/>
              <a:gd name="connsiteY74" fmla="*/ 177514 h 921549"/>
              <a:gd name="connsiteX75" fmla="*/ 460419 w 941119"/>
              <a:gd name="connsiteY75" fmla="*/ 166840 h 921549"/>
              <a:gd name="connsiteX76" fmla="*/ 461415 w 941119"/>
              <a:gd name="connsiteY76" fmla="*/ 158176 h 921549"/>
              <a:gd name="connsiteX77" fmla="*/ 462803 w 941119"/>
              <a:gd name="connsiteY77" fmla="*/ 144922 h 921549"/>
              <a:gd name="connsiteX78" fmla="*/ 464422 w 941119"/>
              <a:gd name="connsiteY78" fmla="*/ 130155 h 921549"/>
              <a:gd name="connsiteX79" fmla="*/ 464689 w 941119"/>
              <a:gd name="connsiteY79" fmla="*/ 128643 h 921549"/>
              <a:gd name="connsiteX80" fmla="*/ 465881 w 941119"/>
              <a:gd name="connsiteY80" fmla="*/ 110728 h 921549"/>
              <a:gd name="connsiteX81" fmla="*/ 466557 w 941119"/>
              <a:gd name="connsiteY81" fmla="*/ 104110 h 921549"/>
              <a:gd name="connsiteX82" fmla="*/ 466788 w 941119"/>
              <a:gd name="connsiteY82" fmla="*/ 102580 h 921549"/>
              <a:gd name="connsiteX83" fmla="*/ 467944 w 941119"/>
              <a:gd name="connsiteY83" fmla="*/ 80538 h 921549"/>
              <a:gd name="connsiteX84" fmla="*/ 468674 w 941119"/>
              <a:gd name="connsiteY84" fmla="*/ 69294 h 921549"/>
              <a:gd name="connsiteX85" fmla="*/ 468958 w 941119"/>
              <a:gd name="connsiteY85" fmla="*/ 61075 h 921549"/>
              <a:gd name="connsiteX86" fmla="*/ 469795 w 941119"/>
              <a:gd name="connsiteY86" fmla="*/ 45188 h 921549"/>
              <a:gd name="connsiteX87" fmla="*/ 469919 w 941119"/>
              <a:gd name="connsiteY87" fmla="*/ 41096 h 921549"/>
              <a:gd name="connsiteX88" fmla="*/ 470026 w 941119"/>
              <a:gd name="connsiteY88" fmla="*/ 10230 h 921549"/>
              <a:gd name="connsiteX89" fmla="*/ 471947 w 941119"/>
              <a:gd name="connsiteY89" fmla="*/ 1334 h 921549"/>
              <a:gd name="connsiteX90" fmla="*/ 471947 w 941119"/>
              <a:gd name="connsiteY90" fmla="*/ 5462 h 921549"/>
              <a:gd name="connsiteX91" fmla="*/ 472054 w 941119"/>
              <a:gd name="connsiteY91" fmla="*/ 28589 h 921549"/>
              <a:gd name="connsiteX92" fmla="*/ 472783 w 941119"/>
              <a:gd name="connsiteY92" fmla="*/ 40883 h 921549"/>
              <a:gd name="connsiteX93" fmla="*/ 473068 w 941119"/>
              <a:gd name="connsiteY93" fmla="*/ 51664 h 921549"/>
              <a:gd name="connsiteX94" fmla="*/ 473904 w 941119"/>
              <a:gd name="connsiteY94" fmla="*/ 68067 h 921549"/>
              <a:gd name="connsiteX95" fmla="*/ 474100 w 941119"/>
              <a:gd name="connsiteY95" fmla="*/ 75183 h 921549"/>
              <a:gd name="connsiteX96" fmla="*/ 474900 w 941119"/>
              <a:gd name="connsiteY96" fmla="*/ 86942 h 921549"/>
              <a:gd name="connsiteX97" fmla="*/ 475096 w 941119"/>
              <a:gd name="connsiteY97" fmla="*/ 90500 h 921549"/>
              <a:gd name="connsiteX98" fmla="*/ 475986 w 941119"/>
              <a:gd name="connsiteY98" fmla="*/ 103808 h 921549"/>
              <a:gd name="connsiteX99" fmla="*/ 476146 w 941119"/>
              <a:gd name="connsiteY99" fmla="*/ 108415 h 921549"/>
              <a:gd name="connsiteX100" fmla="*/ 476893 w 941119"/>
              <a:gd name="connsiteY100" fmla="*/ 116065 h 921549"/>
              <a:gd name="connsiteX101" fmla="*/ 477071 w 941119"/>
              <a:gd name="connsiteY101" fmla="*/ 117595 h 921549"/>
              <a:gd name="connsiteX102" fmla="*/ 478316 w 941119"/>
              <a:gd name="connsiteY102" fmla="*/ 134479 h 921549"/>
              <a:gd name="connsiteX103" fmla="*/ 480095 w 941119"/>
              <a:gd name="connsiteY103" fmla="*/ 149227 h 921549"/>
              <a:gd name="connsiteX104" fmla="*/ 481163 w 941119"/>
              <a:gd name="connsiteY104" fmla="*/ 159421 h 921549"/>
              <a:gd name="connsiteX105" fmla="*/ 491339 w 941119"/>
              <a:gd name="connsiteY105" fmla="*/ 221083 h 921549"/>
              <a:gd name="connsiteX106" fmla="*/ 508204 w 941119"/>
              <a:gd name="connsiteY106" fmla="*/ 280290 h 921549"/>
              <a:gd name="connsiteX107" fmla="*/ 538448 w 941119"/>
              <a:gd name="connsiteY107" fmla="*/ 339639 h 921549"/>
              <a:gd name="connsiteX108" fmla="*/ 552556 w 941119"/>
              <a:gd name="connsiteY108" fmla="*/ 357928 h 921549"/>
              <a:gd name="connsiteX109" fmla="*/ 567073 w 941119"/>
              <a:gd name="connsiteY109" fmla="*/ 373210 h 921549"/>
              <a:gd name="connsiteX110" fmla="*/ 587550 w 941119"/>
              <a:gd name="connsiteY110" fmla="*/ 390289 h 921549"/>
              <a:gd name="connsiteX111" fmla="*/ 609077 w 941119"/>
              <a:gd name="connsiteY111" fmla="*/ 404325 h 921549"/>
              <a:gd name="connsiteX112" fmla="*/ 644249 w 941119"/>
              <a:gd name="connsiteY112" fmla="*/ 421297 h 921549"/>
              <a:gd name="connsiteX113" fmla="*/ 694062 w 941119"/>
              <a:gd name="connsiteY113" fmla="*/ 437202 h 921549"/>
              <a:gd name="connsiteX114" fmla="*/ 725106 w 941119"/>
              <a:gd name="connsiteY114" fmla="*/ 444087 h 921549"/>
              <a:gd name="connsiteX115" fmla="*/ 746846 w 941119"/>
              <a:gd name="connsiteY115" fmla="*/ 447645 h 921549"/>
              <a:gd name="connsiteX116" fmla="*/ 771664 w 941119"/>
              <a:gd name="connsiteY116" fmla="*/ 451328 h 921549"/>
              <a:gd name="connsiteX117" fmla="*/ 784936 w 941119"/>
              <a:gd name="connsiteY117" fmla="*/ 452644 h 921549"/>
              <a:gd name="connsiteX118" fmla="*/ 800200 w 941119"/>
              <a:gd name="connsiteY118" fmla="*/ 454423 h 921549"/>
              <a:gd name="connsiteX119" fmla="*/ 804292 w 941119"/>
              <a:gd name="connsiteY119" fmla="*/ 454672 h 921549"/>
              <a:gd name="connsiteX120" fmla="*/ 811408 w 941119"/>
              <a:gd name="connsiteY120" fmla="*/ 455420 h 921549"/>
              <a:gd name="connsiteX121" fmla="*/ 812422 w 941119"/>
              <a:gd name="connsiteY121" fmla="*/ 455580 h 921549"/>
              <a:gd name="connsiteX122" fmla="*/ 830337 w 941119"/>
              <a:gd name="connsiteY122" fmla="*/ 456754 h 921549"/>
              <a:gd name="connsiteX123" fmla="*/ 839535 w 941119"/>
              <a:gd name="connsiteY123" fmla="*/ 457519 h 921549"/>
              <a:gd name="connsiteX124" fmla="*/ 841065 w 941119"/>
              <a:gd name="connsiteY124" fmla="*/ 457697 h 921549"/>
              <a:gd name="connsiteX125" fmla="*/ 870829 w 941119"/>
              <a:gd name="connsiteY125" fmla="*/ 458871 h 921549"/>
              <a:gd name="connsiteX126" fmla="*/ 879510 w 941119"/>
              <a:gd name="connsiteY126" fmla="*/ 459529 h 921549"/>
              <a:gd name="connsiteX127" fmla="*/ 883602 w 941119"/>
              <a:gd name="connsiteY127" fmla="*/ 459778 h 921549"/>
              <a:gd name="connsiteX128" fmla="*/ 900059 w 941119"/>
              <a:gd name="connsiteY128" fmla="*/ 459885 h 921549"/>
              <a:gd name="connsiteX129" fmla="*/ 913384 w 941119"/>
              <a:gd name="connsiteY129" fmla="*/ 460632 h 921549"/>
              <a:gd name="connsiteX130" fmla="*/ 923133 w 941119"/>
              <a:gd name="connsiteY130" fmla="*/ 460846 h 921549"/>
              <a:gd name="connsiteX131" fmla="*/ 940621 w 941119"/>
              <a:gd name="connsiteY131" fmla="*/ 461522 h 921549"/>
              <a:gd name="connsiteX132" fmla="*/ 937561 w 941119"/>
              <a:gd name="connsiteY132" fmla="*/ 461806 h 921549"/>
              <a:gd name="connsiteX133" fmla="*/ 906694 w 941119"/>
              <a:gd name="connsiteY133" fmla="*/ 461949 h 921549"/>
              <a:gd name="connsiteX134" fmla="*/ 900557 w 941119"/>
              <a:gd name="connsiteY134" fmla="*/ 462482 h 921549"/>
              <a:gd name="connsiteX135" fmla="*/ 895967 w 941119"/>
              <a:gd name="connsiteY135" fmla="*/ 462838 h 921549"/>
              <a:gd name="connsiteX136" fmla="*/ 881040 w 941119"/>
              <a:gd name="connsiteY136" fmla="*/ 462945 h 921549"/>
              <a:gd name="connsiteX137" fmla="*/ 870811 w 941119"/>
              <a:gd name="connsiteY137" fmla="*/ 463639 h 921549"/>
              <a:gd name="connsiteX138" fmla="*/ 860546 w 941119"/>
              <a:gd name="connsiteY138" fmla="*/ 463959 h 921549"/>
              <a:gd name="connsiteX139" fmla="*/ 850316 w 941119"/>
              <a:gd name="connsiteY139" fmla="*/ 464688 h 921549"/>
              <a:gd name="connsiteX140" fmla="*/ 844677 w 941119"/>
              <a:gd name="connsiteY140" fmla="*/ 464955 h 921549"/>
              <a:gd name="connsiteX141" fmla="*/ 832401 w 941119"/>
              <a:gd name="connsiteY141" fmla="*/ 465809 h 921549"/>
              <a:gd name="connsiteX142" fmla="*/ 827793 w 941119"/>
              <a:gd name="connsiteY142" fmla="*/ 466005 h 921549"/>
              <a:gd name="connsiteX143" fmla="*/ 818596 w 941119"/>
              <a:gd name="connsiteY143" fmla="*/ 466788 h 921549"/>
              <a:gd name="connsiteX144" fmla="*/ 817066 w 941119"/>
              <a:gd name="connsiteY144" fmla="*/ 466966 h 921549"/>
              <a:gd name="connsiteX145" fmla="*/ 800200 w 941119"/>
              <a:gd name="connsiteY145" fmla="*/ 468264 h 921549"/>
              <a:gd name="connsiteX146" fmla="*/ 785416 w 941119"/>
              <a:gd name="connsiteY146" fmla="*/ 469777 h 921549"/>
              <a:gd name="connsiteX147" fmla="*/ 773194 w 941119"/>
              <a:gd name="connsiteY147" fmla="*/ 471182 h 921549"/>
              <a:gd name="connsiteX148" fmla="*/ 762004 w 941119"/>
              <a:gd name="connsiteY148" fmla="*/ 472481 h 921549"/>
              <a:gd name="connsiteX149" fmla="*/ 751881 w 941119"/>
              <a:gd name="connsiteY149" fmla="*/ 474117 h 921549"/>
              <a:gd name="connsiteX150" fmla="*/ 724075 w 941119"/>
              <a:gd name="connsiteY150" fmla="*/ 478654 h 921549"/>
              <a:gd name="connsiteX151" fmla="*/ 689063 w 941119"/>
              <a:gd name="connsiteY151" fmla="*/ 486606 h 921549"/>
              <a:gd name="connsiteX152" fmla="*/ 637061 w 941119"/>
              <a:gd name="connsiteY152" fmla="*/ 504272 h 921549"/>
              <a:gd name="connsiteX153" fmla="*/ 592069 w 941119"/>
              <a:gd name="connsiteY153" fmla="*/ 528948 h 921549"/>
              <a:gd name="connsiteX154" fmla="*/ 567073 w 941119"/>
              <a:gd name="connsiteY154" fmla="*/ 549531 h 921549"/>
              <a:gd name="connsiteX155" fmla="*/ 560153 w 941119"/>
              <a:gd name="connsiteY155" fmla="*/ 556434 h 921549"/>
              <a:gd name="connsiteX156" fmla="*/ 541312 w 941119"/>
              <a:gd name="connsiteY156" fmla="*/ 578797 h 921549"/>
              <a:gd name="connsiteX157" fmla="*/ 520355 w 941119"/>
              <a:gd name="connsiteY157" fmla="*/ 613524 h 921549"/>
              <a:gd name="connsiteX158" fmla="*/ 507350 w 941119"/>
              <a:gd name="connsiteY158" fmla="*/ 644266 h 921549"/>
              <a:gd name="connsiteX159" fmla="*/ 493314 w 941119"/>
              <a:gd name="connsiteY159" fmla="*/ 692034 h 921549"/>
              <a:gd name="connsiteX160" fmla="*/ 487514 w 941119"/>
              <a:gd name="connsiteY160" fmla="*/ 720143 h 921549"/>
              <a:gd name="connsiteX161" fmla="*/ 483137 w 941119"/>
              <a:gd name="connsiteY161" fmla="*/ 747985 h 921549"/>
              <a:gd name="connsiteX162" fmla="*/ 479971 w 941119"/>
              <a:gd name="connsiteY162" fmla="*/ 771860 h 921549"/>
              <a:gd name="connsiteX163" fmla="*/ 478281 w 941119"/>
              <a:gd name="connsiteY163" fmla="*/ 786092 h 921549"/>
              <a:gd name="connsiteX164" fmla="*/ 476929 w 941119"/>
              <a:gd name="connsiteY164" fmla="*/ 802442 h 921549"/>
              <a:gd name="connsiteX165" fmla="*/ 475310 w 941119"/>
              <a:gd name="connsiteY165" fmla="*/ 822367 h 921549"/>
              <a:gd name="connsiteX166" fmla="*/ 475185 w 941119"/>
              <a:gd name="connsiteY166" fmla="*/ 823381 h 921549"/>
              <a:gd name="connsiteX167" fmla="*/ 474064 w 941119"/>
              <a:gd name="connsiteY167" fmla="*/ 844392 h 921549"/>
              <a:gd name="connsiteX168" fmla="*/ 473246 w 941119"/>
              <a:gd name="connsiteY168" fmla="*/ 859264 h 921549"/>
              <a:gd name="connsiteX169" fmla="*/ 473015 w 941119"/>
              <a:gd name="connsiteY169" fmla="*/ 869014 h 921549"/>
              <a:gd name="connsiteX170" fmla="*/ 472178 w 941119"/>
              <a:gd name="connsiteY170" fmla="*/ 884883 h 921549"/>
              <a:gd name="connsiteX171" fmla="*/ 472036 w 941119"/>
              <a:gd name="connsiteY171" fmla="*/ 888992 h 921549"/>
              <a:gd name="connsiteX172" fmla="*/ 471912 w 941119"/>
              <a:gd name="connsiteY172" fmla="*/ 916265 h 921549"/>
              <a:gd name="connsiteX173" fmla="*/ 471965 w 941119"/>
              <a:gd name="connsiteY173" fmla="*/ 921371 h 92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1119" h="921549">
                <a:moveTo>
                  <a:pt x="471965" y="921371"/>
                </a:moveTo>
                <a:cubicBezTo>
                  <a:pt x="470378" y="916840"/>
                  <a:pt x="469718" y="912036"/>
                  <a:pt x="470026" y="907245"/>
                </a:cubicBezTo>
                <a:cubicBezTo>
                  <a:pt x="470026" y="900396"/>
                  <a:pt x="470026" y="893529"/>
                  <a:pt x="470026" y="886680"/>
                </a:cubicBezTo>
                <a:cubicBezTo>
                  <a:pt x="470102" y="882398"/>
                  <a:pt x="469859" y="878115"/>
                  <a:pt x="469296" y="873871"/>
                </a:cubicBezTo>
                <a:cubicBezTo>
                  <a:pt x="468951" y="870115"/>
                  <a:pt x="468857" y="866342"/>
                  <a:pt x="469012" y="862574"/>
                </a:cubicBezTo>
                <a:cubicBezTo>
                  <a:pt x="469012" y="858126"/>
                  <a:pt x="469279" y="853678"/>
                  <a:pt x="468211" y="849266"/>
                </a:cubicBezTo>
                <a:cubicBezTo>
                  <a:pt x="468003" y="847907"/>
                  <a:pt x="467937" y="846530"/>
                  <a:pt x="468016" y="845157"/>
                </a:cubicBezTo>
                <a:cubicBezTo>
                  <a:pt x="467891" y="840211"/>
                  <a:pt x="468229" y="835229"/>
                  <a:pt x="467144" y="830301"/>
                </a:cubicBezTo>
                <a:cubicBezTo>
                  <a:pt x="466896" y="828432"/>
                  <a:pt x="466838" y="826542"/>
                  <a:pt x="466966" y="824662"/>
                </a:cubicBezTo>
                <a:cubicBezTo>
                  <a:pt x="467130" y="821746"/>
                  <a:pt x="466872" y="818823"/>
                  <a:pt x="466201" y="815980"/>
                </a:cubicBezTo>
                <a:cubicBezTo>
                  <a:pt x="466059" y="815489"/>
                  <a:pt x="466005" y="814977"/>
                  <a:pt x="466041" y="814468"/>
                </a:cubicBezTo>
                <a:cubicBezTo>
                  <a:pt x="466414" y="808277"/>
                  <a:pt x="465027" y="802192"/>
                  <a:pt x="464813" y="796037"/>
                </a:cubicBezTo>
                <a:cubicBezTo>
                  <a:pt x="464635" y="791091"/>
                  <a:pt x="463746" y="786199"/>
                  <a:pt x="463176" y="781271"/>
                </a:cubicBezTo>
                <a:cubicBezTo>
                  <a:pt x="463038" y="780428"/>
                  <a:pt x="462943" y="779579"/>
                  <a:pt x="462892" y="778727"/>
                </a:cubicBezTo>
                <a:cubicBezTo>
                  <a:pt x="462629" y="773263"/>
                  <a:pt x="462034" y="767821"/>
                  <a:pt x="461113" y="762431"/>
                </a:cubicBezTo>
                <a:cubicBezTo>
                  <a:pt x="460686" y="759388"/>
                  <a:pt x="460401" y="756329"/>
                  <a:pt x="459992" y="753286"/>
                </a:cubicBezTo>
                <a:cubicBezTo>
                  <a:pt x="458498" y="742452"/>
                  <a:pt x="456754" y="731671"/>
                  <a:pt x="454904" y="720890"/>
                </a:cubicBezTo>
                <a:cubicBezTo>
                  <a:pt x="452420" y="705871"/>
                  <a:pt x="449159" y="690989"/>
                  <a:pt x="445137" y="676307"/>
                </a:cubicBezTo>
                <a:cubicBezTo>
                  <a:pt x="440458" y="659107"/>
                  <a:pt x="434573" y="642259"/>
                  <a:pt x="427524" y="625888"/>
                </a:cubicBezTo>
                <a:cubicBezTo>
                  <a:pt x="420559" y="609848"/>
                  <a:pt x="411982" y="594559"/>
                  <a:pt x="401924" y="580256"/>
                </a:cubicBezTo>
                <a:cubicBezTo>
                  <a:pt x="396960" y="573068"/>
                  <a:pt x="391427" y="566292"/>
                  <a:pt x="385378" y="559992"/>
                </a:cubicBezTo>
                <a:cubicBezTo>
                  <a:pt x="384293" y="558889"/>
                  <a:pt x="383333" y="557680"/>
                  <a:pt x="382372" y="556434"/>
                </a:cubicBezTo>
                <a:cubicBezTo>
                  <a:pt x="380666" y="554280"/>
                  <a:pt x="378714" y="552333"/>
                  <a:pt x="376554" y="550635"/>
                </a:cubicBezTo>
                <a:cubicBezTo>
                  <a:pt x="375722" y="550037"/>
                  <a:pt x="374925" y="549389"/>
                  <a:pt x="374170" y="548695"/>
                </a:cubicBezTo>
                <a:cubicBezTo>
                  <a:pt x="369525" y="544134"/>
                  <a:pt x="364594" y="539873"/>
                  <a:pt x="359404" y="535940"/>
                </a:cubicBezTo>
                <a:cubicBezTo>
                  <a:pt x="352144" y="530209"/>
                  <a:pt x="344501" y="524984"/>
                  <a:pt x="336526" y="520302"/>
                </a:cubicBezTo>
                <a:cubicBezTo>
                  <a:pt x="319182" y="510227"/>
                  <a:pt x="300888" y="501885"/>
                  <a:pt x="281909" y="495395"/>
                </a:cubicBezTo>
                <a:cubicBezTo>
                  <a:pt x="267490" y="490476"/>
                  <a:pt x="252821" y="486320"/>
                  <a:pt x="237966" y="482942"/>
                </a:cubicBezTo>
                <a:cubicBezTo>
                  <a:pt x="226473" y="480291"/>
                  <a:pt x="214927" y="477853"/>
                  <a:pt x="203239" y="476199"/>
                </a:cubicBezTo>
                <a:cubicBezTo>
                  <a:pt x="192760" y="474722"/>
                  <a:pt x="182335" y="472641"/>
                  <a:pt x="171839" y="471449"/>
                </a:cubicBezTo>
                <a:cubicBezTo>
                  <a:pt x="167444" y="470933"/>
                  <a:pt x="162943" y="470239"/>
                  <a:pt x="158585" y="470043"/>
                </a:cubicBezTo>
                <a:cubicBezTo>
                  <a:pt x="154226" y="469848"/>
                  <a:pt x="149690" y="469047"/>
                  <a:pt x="145349" y="468496"/>
                </a:cubicBezTo>
                <a:cubicBezTo>
                  <a:pt x="144341" y="468325"/>
                  <a:pt x="143326" y="468206"/>
                  <a:pt x="142306" y="468140"/>
                </a:cubicBezTo>
                <a:cubicBezTo>
                  <a:pt x="139033" y="468140"/>
                  <a:pt x="135795" y="467410"/>
                  <a:pt x="132611" y="467339"/>
                </a:cubicBezTo>
                <a:cubicBezTo>
                  <a:pt x="126420" y="467197"/>
                  <a:pt x="120353" y="465863"/>
                  <a:pt x="114180" y="466023"/>
                </a:cubicBezTo>
                <a:cubicBezTo>
                  <a:pt x="111788" y="466194"/>
                  <a:pt x="109383" y="465971"/>
                  <a:pt x="107063" y="465364"/>
                </a:cubicBezTo>
                <a:cubicBezTo>
                  <a:pt x="106570" y="465201"/>
                  <a:pt x="106053" y="465123"/>
                  <a:pt x="105533" y="465133"/>
                </a:cubicBezTo>
                <a:cubicBezTo>
                  <a:pt x="97972" y="465489"/>
                  <a:pt x="90518" y="464101"/>
                  <a:pt x="82975" y="463977"/>
                </a:cubicBezTo>
                <a:cubicBezTo>
                  <a:pt x="77838" y="464155"/>
                  <a:pt x="72695" y="463886"/>
                  <a:pt x="67604" y="463176"/>
                </a:cubicBezTo>
                <a:cubicBezTo>
                  <a:pt x="64708" y="462883"/>
                  <a:pt x="61794" y="462812"/>
                  <a:pt x="58887" y="462963"/>
                </a:cubicBezTo>
                <a:cubicBezTo>
                  <a:pt x="52037" y="462767"/>
                  <a:pt x="45170" y="463425"/>
                  <a:pt x="38374" y="462073"/>
                </a:cubicBezTo>
                <a:cubicBezTo>
                  <a:pt x="37010" y="461918"/>
                  <a:pt x="35634" y="461888"/>
                  <a:pt x="34265" y="461984"/>
                </a:cubicBezTo>
                <a:lnTo>
                  <a:pt x="4892" y="461931"/>
                </a:lnTo>
                <a:cubicBezTo>
                  <a:pt x="3677" y="462016"/>
                  <a:pt x="2458" y="461815"/>
                  <a:pt x="1334" y="461344"/>
                </a:cubicBezTo>
                <a:cubicBezTo>
                  <a:pt x="2348" y="461255"/>
                  <a:pt x="3380" y="461095"/>
                  <a:pt x="4394" y="461077"/>
                </a:cubicBezTo>
                <a:lnTo>
                  <a:pt x="22416" y="460952"/>
                </a:lnTo>
                <a:cubicBezTo>
                  <a:pt x="25991" y="461127"/>
                  <a:pt x="29574" y="460876"/>
                  <a:pt x="33090" y="460205"/>
                </a:cubicBezTo>
                <a:cubicBezTo>
                  <a:pt x="34449" y="459994"/>
                  <a:pt x="35828" y="459935"/>
                  <a:pt x="37200" y="460027"/>
                </a:cubicBezTo>
                <a:cubicBezTo>
                  <a:pt x="43035" y="460027"/>
                  <a:pt x="48853" y="460027"/>
                  <a:pt x="54688" y="460027"/>
                </a:cubicBezTo>
                <a:cubicBezTo>
                  <a:pt x="58111" y="460079"/>
                  <a:pt x="61533" y="459848"/>
                  <a:pt x="64918" y="459334"/>
                </a:cubicBezTo>
                <a:cubicBezTo>
                  <a:pt x="67984" y="459010"/>
                  <a:pt x="71070" y="458908"/>
                  <a:pt x="74151" y="459031"/>
                </a:cubicBezTo>
                <a:cubicBezTo>
                  <a:pt x="78781" y="459232"/>
                  <a:pt x="83420" y="458953"/>
                  <a:pt x="87992" y="458195"/>
                </a:cubicBezTo>
                <a:cubicBezTo>
                  <a:pt x="89689" y="457960"/>
                  <a:pt x="91405" y="457894"/>
                  <a:pt x="93116" y="457999"/>
                </a:cubicBezTo>
                <a:cubicBezTo>
                  <a:pt x="97226" y="458202"/>
                  <a:pt x="101346" y="457921"/>
                  <a:pt x="105391" y="457163"/>
                </a:cubicBezTo>
                <a:cubicBezTo>
                  <a:pt x="106750" y="456951"/>
                  <a:pt x="108129" y="456891"/>
                  <a:pt x="109501" y="456985"/>
                </a:cubicBezTo>
                <a:cubicBezTo>
                  <a:pt x="113269" y="457163"/>
                  <a:pt x="117046" y="456877"/>
                  <a:pt x="120744" y="456131"/>
                </a:cubicBezTo>
                <a:cubicBezTo>
                  <a:pt x="121919" y="455930"/>
                  <a:pt x="123113" y="455870"/>
                  <a:pt x="124302" y="455953"/>
                </a:cubicBezTo>
                <a:cubicBezTo>
                  <a:pt x="127048" y="456103"/>
                  <a:pt x="129801" y="455839"/>
                  <a:pt x="132468" y="455171"/>
                </a:cubicBezTo>
                <a:cubicBezTo>
                  <a:pt x="132964" y="455021"/>
                  <a:pt x="133482" y="454962"/>
                  <a:pt x="133998" y="454993"/>
                </a:cubicBezTo>
                <a:cubicBezTo>
                  <a:pt x="139335" y="455384"/>
                  <a:pt x="144530" y="453907"/>
                  <a:pt x="149850" y="453747"/>
                </a:cubicBezTo>
                <a:cubicBezTo>
                  <a:pt x="154262" y="453623"/>
                  <a:pt x="158745" y="452680"/>
                  <a:pt x="163050" y="452128"/>
                </a:cubicBezTo>
                <a:cubicBezTo>
                  <a:pt x="166964" y="451648"/>
                  <a:pt x="170878" y="451310"/>
                  <a:pt x="174774" y="450794"/>
                </a:cubicBezTo>
                <a:cubicBezTo>
                  <a:pt x="181036" y="449940"/>
                  <a:pt x="187228" y="448926"/>
                  <a:pt x="193543" y="448125"/>
                </a:cubicBezTo>
                <a:cubicBezTo>
                  <a:pt x="200499" y="447254"/>
                  <a:pt x="207384" y="445973"/>
                  <a:pt x="214251" y="444656"/>
                </a:cubicBezTo>
                <a:cubicBezTo>
                  <a:pt x="218290" y="443874"/>
                  <a:pt x="222364" y="443322"/>
                  <a:pt x="226367" y="442450"/>
                </a:cubicBezTo>
                <a:cubicBezTo>
                  <a:pt x="244963" y="438563"/>
                  <a:pt x="263323" y="433621"/>
                  <a:pt x="281357" y="427649"/>
                </a:cubicBezTo>
                <a:cubicBezTo>
                  <a:pt x="296960" y="422374"/>
                  <a:pt x="312103" y="415829"/>
                  <a:pt x="326634" y="408079"/>
                </a:cubicBezTo>
                <a:cubicBezTo>
                  <a:pt x="339643" y="401148"/>
                  <a:pt x="351963" y="392993"/>
                  <a:pt x="363425" y="383724"/>
                </a:cubicBezTo>
                <a:cubicBezTo>
                  <a:pt x="372173" y="376544"/>
                  <a:pt x="380335" y="368680"/>
                  <a:pt x="387834" y="360205"/>
                </a:cubicBezTo>
                <a:cubicBezTo>
                  <a:pt x="396875" y="350126"/>
                  <a:pt x="404875" y="339159"/>
                  <a:pt x="411708" y="327470"/>
                </a:cubicBezTo>
                <a:cubicBezTo>
                  <a:pt x="415925" y="320212"/>
                  <a:pt x="420195" y="312971"/>
                  <a:pt x="423681" y="305321"/>
                </a:cubicBezTo>
                <a:cubicBezTo>
                  <a:pt x="430088" y="291460"/>
                  <a:pt x="435585" y="277198"/>
                  <a:pt x="440138" y="262624"/>
                </a:cubicBezTo>
                <a:cubicBezTo>
                  <a:pt x="444158" y="249530"/>
                  <a:pt x="447699" y="236329"/>
                  <a:pt x="450527" y="222915"/>
                </a:cubicBezTo>
                <a:cubicBezTo>
                  <a:pt x="452129" y="215390"/>
                  <a:pt x="453801" y="207882"/>
                  <a:pt x="455082" y="200286"/>
                </a:cubicBezTo>
                <a:cubicBezTo>
                  <a:pt x="456363" y="192689"/>
                  <a:pt x="457448" y="185110"/>
                  <a:pt x="458640" y="177514"/>
                </a:cubicBezTo>
                <a:cubicBezTo>
                  <a:pt x="459191" y="173956"/>
                  <a:pt x="459743" y="170398"/>
                  <a:pt x="460419" y="166840"/>
                </a:cubicBezTo>
                <a:cubicBezTo>
                  <a:pt x="460917" y="163975"/>
                  <a:pt x="460881" y="161058"/>
                  <a:pt x="461415" y="158176"/>
                </a:cubicBezTo>
                <a:cubicBezTo>
                  <a:pt x="462234" y="153817"/>
                  <a:pt x="462340" y="149280"/>
                  <a:pt x="462803" y="144922"/>
                </a:cubicBezTo>
                <a:cubicBezTo>
                  <a:pt x="463319" y="139994"/>
                  <a:pt x="463870" y="135083"/>
                  <a:pt x="464422" y="130155"/>
                </a:cubicBezTo>
                <a:cubicBezTo>
                  <a:pt x="464562" y="129662"/>
                  <a:pt x="464651" y="129155"/>
                  <a:pt x="464689" y="128643"/>
                </a:cubicBezTo>
                <a:cubicBezTo>
                  <a:pt x="464368" y="122630"/>
                  <a:pt x="466005" y="116741"/>
                  <a:pt x="465881" y="110728"/>
                </a:cubicBezTo>
                <a:cubicBezTo>
                  <a:pt x="465758" y="108500"/>
                  <a:pt x="465987" y="106267"/>
                  <a:pt x="466557" y="104110"/>
                </a:cubicBezTo>
                <a:cubicBezTo>
                  <a:pt x="466720" y="103617"/>
                  <a:pt x="466799" y="103100"/>
                  <a:pt x="466788" y="102580"/>
                </a:cubicBezTo>
                <a:cubicBezTo>
                  <a:pt x="466397" y="95197"/>
                  <a:pt x="467998" y="87921"/>
                  <a:pt x="467944" y="80538"/>
                </a:cubicBezTo>
                <a:cubicBezTo>
                  <a:pt x="467823" y="76775"/>
                  <a:pt x="468069" y="73010"/>
                  <a:pt x="468674" y="69294"/>
                </a:cubicBezTo>
                <a:cubicBezTo>
                  <a:pt x="468983" y="66566"/>
                  <a:pt x="469078" y="63818"/>
                  <a:pt x="468958" y="61075"/>
                </a:cubicBezTo>
                <a:cubicBezTo>
                  <a:pt x="469101" y="55738"/>
                  <a:pt x="468585" y="50401"/>
                  <a:pt x="469795" y="45188"/>
                </a:cubicBezTo>
                <a:cubicBezTo>
                  <a:pt x="469988" y="43833"/>
                  <a:pt x="470029" y="42460"/>
                  <a:pt x="469919" y="41096"/>
                </a:cubicBezTo>
                <a:cubicBezTo>
                  <a:pt x="469919" y="30795"/>
                  <a:pt x="470079" y="20512"/>
                  <a:pt x="470026" y="10230"/>
                </a:cubicBezTo>
                <a:cubicBezTo>
                  <a:pt x="470088" y="7168"/>
                  <a:pt x="470741" y="4148"/>
                  <a:pt x="471947" y="1334"/>
                </a:cubicBezTo>
                <a:lnTo>
                  <a:pt x="471947" y="5462"/>
                </a:lnTo>
                <a:cubicBezTo>
                  <a:pt x="471947" y="13183"/>
                  <a:pt x="471947" y="20886"/>
                  <a:pt x="472054" y="28589"/>
                </a:cubicBezTo>
                <a:cubicBezTo>
                  <a:pt x="471995" y="32700"/>
                  <a:pt x="472239" y="36808"/>
                  <a:pt x="472783" y="40883"/>
                </a:cubicBezTo>
                <a:cubicBezTo>
                  <a:pt x="473128" y="44465"/>
                  <a:pt x="473223" y="48068"/>
                  <a:pt x="473068" y="51664"/>
                </a:cubicBezTo>
                <a:cubicBezTo>
                  <a:pt x="473193" y="57143"/>
                  <a:pt x="472819" y="62605"/>
                  <a:pt x="473904" y="68067"/>
                </a:cubicBezTo>
                <a:cubicBezTo>
                  <a:pt x="474171" y="70429"/>
                  <a:pt x="474237" y="72809"/>
                  <a:pt x="474100" y="75183"/>
                </a:cubicBezTo>
                <a:cubicBezTo>
                  <a:pt x="473904" y="79121"/>
                  <a:pt x="474173" y="83068"/>
                  <a:pt x="474900" y="86942"/>
                </a:cubicBezTo>
                <a:cubicBezTo>
                  <a:pt x="475098" y="88117"/>
                  <a:pt x="475164" y="89311"/>
                  <a:pt x="475096" y="90500"/>
                </a:cubicBezTo>
                <a:cubicBezTo>
                  <a:pt x="474922" y="94955"/>
                  <a:pt x="475219" y="99416"/>
                  <a:pt x="475986" y="103808"/>
                </a:cubicBezTo>
                <a:cubicBezTo>
                  <a:pt x="476210" y="105333"/>
                  <a:pt x="476263" y="106878"/>
                  <a:pt x="476146" y="108415"/>
                </a:cubicBezTo>
                <a:cubicBezTo>
                  <a:pt x="476012" y="110988"/>
                  <a:pt x="476263" y="113567"/>
                  <a:pt x="476893" y="116065"/>
                </a:cubicBezTo>
                <a:cubicBezTo>
                  <a:pt x="477041" y="116561"/>
                  <a:pt x="477101" y="117079"/>
                  <a:pt x="477071" y="117595"/>
                </a:cubicBezTo>
                <a:cubicBezTo>
                  <a:pt x="476715" y="123271"/>
                  <a:pt x="478085" y="128821"/>
                  <a:pt x="478316" y="134479"/>
                </a:cubicBezTo>
                <a:cubicBezTo>
                  <a:pt x="478530" y="139407"/>
                  <a:pt x="479455" y="144299"/>
                  <a:pt x="480095" y="149227"/>
                </a:cubicBezTo>
                <a:cubicBezTo>
                  <a:pt x="480487" y="152607"/>
                  <a:pt x="480771" y="156023"/>
                  <a:pt x="481163" y="159421"/>
                </a:cubicBezTo>
                <a:cubicBezTo>
                  <a:pt x="483600" y="180129"/>
                  <a:pt x="487123" y="200659"/>
                  <a:pt x="491339" y="221083"/>
                </a:cubicBezTo>
                <a:cubicBezTo>
                  <a:pt x="495486" y="241209"/>
                  <a:pt x="501124" y="260999"/>
                  <a:pt x="508204" y="280290"/>
                </a:cubicBezTo>
                <a:cubicBezTo>
                  <a:pt x="515675" y="301299"/>
                  <a:pt x="525842" y="321247"/>
                  <a:pt x="538448" y="339639"/>
                </a:cubicBezTo>
                <a:cubicBezTo>
                  <a:pt x="542878" y="345955"/>
                  <a:pt x="547521" y="352092"/>
                  <a:pt x="552556" y="357928"/>
                </a:cubicBezTo>
                <a:cubicBezTo>
                  <a:pt x="557146" y="363265"/>
                  <a:pt x="562092" y="368246"/>
                  <a:pt x="567073" y="373210"/>
                </a:cubicBezTo>
                <a:cubicBezTo>
                  <a:pt x="573448" y="379424"/>
                  <a:pt x="580293" y="385133"/>
                  <a:pt x="587550" y="390289"/>
                </a:cubicBezTo>
                <a:cubicBezTo>
                  <a:pt x="594471" y="395341"/>
                  <a:pt x="601694" y="399949"/>
                  <a:pt x="609077" y="404325"/>
                </a:cubicBezTo>
                <a:cubicBezTo>
                  <a:pt x="620349" y="410876"/>
                  <a:pt x="632106" y="416549"/>
                  <a:pt x="644249" y="421297"/>
                </a:cubicBezTo>
                <a:cubicBezTo>
                  <a:pt x="660441" y="427810"/>
                  <a:pt x="677090" y="433128"/>
                  <a:pt x="694062" y="437202"/>
                </a:cubicBezTo>
                <a:cubicBezTo>
                  <a:pt x="704363" y="439657"/>
                  <a:pt x="714681" y="442148"/>
                  <a:pt x="725106" y="444087"/>
                </a:cubicBezTo>
                <a:cubicBezTo>
                  <a:pt x="732312" y="445439"/>
                  <a:pt x="739517" y="446898"/>
                  <a:pt x="746846" y="447645"/>
                </a:cubicBezTo>
                <a:cubicBezTo>
                  <a:pt x="755155" y="448570"/>
                  <a:pt x="763392" y="450171"/>
                  <a:pt x="771664" y="451328"/>
                </a:cubicBezTo>
                <a:cubicBezTo>
                  <a:pt x="776076" y="451933"/>
                  <a:pt x="780560" y="452164"/>
                  <a:pt x="784936" y="452644"/>
                </a:cubicBezTo>
                <a:cubicBezTo>
                  <a:pt x="790024" y="453178"/>
                  <a:pt x="795112" y="453836"/>
                  <a:pt x="800200" y="454423"/>
                </a:cubicBezTo>
                <a:cubicBezTo>
                  <a:pt x="801552" y="454566"/>
                  <a:pt x="802922" y="454655"/>
                  <a:pt x="804292" y="454672"/>
                </a:cubicBezTo>
                <a:cubicBezTo>
                  <a:pt x="806689" y="454575"/>
                  <a:pt x="809085" y="454827"/>
                  <a:pt x="811408" y="455420"/>
                </a:cubicBezTo>
                <a:cubicBezTo>
                  <a:pt x="811734" y="455535"/>
                  <a:pt x="812077" y="455589"/>
                  <a:pt x="812422" y="455580"/>
                </a:cubicBezTo>
                <a:cubicBezTo>
                  <a:pt x="818453" y="455242"/>
                  <a:pt x="824342" y="456683"/>
                  <a:pt x="830337" y="456754"/>
                </a:cubicBezTo>
                <a:cubicBezTo>
                  <a:pt x="833424" y="456581"/>
                  <a:pt x="836520" y="456838"/>
                  <a:pt x="839535" y="457519"/>
                </a:cubicBezTo>
                <a:cubicBezTo>
                  <a:pt x="840031" y="457667"/>
                  <a:pt x="840549" y="457727"/>
                  <a:pt x="841065" y="457697"/>
                </a:cubicBezTo>
                <a:cubicBezTo>
                  <a:pt x="851010" y="457305"/>
                  <a:pt x="860866" y="459280"/>
                  <a:pt x="870829" y="458871"/>
                </a:cubicBezTo>
                <a:cubicBezTo>
                  <a:pt x="873739" y="458656"/>
                  <a:pt x="876666" y="458876"/>
                  <a:pt x="879510" y="459529"/>
                </a:cubicBezTo>
                <a:cubicBezTo>
                  <a:pt x="880859" y="459773"/>
                  <a:pt x="882232" y="459857"/>
                  <a:pt x="883602" y="459778"/>
                </a:cubicBezTo>
                <a:cubicBezTo>
                  <a:pt x="889082" y="459778"/>
                  <a:pt x="894579" y="459778"/>
                  <a:pt x="900059" y="459885"/>
                </a:cubicBezTo>
                <a:cubicBezTo>
                  <a:pt x="904513" y="459778"/>
                  <a:pt x="908970" y="460029"/>
                  <a:pt x="913384" y="460632"/>
                </a:cubicBezTo>
                <a:cubicBezTo>
                  <a:pt x="916621" y="460979"/>
                  <a:pt x="919883" y="461052"/>
                  <a:pt x="923133" y="460846"/>
                </a:cubicBezTo>
                <a:cubicBezTo>
                  <a:pt x="928970" y="460760"/>
                  <a:pt x="934807" y="460986"/>
                  <a:pt x="940621" y="461522"/>
                </a:cubicBezTo>
                <a:cubicBezTo>
                  <a:pt x="939589" y="461629"/>
                  <a:pt x="938575" y="461789"/>
                  <a:pt x="937561" y="461806"/>
                </a:cubicBezTo>
                <a:lnTo>
                  <a:pt x="906694" y="461949"/>
                </a:lnTo>
                <a:cubicBezTo>
                  <a:pt x="904636" y="461913"/>
                  <a:pt x="902578" y="462093"/>
                  <a:pt x="900557" y="462482"/>
                </a:cubicBezTo>
                <a:cubicBezTo>
                  <a:pt x="899043" y="462762"/>
                  <a:pt x="897506" y="462881"/>
                  <a:pt x="895967" y="462838"/>
                </a:cubicBezTo>
                <a:cubicBezTo>
                  <a:pt x="890985" y="462838"/>
                  <a:pt x="886022" y="462838"/>
                  <a:pt x="881040" y="462945"/>
                </a:cubicBezTo>
                <a:cubicBezTo>
                  <a:pt x="877618" y="462927"/>
                  <a:pt x="874200" y="463160"/>
                  <a:pt x="870811" y="463639"/>
                </a:cubicBezTo>
                <a:cubicBezTo>
                  <a:pt x="867400" y="463968"/>
                  <a:pt x="863970" y="464076"/>
                  <a:pt x="860546" y="463959"/>
                </a:cubicBezTo>
                <a:cubicBezTo>
                  <a:pt x="857119" y="463838"/>
                  <a:pt x="853691" y="464082"/>
                  <a:pt x="850316" y="464688"/>
                </a:cubicBezTo>
                <a:cubicBezTo>
                  <a:pt x="848450" y="464966"/>
                  <a:pt x="846561" y="465055"/>
                  <a:pt x="844677" y="464955"/>
                </a:cubicBezTo>
                <a:cubicBezTo>
                  <a:pt x="840565" y="464795"/>
                  <a:pt x="836450" y="465082"/>
                  <a:pt x="832401" y="465809"/>
                </a:cubicBezTo>
                <a:cubicBezTo>
                  <a:pt x="830876" y="466035"/>
                  <a:pt x="829332" y="466101"/>
                  <a:pt x="827793" y="466005"/>
                </a:cubicBezTo>
                <a:cubicBezTo>
                  <a:pt x="824707" y="465829"/>
                  <a:pt x="821609" y="466092"/>
                  <a:pt x="818596" y="466788"/>
                </a:cubicBezTo>
                <a:cubicBezTo>
                  <a:pt x="818101" y="466944"/>
                  <a:pt x="817582" y="467005"/>
                  <a:pt x="817066" y="466966"/>
                </a:cubicBezTo>
                <a:cubicBezTo>
                  <a:pt x="811391" y="466539"/>
                  <a:pt x="805787" y="467695"/>
                  <a:pt x="800200" y="468264"/>
                </a:cubicBezTo>
                <a:cubicBezTo>
                  <a:pt x="795290" y="468762"/>
                  <a:pt x="790327" y="469065"/>
                  <a:pt x="785416" y="469777"/>
                </a:cubicBezTo>
                <a:cubicBezTo>
                  <a:pt x="781378" y="470364"/>
                  <a:pt x="777286" y="470862"/>
                  <a:pt x="773194" y="471182"/>
                </a:cubicBezTo>
                <a:cubicBezTo>
                  <a:pt x="769458" y="471484"/>
                  <a:pt x="765722" y="471965"/>
                  <a:pt x="762004" y="472481"/>
                </a:cubicBezTo>
                <a:cubicBezTo>
                  <a:pt x="758624" y="472943"/>
                  <a:pt x="755279" y="473762"/>
                  <a:pt x="751881" y="474117"/>
                </a:cubicBezTo>
                <a:cubicBezTo>
                  <a:pt x="742541" y="475149"/>
                  <a:pt x="733308" y="476928"/>
                  <a:pt x="724075" y="478654"/>
                </a:cubicBezTo>
                <a:cubicBezTo>
                  <a:pt x="712315" y="480860"/>
                  <a:pt x="700609" y="483493"/>
                  <a:pt x="689063" y="486606"/>
                </a:cubicBezTo>
                <a:cubicBezTo>
                  <a:pt x="671320" y="491214"/>
                  <a:pt x="653939" y="497119"/>
                  <a:pt x="637061" y="504272"/>
                </a:cubicBezTo>
                <a:cubicBezTo>
                  <a:pt x="621276" y="510972"/>
                  <a:pt x="606203" y="519240"/>
                  <a:pt x="592069" y="528948"/>
                </a:cubicBezTo>
                <a:cubicBezTo>
                  <a:pt x="583147" y="535061"/>
                  <a:pt x="574784" y="541947"/>
                  <a:pt x="567073" y="549531"/>
                </a:cubicBezTo>
                <a:cubicBezTo>
                  <a:pt x="564778" y="551844"/>
                  <a:pt x="562483" y="554157"/>
                  <a:pt x="560153" y="556434"/>
                </a:cubicBezTo>
                <a:cubicBezTo>
                  <a:pt x="553214" y="563307"/>
                  <a:pt x="546908" y="570791"/>
                  <a:pt x="541312" y="578797"/>
                </a:cubicBezTo>
                <a:cubicBezTo>
                  <a:pt x="533346" y="589752"/>
                  <a:pt x="526335" y="601369"/>
                  <a:pt x="520355" y="613524"/>
                </a:cubicBezTo>
                <a:cubicBezTo>
                  <a:pt x="515516" y="623558"/>
                  <a:pt x="511181" y="633805"/>
                  <a:pt x="507350" y="644266"/>
                </a:cubicBezTo>
                <a:cubicBezTo>
                  <a:pt x="501720" y="659893"/>
                  <a:pt x="497032" y="675844"/>
                  <a:pt x="493314" y="692034"/>
                </a:cubicBezTo>
                <a:cubicBezTo>
                  <a:pt x="491143" y="701356"/>
                  <a:pt x="489275" y="710749"/>
                  <a:pt x="487514" y="720143"/>
                </a:cubicBezTo>
                <a:cubicBezTo>
                  <a:pt x="485753" y="729536"/>
                  <a:pt x="484383" y="738663"/>
                  <a:pt x="483137" y="747985"/>
                </a:cubicBezTo>
                <a:cubicBezTo>
                  <a:pt x="482088" y="755937"/>
                  <a:pt x="481163" y="763996"/>
                  <a:pt x="479971" y="771860"/>
                </a:cubicBezTo>
                <a:cubicBezTo>
                  <a:pt x="479259" y="776592"/>
                  <a:pt x="479811" y="781467"/>
                  <a:pt x="478281" y="786092"/>
                </a:cubicBezTo>
                <a:cubicBezTo>
                  <a:pt x="478241" y="791568"/>
                  <a:pt x="477788" y="797033"/>
                  <a:pt x="476929" y="802442"/>
                </a:cubicBezTo>
                <a:cubicBezTo>
                  <a:pt x="476253" y="809077"/>
                  <a:pt x="476733" y="815802"/>
                  <a:pt x="475310" y="822367"/>
                </a:cubicBezTo>
                <a:cubicBezTo>
                  <a:pt x="475233" y="822700"/>
                  <a:pt x="475192" y="823039"/>
                  <a:pt x="475185" y="823381"/>
                </a:cubicBezTo>
                <a:cubicBezTo>
                  <a:pt x="475452" y="830497"/>
                  <a:pt x="474349" y="837400"/>
                  <a:pt x="474064" y="844392"/>
                </a:cubicBezTo>
                <a:cubicBezTo>
                  <a:pt x="474128" y="849362"/>
                  <a:pt x="473856" y="854331"/>
                  <a:pt x="473246" y="859264"/>
                </a:cubicBezTo>
                <a:cubicBezTo>
                  <a:pt x="472927" y="862504"/>
                  <a:pt x="472851" y="865763"/>
                  <a:pt x="473015" y="869014"/>
                </a:cubicBezTo>
                <a:cubicBezTo>
                  <a:pt x="472872" y="874351"/>
                  <a:pt x="473370" y="879688"/>
                  <a:pt x="472178" y="884883"/>
                </a:cubicBezTo>
                <a:cubicBezTo>
                  <a:pt x="471988" y="886244"/>
                  <a:pt x="471940" y="887621"/>
                  <a:pt x="472036" y="888992"/>
                </a:cubicBezTo>
                <a:cubicBezTo>
                  <a:pt x="472036" y="898089"/>
                  <a:pt x="471995" y="907180"/>
                  <a:pt x="471912" y="916265"/>
                </a:cubicBezTo>
                <a:cubicBezTo>
                  <a:pt x="471947" y="917955"/>
                  <a:pt x="471965" y="919663"/>
                  <a:pt x="471965" y="921371"/>
                </a:cubicBezTo>
                <a:close/>
              </a:path>
            </a:pathLst>
          </a:custGeom>
          <a:solidFill>
            <a:schemeClr val="accent2"/>
          </a:solidFill>
          <a:ln w="12700" cap="rnd">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sp>
        <p:nvSpPr>
          <p:cNvPr id="102" name="图形 136">
            <a:extLst>
              <a:ext uri="{FF2B5EF4-FFF2-40B4-BE49-F238E27FC236}">
                <a16:creationId xmlns:a16="http://schemas.microsoft.com/office/drawing/2014/main" id="{96C6F235-4C06-AE74-2A90-56C88C45B45D}"/>
              </a:ext>
            </a:extLst>
          </p:cNvPr>
          <p:cNvSpPr/>
          <p:nvPr userDrawn="1"/>
        </p:nvSpPr>
        <p:spPr>
          <a:xfrm rot="1800000" flipV="1">
            <a:off x="11128637" y="4841934"/>
            <a:ext cx="280936" cy="413070"/>
          </a:xfrm>
          <a:custGeom>
            <a:avLst/>
            <a:gdLst>
              <a:gd name="connsiteX0" fmla="*/ 471965 w 941119"/>
              <a:gd name="connsiteY0" fmla="*/ 921371 h 921549"/>
              <a:gd name="connsiteX1" fmla="*/ 470026 w 941119"/>
              <a:gd name="connsiteY1" fmla="*/ 907245 h 921549"/>
              <a:gd name="connsiteX2" fmla="*/ 470026 w 941119"/>
              <a:gd name="connsiteY2" fmla="*/ 886680 h 921549"/>
              <a:gd name="connsiteX3" fmla="*/ 469296 w 941119"/>
              <a:gd name="connsiteY3" fmla="*/ 873871 h 921549"/>
              <a:gd name="connsiteX4" fmla="*/ 469012 w 941119"/>
              <a:gd name="connsiteY4" fmla="*/ 862574 h 921549"/>
              <a:gd name="connsiteX5" fmla="*/ 468211 w 941119"/>
              <a:gd name="connsiteY5" fmla="*/ 849266 h 921549"/>
              <a:gd name="connsiteX6" fmla="*/ 468016 w 941119"/>
              <a:gd name="connsiteY6" fmla="*/ 845157 h 921549"/>
              <a:gd name="connsiteX7" fmla="*/ 467144 w 941119"/>
              <a:gd name="connsiteY7" fmla="*/ 830301 h 921549"/>
              <a:gd name="connsiteX8" fmla="*/ 466966 w 941119"/>
              <a:gd name="connsiteY8" fmla="*/ 824662 h 921549"/>
              <a:gd name="connsiteX9" fmla="*/ 466201 w 941119"/>
              <a:gd name="connsiteY9" fmla="*/ 815980 h 921549"/>
              <a:gd name="connsiteX10" fmla="*/ 466041 w 941119"/>
              <a:gd name="connsiteY10" fmla="*/ 814468 h 921549"/>
              <a:gd name="connsiteX11" fmla="*/ 464813 w 941119"/>
              <a:gd name="connsiteY11" fmla="*/ 796037 h 921549"/>
              <a:gd name="connsiteX12" fmla="*/ 463176 w 941119"/>
              <a:gd name="connsiteY12" fmla="*/ 781271 h 921549"/>
              <a:gd name="connsiteX13" fmla="*/ 462892 w 941119"/>
              <a:gd name="connsiteY13" fmla="*/ 778727 h 921549"/>
              <a:gd name="connsiteX14" fmla="*/ 461113 w 941119"/>
              <a:gd name="connsiteY14" fmla="*/ 762431 h 921549"/>
              <a:gd name="connsiteX15" fmla="*/ 459992 w 941119"/>
              <a:gd name="connsiteY15" fmla="*/ 753286 h 921549"/>
              <a:gd name="connsiteX16" fmla="*/ 454904 w 941119"/>
              <a:gd name="connsiteY16" fmla="*/ 720890 h 921549"/>
              <a:gd name="connsiteX17" fmla="*/ 445137 w 941119"/>
              <a:gd name="connsiteY17" fmla="*/ 676307 h 921549"/>
              <a:gd name="connsiteX18" fmla="*/ 427524 w 941119"/>
              <a:gd name="connsiteY18" fmla="*/ 625888 h 921549"/>
              <a:gd name="connsiteX19" fmla="*/ 401924 w 941119"/>
              <a:gd name="connsiteY19" fmla="*/ 580256 h 921549"/>
              <a:gd name="connsiteX20" fmla="*/ 385378 w 941119"/>
              <a:gd name="connsiteY20" fmla="*/ 559992 h 921549"/>
              <a:gd name="connsiteX21" fmla="*/ 382372 w 941119"/>
              <a:gd name="connsiteY21" fmla="*/ 556434 h 921549"/>
              <a:gd name="connsiteX22" fmla="*/ 376554 w 941119"/>
              <a:gd name="connsiteY22" fmla="*/ 550635 h 921549"/>
              <a:gd name="connsiteX23" fmla="*/ 374170 w 941119"/>
              <a:gd name="connsiteY23" fmla="*/ 548695 h 921549"/>
              <a:gd name="connsiteX24" fmla="*/ 359404 w 941119"/>
              <a:gd name="connsiteY24" fmla="*/ 535940 h 921549"/>
              <a:gd name="connsiteX25" fmla="*/ 336526 w 941119"/>
              <a:gd name="connsiteY25" fmla="*/ 520302 h 921549"/>
              <a:gd name="connsiteX26" fmla="*/ 281909 w 941119"/>
              <a:gd name="connsiteY26" fmla="*/ 495395 h 921549"/>
              <a:gd name="connsiteX27" fmla="*/ 237966 w 941119"/>
              <a:gd name="connsiteY27" fmla="*/ 482942 h 921549"/>
              <a:gd name="connsiteX28" fmla="*/ 203239 w 941119"/>
              <a:gd name="connsiteY28" fmla="*/ 476199 h 921549"/>
              <a:gd name="connsiteX29" fmla="*/ 171839 w 941119"/>
              <a:gd name="connsiteY29" fmla="*/ 471449 h 921549"/>
              <a:gd name="connsiteX30" fmla="*/ 158585 w 941119"/>
              <a:gd name="connsiteY30" fmla="*/ 470043 h 921549"/>
              <a:gd name="connsiteX31" fmla="*/ 145349 w 941119"/>
              <a:gd name="connsiteY31" fmla="*/ 468496 h 921549"/>
              <a:gd name="connsiteX32" fmla="*/ 142306 w 941119"/>
              <a:gd name="connsiteY32" fmla="*/ 468140 h 921549"/>
              <a:gd name="connsiteX33" fmla="*/ 132611 w 941119"/>
              <a:gd name="connsiteY33" fmla="*/ 467339 h 921549"/>
              <a:gd name="connsiteX34" fmla="*/ 114180 w 941119"/>
              <a:gd name="connsiteY34" fmla="*/ 466023 h 921549"/>
              <a:gd name="connsiteX35" fmla="*/ 107063 w 941119"/>
              <a:gd name="connsiteY35" fmla="*/ 465364 h 921549"/>
              <a:gd name="connsiteX36" fmla="*/ 105533 w 941119"/>
              <a:gd name="connsiteY36" fmla="*/ 465133 h 921549"/>
              <a:gd name="connsiteX37" fmla="*/ 82975 w 941119"/>
              <a:gd name="connsiteY37" fmla="*/ 463977 h 921549"/>
              <a:gd name="connsiteX38" fmla="*/ 67604 w 941119"/>
              <a:gd name="connsiteY38" fmla="*/ 463176 h 921549"/>
              <a:gd name="connsiteX39" fmla="*/ 58887 w 941119"/>
              <a:gd name="connsiteY39" fmla="*/ 462963 h 921549"/>
              <a:gd name="connsiteX40" fmla="*/ 38374 w 941119"/>
              <a:gd name="connsiteY40" fmla="*/ 462073 h 921549"/>
              <a:gd name="connsiteX41" fmla="*/ 34265 w 941119"/>
              <a:gd name="connsiteY41" fmla="*/ 461984 h 921549"/>
              <a:gd name="connsiteX42" fmla="*/ 4892 w 941119"/>
              <a:gd name="connsiteY42" fmla="*/ 461931 h 921549"/>
              <a:gd name="connsiteX43" fmla="*/ 1334 w 941119"/>
              <a:gd name="connsiteY43" fmla="*/ 461344 h 921549"/>
              <a:gd name="connsiteX44" fmla="*/ 4394 w 941119"/>
              <a:gd name="connsiteY44" fmla="*/ 461077 h 921549"/>
              <a:gd name="connsiteX45" fmla="*/ 22416 w 941119"/>
              <a:gd name="connsiteY45" fmla="*/ 460952 h 921549"/>
              <a:gd name="connsiteX46" fmla="*/ 33090 w 941119"/>
              <a:gd name="connsiteY46" fmla="*/ 460205 h 921549"/>
              <a:gd name="connsiteX47" fmla="*/ 37200 w 941119"/>
              <a:gd name="connsiteY47" fmla="*/ 460027 h 921549"/>
              <a:gd name="connsiteX48" fmla="*/ 54688 w 941119"/>
              <a:gd name="connsiteY48" fmla="*/ 460027 h 921549"/>
              <a:gd name="connsiteX49" fmla="*/ 64918 w 941119"/>
              <a:gd name="connsiteY49" fmla="*/ 459334 h 921549"/>
              <a:gd name="connsiteX50" fmla="*/ 74151 w 941119"/>
              <a:gd name="connsiteY50" fmla="*/ 459031 h 921549"/>
              <a:gd name="connsiteX51" fmla="*/ 87992 w 941119"/>
              <a:gd name="connsiteY51" fmla="*/ 458195 h 921549"/>
              <a:gd name="connsiteX52" fmla="*/ 93116 w 941119"/>
              <a:gd name="connsiteY52" fmla="*/ 457999 h 921549"/>
              <a:gd name="connsiteX53" fmla="*/ 105391 w 941119"/>
              <a:gd name="connsiteY53" fmla="*/ 457163 h 921549"/>
              <a:gd name="connsiteX54" fmla="*/ 109501 w 941119"/>
              <a:gd name="connsiteY54" fmla="*/ 456985 h 921549"/>
              <a:gd name="connsiteX55" fmla="*/ 120744 w 941119"/>
              <a:gd name="connsiteY55" fmla="*/ 456131 h 921549"/>
              <a:gd name="connsiteX56" fmla="*/ 124302 w 941119"/>
              <a:gd name="connsiteY56" fmla="*/ 455953 h 921549"/>
              <a:gd name="connsiteX57" fmla="*/ 132468 w 941119"/>
              <a:gd name="connsiteY57" fmla="*/ 455171 h 921549"/>
              <a:gd name="connsiteX58" fmla="*/ 133998 w 941119"/>
              <a:gd name="connsiteY58" fmla="*/ 454993 h 921549"/>
              <a:gd name="connsiteX59" fmla="*/ 149850 w 941119"/>
              <a:gd name="connsiteY59" fmla="*/ 453747 h 921549"/>
              <a:gd name="connsiteX60" fmla="*/ 163050 w 941119"/>
              <a:gd name="connsiteY60" fmla="*/ 452128 h 921549"/>
              <a:gd name="connsiteX61" fmla="*/ 174774 w 941119"/>
              <a:gd name="connsiteY61" fmla="*/ 450794 h 921549"/>
              <a:gd name="connsiteX62" fmla="*/ 193543 w 941119"/>
              <a:gd name="connsiteY62" fmla="*/ 448125 h 921549"/>
              <a:gd name="connsiteX63" fmla="*/ 214251 w 941119"/>
              <a:gd name="connsiteY63" fmla="*/ 444656 h 921549"/>
              <a:gd name="connsiteX64" fmla="*/ 226367 w 941119"/>
              <a:gd name="connsiteY64" fmla="*/ 442450 h 921549"/>
              <a:gd name="connsiteX65" fmla="*/ 281357 w 941119"/>
              <a:gd name="connsiteY65" fmla="*/ 427649 h 921549"/>
              <a:gd name="connsiteX66" fmla="*/ 326634 w 941119"/>
              <a:gd name="connsiteY66" fmla="*/ 408079 h 921549"/>
              <a:gd name="connsiteX67" fmla="*/ 363425 w 941119"/>
              <a:gd name="connsiteY67" fmla="*/ 383724 h 921549"/>
              <a:gd name="connsiteX68" fmla="*/ 387834 w 941119"/>
              <a:gd name="connsiteY68" fmla="*/ 360205 h 921549"/>
              <a:gd name="connsiteX69" fmla="*/ 411708 w 941119"/>
              <a:gd name="connsiteY69" fmla="*/ 327470 h 921549"/>
              <a:gd name="connsiteX70" fmla="*/ 423681 w 941119"/>
              <a:gd name="connsiteY70" fmla="*/ 305321 h 921549"/>
              <a:gd name="connsiteX71" fmla="*/ 440138 w 941119"/>
              <a:gd name="connsiteY71" fmla="*/ 262624 h 921549"/>
              <a:gd name="connsiteX72" fmla="*/ 450527 w 941119"/>
              <a:gd name="connsiteY72" fmla="*/ 222915 h 921549"/>
              <a:gd name="connsiteX73" fmla="*/ 455082 w 941119"/>
              <a:gd name="connsiteY73" fmla="*/ 200286 h 921549"/>
              <a:gd name="connsiteX74" fmla="*/ 458640 w 941119"/>
              <a:gd name="connsiteY74" fmla="*/ 177514 h 921549"/>
              <a:gd name="connsiteX75" fmla="*/ 460419 w 941119"/>
              <a:gd name="connsiteY75" fmla="*/ 166840 h 921549"/>
              <a:gd name="connsiteX76" fmla="*/ 461415 w 941119"/>
              <a:gd name="connsiteY76" fmla="*/ 158176 h 921549"/>
              <a:gd name="connsiteX77" fmla="*/ 462803 w 941119"/>
              <a:gd name="connsiteY77" fmla="*/ 144922 h 921549"/>
              <a:gd name="connsiteX78" fmla="*/ 464422 w 941119"/>
              <a:gd name="connsiteY78" fmla="*/ 130155 h 921549"/>
              <a:gd name="connsiteX79" fmla="*/ 464689 w 941119"/>
              <a:gd name="connsiteY79" fmla="*/ 128643 h 921549"/>
              <a:gd name="connsiteX80" fmla="*/ 465881 w 941119"/>
              <a:gd name="connsiteY80" fmla="*/ 110728 h 921549"/>
              <a:gd name="connsiteX81" fmla="*/ 466557 w 941119"/>
              <a:gd name="connsiteY81" fmla="*/ 104110 h 921549"/>
              <a:gd name="connsiteX82" fmla="*/ 466788 w 941119"/>
              <a:gd name="connsiteY82" fmla="*/ 102580 h 921549"/>
              <a:gd name="connsiteX83" fmla="*/ 467944 w 941119"/>
              <a:gd name="connsiteY83" fmla="*/ 80538 h 921549"/>
              <a:gd name="connsiteX84" fmla="*/ 468674 w 941119"/>
              <a:gd name="connsiteY84" fmla="*/ 69294 h 921549"/>
              <a:gd name="connsiteX85" fmla="*/ 468958 w 941119"/>
              <a:gd name="connsiteY85" fmla="*/ 61075 h 921549"/>
              <a:gd name="connsiteX86" fmla="*/ 469795 w 941119"/>
              <a:gd name="connsiteY86" fmla="*/ 45188 h 921549"/>
              <a:gd name="connsiteX87" fmla="*/ 469919 w 941119"/>
              <a:gd name="connsiteY87" fmla="*/ 41096 h 921549"/>
              <a:gd name="connsiteX88" fmla="*/ 470026 w 941119"/>
              <a:gd name="connsiteY88" fmla="*/ 10230 h 921549"/>
              <a:gd name="connsiteX89" fmla="*/ 471947 w 941119"/>
              <a:gd name="connsiteY89" fmla="*/ 1334 h 921549"/>
              <a:gd name="connsiteX90" fmla="*/ 471947 w 941119"/>
              <a:gd name="connsiteY90" fmla="*/ 5462 h 921549"/>
              <a:gd name="connsiteX91" fmla="*/ 472054 w 941119"/>
              <a:gd name="connsiteY91" fmla="*/ 28589 h 921549"/>
              <a:gd name="connsiteX92" fmla="*/ 472783 w 941119"/>
              <a:gd name="connsiteY92" fmla="*/ 40883 h 921549"/>
              <a:gd name="connsiteX93" fmla="*/ 473068 w 941119"/>
              <a:gd name="connsiteY93" fmla="*/ 51664 h 921549"/>
              <a:gd name="connsiteX94" fmla="*/ 473904 w 941119"/>
              <a:gd name="connsiteY94" fmla="*/ 68067 h 921549"/>
              <a:gd name="connsiteX95" fmla="*/ 474100 w 941119"/>
              <a:gd name="connsiteY95" fmla="*/ 75183 h 921549"/>
              <a:gd name="connsiteX96" fmla="*/ 474900 w 941119"/>
              <a:gd name="connsiteY96" fmla="*/ 86942 h 921549"/>
              <a:gd name="connsiteX97" fmla="*/ 475096 w 941119"/>
              <a:gd name="connsiteY97" fmla="*/ 90500 h 921549"/>
              <a:gd name="connsiteX98" fmla="*/ 475986 w 941119"/>
              <a:gd name="connsiteY98" fmla="*/ 103808 h 921549"/>
              <a:gd name="connsiteX99" fmla="*/ 476146 w 941119"/>
              <a:gd name="connsiteY99" fmla="*/ 108415 h 921549"/>
              <a:gd name="connsiteX100" fmla="*/ 476893 w 941119"/>
              <a:gd name="connsiteY100" fmla="*/ 116065 h 921549"/>
              <a:gd name="connsiteX101" fmla="*/ 477071 w 941119"/>
              <a:gd name="connsiteY101" fmla="*/ 117595 h 921549"/>
              <a:gd name="connsiteX102" fmla="*/ 478316 w 941119"/>
              <a:gd name="connsiteY102" fmla="*/ 134479 h 921549"/>
              <a:gd name="connsiteX103" fmla="*/ 480095 w 941119"/>
              <a:gd name="connsiteY103" fmla="*/ 149227 h 921549"/>
              <a:gd name="connsiteX104" fmla="*/ 481163 w 941119"/>
              <a:gd name="connsiteY104" fmla="*/ 159421 h 921549"/>
              <a:gd name="connsiteX105" fmla="*/ 491339 w 941119"/>
              <a:gd name="connsiteY105" fmla="*/ 221083 h 921549"/>
              <a:gd name="connsiteX106" fmla="*/ 508204 w 941119"/>
              <a:gd name="connsiteY106" fmla="*/ 280290 h 921549"/>
              <a:gd name="connsiteX107" fmla="*/ 538448 w 941119"/>
              <a:gd name="connsiteY107" fmla="*/ 339639 h 921549"/>
              <a:gd name="connsiteX108" fmla="*/ 552556 w 941119"/>
              <a:gd name="connsiteY108" fmla="*/ 357928 h 921549"/>
              <a:gd name="connsiteX109" fmla="*/ 567073 w 941119"/>
              <a:gd name="connsiteY109" fmla="*/ 373210 h 921549"/>
              <a:gd name="connsiteX110" fmla="*/ 587550 w 941119"/>
              <a:gd name="connsiteY110" fmla="*/ 390289 h 921549"/>
              <a:gd name="connsiteX111" fmla="*/ 609077 w 941119"/>
              <a:gd name="connsiteY111" fmla="*/ 404325 h 921549"/>
              <a:gd name="connsiteX112" fmla="*/ 644249 w 941119"/>
              <a:gd name="connsiteY112" fmla="*/ 421297 h 921549"/>
              <a:gd name="connsiteX113" fmla="*/ 694062 w 941119"/>
              <a:gd name="connsiteY113" fmla="*/ 437202 h 921549"/>
              <a:gd name="connsiteX114" fmla="*/ 725106 w 941119"/>
              <a:gd name="connsiteY114" fmla="*/ 444087 h 921549"/>
              <a:gd name="connsiteX115" fmla="*/ 746846 w 941119"/>
              <a:gd name="connsiteY115" fmla="*/ 447645 h 921549"/>
              <a:gd name="connsiteX116" fmla="*/ 771664 w 941119"/>
              <a:gd name="connsiteY116" fmla="*/ 451328 h 921549"/>
              <a:gd name="connsiteX117" fmla="*/ 784936 w 941119"/>
              <a:gd name="connsiteY117" fmla="*/ 452644 h 921549"/>
              <a:gd name="connsiteX118" fmla="*/ 800200 w 941119"/>
              <a:gd name="connsiteY118" fmla="*/ 454423 h 921549"/>
              <a:gd name="connsiteX119" fmla="*/ 804292 w 941119"/>
              <a:gd name="connsiteY119" fmla="*/ 454672 h 921549"/>
              <a:gd name="connsiteX120" fmla="*/ 811408 w 941119"/>
              <a:gd name="connsiteY120" fmla="*/ 455420 h 921549"/>
              <a:gd name="connsiteX121" fmla="*/ 812422 w 941119"/>
              <a:gd name="connsiteY121" fmla="*/ 455580 h 921549"/>
              <a:gd name="connsiteX122" fmla="*/ 830337 w 941119"/>
              <a:gd name="connsiteY122" fmla="*/ 456754 h 921549"/>
              <a:gd name="connsiteX123" fmla="*/ 839535 w 941119"/>
              <a:gd name="connsiteY123" fmla="*/ 457519 h 921549"/>
              <a:gd name="connsiteX124" fmla="*/ 841065 w 941119"/>
              <a:gd name="connsiteY124" fmla="*/ 457697 h 921549"/>
              <a:gd name="connsiteX125" fmla="*/ 870829 w 941119"/>
              <a:gd name="connsiteY125" fmla="*/ 458871 h 921549"/>
              <a:gd name="connsiteX126" fmla="*/ 879510 w 941119"/>
              <a:gd name="connsiteY126" fmla="*/ 459529 h 921549"/>
              <a:gd name="connsiteX127" fmla="*/ 883602 w 941119"/>
              <a:gd name="connsiteY127" fmla="*/ 459778 h 921549"/>
              <a:gd name="connsiteX128" fmla="*/ 900059 w 941119"/>
              <a:gd name="connsiteY128" fmla="*/ 459885 h 921549"/>
              <a:gd name="connsiteX129" fmla="*/ 913384 w 941119"/>
              <a:gd name="connsiteY129" fmla="*/ 460632 h 921549"/>
              <a:gd name="connsiteX130" fmla="*/ 923133 w 941119"/>
              <a:gd name="connsiteY130" fmla="*/ 460846 h 921549"/>
              <a:gd name="connsiteX131" fmla="*/ 940621 w 941119"/>
              <a:gd name="connsiteY131" fmla="*/ 461522 h 921549"/>
              <a:gd name="connsiteX132" fmla="*/ 937561 w 941119"/>
              <a:gd name="connsiteY132" fmla="*/ 461806 h 921549"/>
              <a:gd name="connsiteX133" fmla="*/ 906694 w 941119"/>
              <a:gd name="connsiteY133" fmla="*/ 461949 h 921549"/>
              <a:gd name="connsiteX134" fmla="*/ 900557 w 941119"/>
              <a:gd name="connsiteY134" fmla="*/ 462482 h 921549"/>
              <a:gd name="connsiteX135" fmla="*/ 895967 w 941119"/>
              <a:gd name="connsiteY135" fmla="*/ 462838 h 921549"/>
              <a:gd name="connsiteX136" fmla="*/ 881040 w 941119"/>
              <a:gd name="connsiteY136" fmla="*/ 462945 h 921549"/>
              <a:gd name="connsiteX137" fmla="*/ 870811 w 941119"/>
              <a:gd name="connsiteY137" fmla="*/ 463639 h 921549"/>
              <a:gd name="connsiteX138" fmla="*/ 860546 w 941119"/>
              <a:gd name="connsiteY138" fmla="*/ 463959 h 921549"/>
              <a:gd name="connsiteX139" fmla="*/ 850316 w 941119"/>
              <a:gd name="connsiteY139" fmla="*/ 464688 h 921549"/>
              <a:gd name="connsiteX140" fmla="*/ 844677 w 941119"/>
              <a:gd name="connsiteY140" fmla="*/ 464955 h 921549"/>
              <a:gd name="connsiteX141" fmla="*/ 832401 w 941119"/>
              <a:gd name="connsiteY141" fmla="*/ 465809 h 921549"/>
              <a:gd name="connsiteX142" fmla="*/ 827793 w 941119"/>
              <a:gd name="connsiteY142" fmla="*/ 466005 h 921549"/>
              <a:gd name="connsiteX143" fmla="*/ 818596 w 941119"/>
              <a:gd name="connsiteY143" fmla="*/ 466788 h 921549"/>
              <a:gd name="connsiteX144" fmla="*/ 817066 w 941119"/>
              <a:gd name="connsiteY144" fmla="*/ 466966 h 921549"/>
              <a:gd name="connsiteX145" fmla="*/ 800200 w 941119"/>
              <a:gd name="connsiteY145" fmla="*/ 468264 h 921549"/>
              <a:gd name="connsiteX146" fmla="*/ 785416 w 941119"/>
              <a:gd name="connsiteY146" fmla="*/ 469777 h 921549"/>
              <a:gd name="connsiteX147" fmla="*/ 773194 w 941119"/>
              <a:gd name="connsiteY147" fmla="*/ 471182 h 921549"/>
              <a:gd name="connsiteX148" fmla="*/ 762004 w 941119"/>
              <a:gd name="connsiteY148" fmla="*/ 472481 h 921549"/>
              <a:gd name="connsiteX149" fmla="*/ 751881 w 941119"/>
              <a:gd name="connsiteY149" fmla="*/ 474117 h 921549"/>
              <a:gd name="connsiteX150" fmla="*/ 724075 w 941119"/>
              <a:gd name="connsiteY150" fmla="*/ 478654 h 921549"/>
              <a:gd name="connsiteX151" fmla="*/ 689063 w 941119"/>
              <a:gd name="connsiteY151" fmla="*/ 486606 h 921549"/>
              <a:gd name="connsiteX152" fmla="*/ 637061 w 941119"/>
              <a:gd name="connsiteY152" fmla="*/ 504272 h 921549"/>
              <a:gd name="connsiteX153" fmla="*/ 592069 w 941119"/>
              <a:gd name="connsiteY153" fmla="*/ 528948 h 921549"/>
              <a:gd name="connsiteX154" fmla="*/ 567073 w 941119"/>
              <a:gd name="connsiteY154" fmla="*/ 549531 h 921549"/>
              <a:gd name="connsiteX155" fmla="*/ 560153 w 941119"/>
              <a:gd name="connsiteY155" fmla="*/ 556434 h 921549"/>
              <a:gd name="connsiteX156" fmla="*/ 541312 w 941119"/>
              <a:gd name="connsiteY156" fmla="*/ 578797 h 921549"/>
              <a:gd name="connsiteX157" fmla="*/ 520355 w 941119"/>
              <a:gd name="connsiteY157" fmla="*/ 613524 h 921549"/>
              <a:gd name="connsiteX158" fmla="*/ 507350 w 941119"/>
              <a:gd name="connsiteY158" fmla="*/ 644266 h 921549"/>
              <a:gd name="connsiteX159" fmla="*/ 493314 w 941119"/>
              <a:gd name="connsiteY159" fmla="*/ 692034 h 921549"/>
              <a:gd name="connsiteX160" fmla="*/ 487514 w 941119"/>
              <a:gd name="connsiteY160" fmla="*/ 720143 h 921549"/>
              <a:gd name="connsiteX161" fmla="*/ 483137 w 941119"/>
              <a:gd name="connsiteY161" fmla="*/ 747985 h 921549"/>
              <a:gd name="connsiteX162" fmla="*/ 479971 w 941119"/>
              <a:gd name="connsiteY162" fmla="*/ 771860 h 921549"/>
              <a:gd name="connsiteX163" fmla="*/ 478281 w 941119"/>
              <a:gd name="connsiteY163" fmla="*/ 786092 h 921549"/>
              <a:gd name="connsiteX164" fmla="*/ 476929 w 941119"/>
              <a:gd name="connsiteY164" fmla="*/ 802442 h 921549"/>
              <a:gd name="connsiteX165" fmla="*/ 475310 w 941119"/>
              <a:gd name="connsiteY165" fmla="*/ 822367 h 921549"/>
              <a:gd name="connsiteX166" fmla="*/ 475185 w 941119"/>
              <a:gd name="connsiteY166" fmla="*/ 823381 h 921549"/>
              <a:gd name="connsiteX167" fmla="*/ 474064 w 941119"/>
              <a:gd name="connsiteY167" fmla="*/ 844392 h 921549"/>
              <a:gd name="connsiteX168" fmla="*/ 473246 w 941119"/>
              <a:gd name="connsiteY168" fmla="*/ 859264 h 921549"/>
              <a:gd name="connsiteX169" fmla="*/ 473015 w 941119"/>
              <a:gd name="connsiteY169" fmla="*/ 869014 h 921549"/>
              <a:gd name="connsiteX170" fmla="*/ 472178 w 941119"/>
              <a:gd name="connsiteY170" fmla="*/ 884883 h 921549"/>
              <a:gd name="connsiteX171" fmla="*/ 472036 w 941119"/>
              <a:gd name="connsiteY171" fmla="*/ 888992 h 921549"/>
              <a:gd name="connsiteX172" fmla="*/ 471912 w 941119"/>
              <a:gd name="connsiteY172" fmla="*/ 916265 h 921549"/>
              <a:gd name="connsiteX173" fmla="*/ 471965 w 941119"/>
              <a:gd name="connsiteY173" fmla="*/ 921371 h 92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41119" h="921549">
                <a:moveTo>
                  <a:pt x="471965" y="921371"/>
                </a:moveTo>
                <a:cubicBezTo>
                  <a:pt x="470378" y="916840"/>
                  <a:pt x="469718" y="912036"/>
                  <a:pt x="470026" y="907245"/>
                </a:cubicBezTo>
                <a:cubicBezTo>
                  <a:pt x="470026" y="900396"/>
                  <a:pt x="470026" y="893529"/>
                  <a:pt x="470026" y="886680"/>
                </a:cubicBezTo>
                <a:cubicBezTo>
                  <a:pt x="470102" y="882398"/>
                  <a:pt x="469859" y="878115"/>
                  <a:pt x="469296" y="873871"/>
                </a:cubicBezTo>
                <a:cubicBezTo>
                  <a:pt x="468951" y="870115"/>
                  <a:pt x="468857" y="866342"/>
                  <a:pt x="469012" y="862574"/>
                </a:cubicBezTo>
                <a:cubicBezTo>
                  <a:pt x="469012" y="858126"/>
                  <a:pt x="469279" y="853678"/>
                  <a:pt x="468211" y="849266"/>
                </a:cubicBezTo>
                <a:cubicBezTo>
                  <a:pt x="468003" y="847907"/>
                  <a:pt x="467937" y="846530"/>
                  <a:pt x="468016" y="845157"/>
                </a:cubicBezTo>
                <a:cubicBezTo>
                  <a:pt x="467891" y="840211"/>
                  <a:pt x="468229" y="835229"/>
                  <a:pt x="467144" y="830301"/>
                </a:cubicBezTo>
                <a:cubicBezTo>
                  <a:pt x="466896" y="828432"/>
                  <a:pt x="466838" y="826542"/>
                  <a:pt x="466966" y="824662"/>
                </a:cubicBezTo>
                <a:cubicBezTo>
                  <a:pt x="467130" y="821746"/>
                  <a:pt x="466872" y="818823"/>
                  <a:pt x="466201" y="815980"/>
                </a:cubicBezTo>
                <a:cubicBezTo>
                  <a:pt x="466059" y="815489"/>
                  <a:pt x="466005" y="814977"/>
                  <a:pt x="466041" y="814468"/>
                </a:cubicBezTo>
                <a:cubicBezTo>
                  <a:pt x="466414" y="808277"/>
                  <a:pt x="465027" y="802192"/>
                  <a:pt x="464813" y="796037"/>
                </a:cubicBezTo>
                <a:cubicBezTo>
                  <a:pt x="464635" y="791091"/>
                  <a:pt x="463746" y="786199"/>
                  <a:pt x="463176" y="781271"/>
                </a:cubicBezTo>
                <a:cubicBezTo>
                  <a:pt x="463038" y="780428"/>
                  <a:pt x="462943" y="779579"/>
                  <a:pt x="462892" y="778727"/>
                </a:cubicBezTo>
                <a:cubicBezTo>
                  <a:pt x="462629" y="773263"/>
                  <a:pt x="462034" y="767821"/>
                  <a:pt x="461113" y="762431"/>
                </a:cubicBezTo>
                <a:cubicBezTo>
                  <a:pt x="460686" y="759388"/>
                  <a:pt x="460401" y="756329"/>
                  <a:pt x="459992" y="753286"/>
                </a:cubicBezTo>
                <a:cubicBezTo>
                  <a:pt x="458498" y="742452"/>
                  <a:pt x="456754" y="731671"/>
                  <a:pt x="454904" y="720890"/>
                </a:cubicBezTo>
                <a:cubicBezTo>
                  <a:pt x="452420" y="705871"/>
                  <a:pt x="449159" y="690989"/>
                  <a:pt x="445137" y="676307"/>
                </a:cubicBezTo>
                <a:cubicBezTo>
                  <a:pt x="440458" y="659107"/>
                  <a:pt x="434573" y="642259"/>
                  <a:pt x="427524" y="625888"/>
                </a:cubicBezTo>
                <a:cubicBezTo>
                  <a:pt x="420559" y="609848"/>
                  <a:pt x="411982" y="594559"/>
                  <a:pt x="401924" y="580256"/>
                </a:cubicBezTo>
                <a:cubicBezTo>
                  <a:pt x="396960" y="573068"/>
                  <a:pt x="391427" y="566292"/>
                  <a:pt x="385378" y="559992"/>
                </a:cubicBezTo>
                <a:cubicBezTo>
                  <a:pt x="384293" y="558889"/>
                  <a:pt x="383333" y="557680"/>
                  <a:pt x="382372" y="556434"/>
                </a:cubicBezTo>
                <a:cubicBezTo>
                  <a:pt x="380666" y="554280"/>
                  <a:pt x="378714" y="552333"/>
                  <a:pt x="376554" y="550635"/>
                </a:cubicBezTo>
                <a:cubicBezTo>
                  <a:pt x="375722" y="550037"/>
                  <a:pt x="374925" y="549389"/>
                  <a:pt x="374170" y="548695"/>
                </a:cubicBezTo>
                <a:cubicBezTo>
                  <a:pt x="369525" y="544134"/>
                  <a:pt x="364594" y="539873"/>
                  <a:pt x="359404" y="535940"/>
                </a:cubicBezTo>
                <a:cubicBezTo>
                  <a:pt x="352144" y="530209"/>
                  <a:pt x="344501" y="524984"/>
                  <a:pt x="336526" y="520302"/>
                </a:cubicBezTo>
                <a:cubicBezTo>
                  <a:pt x="319182" y="510227"/>
                  <a:pt x="300888" y="501885"/>
                  <a:pt x="281909" y="495395"/>
                </a:cubicBezTo>
                <a:cubicBezTo>
                  <a:pt x="267490" y="490476"/>
                  <a:pt x="252821" y="486320"/>
                  <a:pt x="237966" y="482942"/>
                </a:cubicBezTo>
                <a:cubicBezTo>
                  <a:pt x="226473" y="480291"/>
                  <a:pt x="214927" y="477853"/>
                  <a:pt x="203239" y="476199"/>
                </a:cubicBezTo>
                <a:cubicBezTo>
                  <a:pt x="192760" y="474722"/>
                  <a:pt x="182335" y="472641"/>
                  <a:pt x="171839" y="471449"/>
                </a:cubicBezTo>
                <a:cubicBezTo>
                  <a:pt x="167444" y="470933"/>
                  <a:pt x="162943" y="470239"/>
                  <a:pt x="158585" y="470043"/>
                </a:cubicBezTo>
                <a:cubicBezTo>
                  <a:pt x="154226" y="469848"/>
                  <a:pt x="149690" y="469047"/>
                  <a:pt x="145349" y="468496"/>
                </a:cubicBezTo>
                <a:cubicBezTo>
                  <a:pt x="144341" y="468325"/>
                  <a:pt x="143326" y="468206"/>
                  <a:pt x="142306" y="468140"/>
                </a:cubicBezTo>
                <a:cubicBezTo>
                  <a:pt x="139033" y="468140"/>
                  <a:pt x="135795" y="467410"/>
                  <a:pt x="132611" y="467339"/>
                </a:cubicBezTo>
                <a:cubicBezTo>
                  <a:pt x="126420" y="467197"/>
                  <a:pt x="120353" y="465863"/>
                  <a:pt x="114180" y="466023"/>
                </a:cubicBezTo>
                <a:cubicBezTo>
                  <a:pt x="111788" y="466194"/>
                  <a:pt x="109383" y="465971"/>
                  <a:pt x="107063" y="465364"/>
                </a:cubicBezTo>
                <a:cubicBezTo>
                  <a:pt x="106570" y="465201"/>
                  <a:pt x="106053" y="465123"/>
                  <a:pt x="105533" y="465133"/>
                </a:cubicBezTo>
                <a:cubicBezTo>
                  <a:pt x="97972" y="465489"/>
                  <a:pt x="90518" y="464101"/>
                  <a:pt x="82975" y="463977"/>
                </a:cubicBezTo>
                <a:cubicBezTo>
                  <a:pt x="77838" y="464155"/>
                  <a:pt x="72695" y="463886"/>
                  <a:pt x="67604" y="463176"/>
                </a:cubicBezTo>
                <a:cubicBezTo>
                  <a:pt x="64708" y="462883"/>
                  <a:pt x="61794" y="462812"/>
                  <a:pt x="58887" y="462963"/>
                </a:cubicBezTo>
                <a:cubicBezTo>
                  <a:pt x="52037" y="462767"/>
                  <a:pt x="45170" y="463425"/>
                  <a:pt x="38374" y="462073"/>
                </a:cubicBezTo>
                <a:cubicBezTo>
                  <a:pt x="37010" y="461918"/>
                  <a:pt x="35634" y="461888"/>
                  <a:pt x="34265" y="461984"/>
                </a:cubicBezTo>
                <a:lnTo>
                  <a:pt x="4892" y="461931"/>
                </a:lnTo>
                <a:cubicBezTo>
                  <a:pt x="3677" y="462016"/>
                  <a:pt x="2458" y="461815"/>
                  <a:pt x="1334" y="461344"/>
                </a:cubicBezTo>
                <a:cubicBezTo>
                  <a:pt x="2348" y="461255"/>
                  <a:pt x="3380" y="461095"/>
                  <a:pt x="4394" y="461077"/>
                </a:cubicBezTo>
                <a:lnTo>
                  <a:pt x="22416" y="460952"/>
                </a:lnTo>
                <a:cubicBezTo>
                  <a:pt x="25991" y="461127"/>
                  <a:pt x="29574" y="460876"/>
                  <a:pt x="33090" y="460205"/>
                </a:cubicBezTo>
                <a:cubicBezTo>
                  <a:pt x="34449" y="459994"/>
                  <a:pt x="35828" y="459935"/>
                  <a:pt x="37200" y="460027"/>
                </a:cubicBezTo>
                <a:cubicBezTo>
                  <a:pt x="43035" y="460027"/>
                  <a:pt x="48853" y="460027"/>
                  <a:pt x="54688" y="460027"/>
                </a:cubicBezTo>
                <a:cubicBezTo>
                  <a:pt x="58111" y="460079"/>
                  <a:pt x="61533" y="459848"/>
                  <a:pt x="64918" y="459334"/>
                </a:cubicBezTo>
                <a:cubicBezTo>
                  <a:pt x="67984" y="459010"/>
                  <a:pt x="71070" y="458908"/>
                  <a:pt x="74151" y="459031"/>
                </a:cubicBezTo>
                <a:cubicBezTo>
                  <a:pt x="78781" y="459232"/>
                  <a:pt x="83420" y="458953"/>
                  <a:pt x="87992" y="458195"/>
                </a:cubicBezTo>
                <a:cubicBezTo>
                  <a:pt x="89689" y="457960"/>
                  <a:pt x="91405" y="457894"/>
                  <a:pt x="93116" y="457999"/>
                </a:cubicBezTo>
                <a:cubicBezTo>
                  <a:pt x="97226" y="458202"/>
                  <a:pt x="101346" y="457921"/>
                  <a:pt x="105391" y="457163"/>
                </a:cubicBezTo>
                <a:cubicBezTo>
                  <a:pt x="106750" y="456951"/>
                  <a:pt x="108129" y="456891"/>
                  <a:pt x="109501" y="456985"/>
                </a:cubicBezTo>
                <a:cubicBezTo>
                  <a:pt x="113269" y="457163"/>
                  <a:pt x="117046" y="456877"/>
                  <a:pt x="120744" y="456131"/>
                </a:cubicBezTo>
                <a:cubicBezTo>
                  <a:pt x="121919" y="455930"/>
                  <a:pt x="123113" y="455870"/>
                  <a:pt x="124302" y="455953"/>
                </a:cubicBezTo>
                <a:cubicBezTo>
                  <a:pt x="127048" y="456103"/>
                  <a:pt x="129801" y="455839"/>
                  <a:pt x="132468" y="455171"/>
                </a:cubicBezTo>
                <a:cubicBezTo>
                  <a:pt x="132964" y="455021"/>
                  <a:pt x="133482" y="454962"/>
                  <a:pt x="133998" y="454993"/>
                </a:cubicBezTo>
                <a:cubicBezTo>
                  <a:pt x="139335" y="455384"/>
                  <a:pt x="144530" y="453907"/>
                  <a:pt x="149850" y="453747"/>
                </a:cubicBezTo>
                <a:cubicBezTo>
                  <a:pt x="154262" y="453623"/>
                  <a:pt x="158745" y="452680"/>
                  <a:pt x="163050" y="452128"/>
                </a:cubicBezTo>
                <a:cubicBezTo>
                  <a:pt x="166964" y="451648"/>
                  <a:pt x="170878" y="451310"/>
                  <a:pt x="174774" y="450794"/>
                </a:cubicBezTo>
                <a:cubicBezTo>
                  <a:pt x="181036" y="449940"/>
                  <a:pt x="187228" y="448926"/>
                  <a:pt x="193543" y="448125"/>
                </a:cubicBezTo>
                <a:cubicBezTo>
                  <a:pt x="200499" y="447254"/>
                  <a:pt x="207384" y="445973"/>
                  <a:pt x="214251" y="444656"/>
                </a:cubicBezTo>
                <a:cubicBezTo>
                  <a:pt x="218290" y="443874"/>
                  <a:pt x="222364" y="443322"/>
                  <a:pt x="226367" y="442450"/>
                </a:cubicBezTo>
                <a:cubicBezTo>
                  <a:pt x="244963" y="438563"/>
                  <a:pt x="263323" y="433621"/>
                  <a:pt x="281357" y="427649"/>
                </a:cubicBezTo>
                <a:cubicBezTo>
                  <a:pt x="296960" y="422374"/>
                  <a:pt x="312103" y="415829"/>
                  <a:pt x="326634" y="408079"/>
                </a:cubicBezTo>
                <a:cubicBezTo>
                  <a:pt x="339643" y="401148"/>
                  <a:pt x="351963" y="392993"/>
                  <a:pt x="363425" y="383724"/>
                </a:cubicBezTo>
                <a:cubicBezTo>
                  <a:pt x="372173" y="376544"/>
                  <a:pt x="380335" y="368680"/>
                  <a:pt x="387834" y="360205"/>
                </a:cubicBezTo>
                <a:cubicBezTo>
                  <a:pt x="396875" y="350126"/>
                  <a:pt x="404875" y="339159"/>
                  <a:pt x="411708" y="327470"/>
                </a:cubicBezTo>
                <a:cubicBezTo>
                  <a:pt x="415925" y="320212"/>
                  <a:pt x="420195" y="312971"/>
                  <a:pt x="423681" y="305321"/>
                </a:cubicBezTo>
                <a:cubicBezTo>
                  <a:pt x="430088" y="291460"/>
                  <a:pt x="435585" y="277198"/>
                  <a:pt x="440138" y="262624"/>
                </a:cubicBezTo>
                <a:cubicBezTo>
                  <a:pt x="444158" y="249530"/>
                  <a:pt x="447699" y="236329"/>
                  <a:pt x="450527" y="222915"/>
                </a:cubicBezTo>
                <a:cubicBezTo>
                  <a:pt x="452129" y="215390"/>
                  <a:pt x="453801" y="207882"/>
                  <a:pt x="455082" y="200286"/>
                </a:cubicBezTo>
                <a:cubicBezTo>
                  <a:pt x="456363" y="192689"/>
                  <a:pt x="457448" y="185110"/>
                  <a:pt x="458640" y="177514"/>
                </a:cubicBezTo>
                <a:cubicBezTo>
                  <a:pt x="459191" y="173956"/>
                  <a:pt x="459743" y="170398"/>
                  <a:pt x="460419" y="166840"/>
                </a:cubicBezTo>
                <a:cubicBezTo>
                  <a:pt x="460917" y="163975"/>
                  <a:pt x="460881" y="161058"/>
                  <a:pt x="461415" y="158176"/>
                </a:cubicBezTo>
                <a:cubicBezTo>
                  <a:pt x="462234" y="153817"/>
                  <a:pt x="462340" y="149280"/>
                  <a:pt x="462803" y="144922"/>
                </a:cubicBezTo>
                <a:cubicBezTo>
                  <a:pt x="463319" y="139994"/>
                  <a:pt x="463870" y="135083"/>
                  <a:pt x="464422" y="130155"/>
                </a:cubicBezTo>
                <a:cubicBezTo>
                  <a:pt x="464562" y="129662"/>
                  <a:pt x="464651" y="129155"/>
                  <a:pt x="464689" y="128643"/>
                </a:cubicBezTo>
                <a:cubicBezTo>
                  <a:pt x="464368" y="122630"/>
                  <a:pt x="466005" y="116741"/>
                  <a:pt x="465881" y="110728"/>
                </a:cubicBezTo>
                <a:cubicBezTo>
                  <a:pt x="465758" y="108500"/>
                  <a:pt x="465987" y="106267"/>
                  <a:pt x="466557" y="104110"/>
                </a:cubicBezTo>
                <a:cubicBezTo>
                  <a:pt x="466720" y="103617"/>
                  <a:pt x="466799" y="103100"/>
                  <a:pt x="466788" y="102580"/>
                </a:cubicBezTo>
                <a:cubicBezTo>
                  <a:pt x="466397" y="95197"/>
                  <a:pt x="467998" y="87921"/>
                  <a:pt x="467944" y="80538"/>
                </a:cubicBezTo>
                <a:cubicBezTo>
                  <a:pt x="467823" y="76775"/>
                  <a:pt x="468069" y="73010"/>
                  <a:pt x="468674" y="69294"/>
                </a:cubicBezTo>
                <a:cubicBezTo>
                  <a:pt x="468983" y="66566"/>
                  <a:pt x="469078" y="63818"/>
                  <a:pt x="468958" y="61075"/>
                </a:cubicBezTo>
                <a:cubicBezTo>
                  <a:pt x="469101" y="55738"/>
                  <a:pt x="468585" y="50401"/>
                  <a:pt x="469795" y="45188"/>
                </a:cubicBezTo>
                <a:cubicBezTo>
                  <a:pt x="469988" y="43833"/>
                  <a:pt x="470029" y="42460"/>
                  <a:pt x="469919" y="41096"/>
                </a:cubicBezTo>
                <a:cubicBezTo>
                  <a:pt x="469919" y="30795"/>
                  <a:pt x="470079" y="20512"/>
                  <a:pt x="470026" y="10230"/>
                </a:cubicBezTo>
                <a:cubicBezTo>
                  <a:pt x="470088" y="7168"/>
                  <a:pt x="470741" y="4148"/>
                  <a:pt x="471947" y="1334"/>
                </a:cubicBezTo>
                <a:lnTo>
                  <a:pt x="471947" y="5462"/>
                </a:lnTo>
                <a:cubicBezTo>
                  <a:pt x="471947" y="13183"/>
                  <a:pt x="471947" y="20886"/>
                  <a:pt x="472054" y="28589"/>
                </a:cubicBezTo>
                <a:cubicBezTo>
                  <a:pt x="471995" y="32700"/>
                  <a:pt x="472239" y="36808"/>
                  <a:pt x="472783" y="40883"/>
                </a:cubicBezTo>
                <a:cubicBezTo>
                  <a:pt x="473128" y="44465"/>
                  <a:pt x="473223" y="48068"/>
                  <a:pt x="473068" y="51664"/>
                </a:cubicBezTo>
                <a:cubicBezTo>
                  <a:pt x="473193" y="57143"/>
                  <a:pt x="472819" y="62605"/>
                  <a:pt x="473904" y="68067"/>
                </a:cubicBezTo>
                <a:cubicBezTo>
                  <a:pt x="474171" y="70429"/>
                  <a:pt x="474237" y="72809"/>
                  <a:pt x="474100" y="75183"/>
                </a:cubicBezTo>
                <a:cubicBezTo>
                  <a:pt x="473904" y="79121"/>
                  <a:pt x="474173" y="83068"/>
                  <a:pt x="474900" y="86942"/>
                </a:cubicBezTo>
                <a:cubicBezTo>
                  <a:pt x="475098" y="88117"/>
                  <a:pt x="475164" y="89311"/>
                  <a:pt x="475096" y="90500"/>
                </a:cubicBezTo>
                <a:cubicBezTo>
                  <a:pt x="474922" y="94955"/>
                  <a:pt x="475219" y="99416"/>
                  <a:pt x="475986" y="103808"/>
                </a:cubicBezTo>
                <a:cubicBezTo>
                  <a:pt x="476210" y="105333"/>
                  <a:pt x="476263" y="106878"/>
                  <a:pt x="476146" y="108415"/>
                </a:cubicBezTo>
                <a:cubicBezTo>
                  <a:pt x="476012" y="110988"/>
                  <a:pt x="476263" y="113567"/>
                  <a:pt x="476893" y="116065"/>
                </a:cubicBezTo>
                <a:cubicBezTo>
                  <a:pt x="477041" y="116561"/>
                  <a:pt x="477101" y="117079"/>
                  <a:pt x="477071" y="117595"/>
                </a:cubicBezTo>
                <a:cubicBezTo>
                  <a:pt x="476715" y="123271"/>
                  <a:pt x="478085" y="128821"/>
                  <a:pt x="478316" y="134479"/>
                </a:cubicBezTo>
                <a:cubicBezTo>
                  <a:pt x="478530" y="139407"/>
                  <a:pt x="479455" y="144299"/>
                  <a:pt x="480095" y="149227"/>
                </a:cubicBezTo>
                <a:cubicBezTo>
                  <a:pt x="480487" y="152607"/>
                  <a:pt x="480771" y="156023"/>
                  <a:pt x="481163" y="159421"/>
                </a:cubicBezTo>
                <a:cubicBezTo>
                  <a:pt x="483600" y="180129"/>
                  <a:pt x="487123" y="200659"/>
                  <a:pt x="491339" y="221083"/>
                </a:cubicBezTo>
                <a:cubicBezTo>
                  <a:pt x="495486" y="241209"/>
                  <a:pt x="501124" y="260999"/>
                  <a:pt x="508204" y="280290"/>
                </a:cubicBezTo>
                <a:cubicBezTo>
                  <a:pt x="515675" y="301299"/>
                  <a:pt x="525842" y="321247"/>
                  <a:pt x="538448" y="339639"/>
                </a:cubicBezTo>
                <a:cubicBezTo>
                  <a:pt x="542878" y="345955"/>
                  <a:pt x="547521" y="352092"/>
                  <a:pt x="552556" y="357928"/>
                </a:cubicBezTo>
                <a:cubicBezTo>
                  <a:pt x="557146" y="363265"/>
                  <a:pt x="562092" y="368246"/>
                  <a:pt x="567073" y="373210"/>
                </a:cubicBezTo>
                <a:cubicBezTo>
                  <a:pt x="573448" y="379424"/>
                  <a:pt x="580293" y="385133"/>
                  <a:pt x="587550" y="390289"/>
                </a:cubicBezTo>
                <a:cubicBezTo>
                  <a:pt x="594471" y="395341"/>
                  <a:pt x="601694" y="399949"/>
                  <a:pt x="609077" y="404325"/>
                </a:cubicBezTo>
                <a:cubicBezTo>
                  <a:pt x="620349" y="410876"/>
                  <a:pt x="632106" y="416549"/>
                  <a:pt x="644249" y="421297"/>
                </a:cubicBezTo>
                <a:cubicBezTo>
                  <a:pt x="660441" y="427810"/>
                  <a:pt x="677090" y="433128"/>
                  <a:pt x="694062" y="437202"/>
                </a:cubicBezTo>
                <a:cubicBezTo>
                  <a:pt x="704363" y="439657"/>
                  <a:pt x="714681" y="442148"/>
                  <a:pt x="725106" y="444087"/>
                </a:cubicBezTo>
                <a:cubicBezTo>
                  <a:pt x="732312" y="445439"/>
                  <a:pt x="739517" y="446898"/>
                  <a:pt x="746846" y="447645"/>
                </a:cubicBezTo>
                <a:cubicBezTo>
                  <a:pt x="755155" y="448570"/>
                  <a:pt x="763392" y="450171"/>
                  <a:pt x="771664" y="451328"/>
                </a:cubicBezTo>
                <a:cubicBezTo>
                  <a:pt x="776076" y="451933"/>
                  <a:pt x="780560" y="452164"/>
                  <a:pt x="784936" y="452644"/>
                </a:cubicBezTo>
                <a:cubicBezTo>
                  <a:pt x="790024" y="453178"/>
                  <a:pt x="795112" y="453836"/>
                  <a:pt x="800200" y="454423"/>
                </a:cubicBezTo>
                <a:cubicBezTo>
                  <a:pt x="801552" y="454566"/>
                  <a:pt x="802922" y="454655"/>
                  <a:pt x="804292" y="454672"/>
                </a:cubicBezTo>
                <a:cubicBezTo>
                  <a:pt x="806689" y="454575"/>
                  <a:pt x="809085" y="454827"/>
                  <a:pt x="811408" y="455420"/>
                </a:cubicBezTo>
                <a:cubicBezTo>
                  <a:pt x="811734" y="455535"/>
                  <a:pt x="812077" y="455589"/>
                  <a:pt x="812422" y="455580"/>
                </a:cubicBezTo>
                <a:cubicBezTo>
                  <a:pt x="818453" y="455242"/>
                  <a:pt x="824342" y="456683"/>
                  <a:pt x="830337" y="456754"/>
                </a:cubicBezTo>
                <a:cubicBezTo>
                  <a:pt x="833424" y="456581"/>
                  <a:pt x="836520" y="456838"/>
                  <a:pt x="839535" y="457519"/>
                </a:cubicBezTo>
                <a:cubicBezTo>
                  <a:pt x="840031" y="457667"/>
                  <a:pt x="840549" y="457727"/>
                  <a:pt x="841065" y="457697"/>
                </a:cubicBezTo>
                <a:cubicBezTo>
                  <a:pt x="851010" y="457305"/>
                  <a:pt x="860866" y="459280"/>
                  <a:pt x="870829" y="458871"/>
                </a:cubicBezTo>
                <a:cubicBezTo>
                  <a:pt x="873739" y="458656"/>
                  <a:pt x="876666" y="458876"/>
                  <a:pt x="879510" y="459529"/>
                </a:cubicBezTo>
                <a:cubicBezTo>
                  <a:pt x="880859" y="459773"/>
                  <a:pt x="882232" y="459857"/>
                  <a:pt x="883602" y="459778"/>
                </a:cubicBezTo>
                <a:cubicBezTo>
                  <a:pt x="889082" y="459778"/>
                  <a:pt x="894579" y="459778"/>
                  <a:pt x="900059" y="459885"/>
                </a:cubicBezTo>
                <a:cubicBezTo>
                  <a:pt x="904513" y="459778"/>
                  <a:pt x="908970" y="460029"/>
                  <a:pt x="913384" y="460632"/>
                </a:cubicBezTo>
                <a:cubicBezTo>
                  <a:pt x="916621" y="460979"/>
                  <a:pt x="919883" y="461052"/>
                  <a:pt x="923133" y="460846"/>
                </a:cubicBezTo>
                <a:cubicBezTo>
                  <a:pt x="928970" y="460760"/>
                  <a:pt x="934807" y="460986"/>
                  <a:pt x="940621" y="461522"/>
                </a:cubicBezTo>
                <a:cubicBezTo>
                  <a:pt x="939589" y="461629"/>
                  <a:pt x="938575" y="461789"/>
                  <a:pt x="937561" y="461806"/>
                </a:cubicBezTo>
                <a:lnTo>
                  <a:pt x="906694" y="461949"/>
                </a:lnTo>
                <a:cubicBezTo>
                  <a:pt x="904636" y="461913"/>
                  <a:pt x="902578" y="462093"/>
                  <a:pt x="900557" y="462482"/>
                </a:cubicBezTo>
                <a:cubicBezTo>
                  <a:pt x="899043" y="462762"/>
                  <a:pt x="897506" y="462881"/>
                  <a:pt x="895967" y="462838"/>
                </a:cubicBezTo>
                <a:cubicBezTo>
                  <a:pt x="890985" y="462838"/>
                  <a:pt x="886022" y="462838"/>
                  <a:pt x="881040" y="462945"/>
                </a:cubicBezTo>
                <a:cubicBezTo>
                  <a:pt x="877618" y="462927"/>
                  <a:pt x="874200" y="463160"/>
                  <a:pt x="870811" y="463639"/>
                </a:cubicBezTo>
                <a:cubicBezTo>
                  <a:pt x="867400" y="463968"/>
                  <a:pt x="863970" y="464076"/>
                  <a:pt x="860546" y="463959"/>
                </a:cubicBezTo>
                <a:cubicBezTo>
                  <a:pt x="857119" y="463838"/>
                  <a:pt x="853691" y="464082"/>
                  <a:pt x="850316" y="464688"/>
                </a:cubicBezTo>
                <a:cubicBezTo>
                  <a:pt x="848450" y="464966"/>
                  <a:pt x="846561" y="465055"/>
                  <a:pt x="844677" y="464955"/>
                </a:cubicBezTo>
                <a:cubicBezTo>
                  <a:pt x="840565" y="464795"/>
                  <a:pt x="836450" y="465082"/>
                  <a:pt x="832401" y="465809"/>
                </a:cubicBezTo>
                <a:cubicBezTo>
                  <a:pt x="830876" y="466035"/>
                  <a:pt x="829332" y="466101"/>
                  <a:pt x="827793" y="466005"/>
                </a:cubicBezTo>
                <a:cubicBezTo>
                  <a:pt x="824707" y="465829"/>
                  <a:pt x="821609" y="466092"/>
                  <a:pt x="818596" y="466788"/>
                </a:cubicBezTo>
                <a:cubicBezTo>
                  <a:pt x="818101" y="466944"/>
                  <a:pt x="817582" y="467005"/>
                  <a:pt x="817066" y="466966"/>
                </a:cubicBezTo>
                <a:cubicBezTo>
                  <a:pt x="811391" y="466539"/>
                  <a:pt x="805787" y="467695"/>
                  <a:pt x="800200" y="468264"/>
                </a:cubicBezTo>
                <a:cubicBezTo>
                  <a:pt x="795290" y="468762"/>
                  <a:pt x="790327" y="469065"/>
                  <a:pt x="785416" y="469777"/>
                </a:cubicBezTo>
                <a:cubicBezTo>
                  <a:pt x="781378" y="470364"/>
                  <a:pt x="777286" y="470862"/>
                  <a:pt x="773194" y="471182"/>
                </a:cubicBezTo>
                <a:cubicBezTo>
                  <a:pt x="769458" y="471484"/>
                  <a:pt x="765722" y="471965"/>
                  <a:pt x="762004" y="472481"/>
                </a:cubicBezTo>
                <a:cubicBezTo>
                  <a:pt x="758624" y="472943"/>
                  <a:pt x="755279" y="473762"/>
                  <a:pt x="751881" y="474117"/>
                </a:cubicBezTo>
                <a:cubicBezTo>
                  <a:pt x="742541" y="475149"/>
                  <a:pt x="733308" y="476928"/>
                  <a:pt x="724075" y="478654"/>
                </a:cubicBezTo>
                <a:cubicBezTo>
                  <a:pt x="712315" y="480860"/>
                  <a:pt x="700609" y="483493"/>
                  <a:pt x="689063" y="486606"/>
                </a:cubicBezTo>
                <a:cubicBezTo>
                  <a:pt x="671320" y="491214"/>
                  <a:pt x="653939" y="497119"/>
                  <a:pt x="637061" y="504272"/>
                </a:cubicBezTo>
                <a:cubicBezTo>
                  <a:pt x="621276" y="510972"/>
                  <a:pt x="606203" y="519240"/>
                  <a:pt x="592069" y="528948"/>
                </a:cubicBezTo>
                <a:cubicBezTo>
                  <a:pt x="583147" y="535061"/>
                  <a:pt x="574784" y="541947"/>
                  <a:pt x="567073" y="549531"/>
                </a:cubicBezTo>
                <a:cubicBezTo>
                  <a:pt x="564778" y="551844"/>
                  <a:pt x="562483" y="554157"/>
                  <a:pt x="560153" y="556434"/>
                </a:cubicBezTo>
                <a:cubicBezTo>
                  <a:pt x="553214" y="563307"/>
                  <a:pt x="546908" y="570791"/>
                  <a:pt x="541312" y="578797"/>
                </a:cubicBezTo>
                <a:cubicBezTo>
                  <a:pt x="533346" y="589752"/>
                  <a:pt x="526335" y="601369"/>
                  <a:pt x="520355" y="613524"/>
                </a:cubicBezTo>
                <a:cubicBezTo>
                  <a:pt x="515516" y="623558"/>
                  <a:pt x="511181" y="633805"/>
                  <a:pt x="507350" y="644266"/>
                </a:cubicBezTo>
                <a:cubicBezTo>
                  <a:pt x="501720" y="659893"/>
                  <a:pt x="497032" y="675844"/>
                  <a:pt x="493314" y="692034"/>
                </a:cubicBezTo>
                <a:cubicBezTo>
                  <a:pt x="491143" y="701356"/>
                  <a:pt x="489275" y="710749"/>
                  <a:pt x="487514" y="720143"/>
                </a:cubicBezTo>
                <a:cubicBezTo>
                  <a:pt x="485753" y="729536"/>
                  <a:pt x="484383" y="738663"/>
                  <a:pt x="483137" y="747985"/>
                </a:cubicBezTo>
                <a:cubicBezTo>
                  <a:pt x="482088" y="755937"/>
                  <a:pt x="481163" y="763996"/>
                  <a:pt x="479971" y="771860"/>
                </a:cubicBezTo>
                <a:cubicBezTo>
                  <a:pt x="479259" y="776592"/>
                  <a:pt x="479811" y="781467"/>
                  <a:pt x="478281" y="786092"/>
                </a:cubicBezTo>
                <a:cubicBezTo>
                  <a:pt x="478241" y="791568"/>
                  <a:pt x="477788" y="797033"/>
                  <a:pt x="476929" y="802442"/>
                </a:cubicBezTo>
                <a:cubicBezTo>
                  <a:pt x="476253" y="809077"/>
                  <a:pt x="476733" y="815802"/>
                  <a:pt x="475310" y="822367"/>
                </a:cubicBezTo>
                <a:cubicBezTo>
                  <a:pt x="475233" y="822700"/>
                  <a:pt x="475192" y="823039"/>
                  <a:pt x="475185" y="823381"/>
                </a:cubicBezTo>
                <a:cubicBezTo>
                  <a:pt x="475452" y="830497"/>
                  <a:pt x="474349" y="837400"/>
                  <a:pt x="474064" y="844392"/>
                </a:cubicBezTo>
                <a:cubicBezTo>
                  <a:pt x="474128" y="849362"/>
                  <a:pt x="473856" y="854331"/>
                  <a:pt x="473246" y="859264"/>
                </a:cubicBezTo>
                <a:cubicBezTo>
                  <a:pt x="472927" y="862504"/>
                  <a:pt x="472851" y="865763"/>
                  <a:pt x="473015" y="869014"/>
                </a:cubicBezTo>
                <a:cubicBezTo>
                  <a:pt x="472872" y="874351"/>
                  <a:pt x="473370" y="879688"/>
                  <a:pt x="472178" y="884883"/>
                </a:cubicBezTo>
                <a:cubicBezTo>
                  <a:pt x="471988" y="886244"/>
                  <a:pt x="471940" y="887621"/>
                  <a:pt x="472036" y="888992"/>
                </a:cubicBezTo>
                <a:cubicBezTo>
                  <a:pt x="472036" y="898089"/>
                  <a:pt x="471995" y="907180"/>
                  <a:pt x="471912" y="916265"/>
                </a:cubicBezTo>
                <a:cubicBezTo>
                  <a:pt x="471947" y="917955"/>
                  <a:pt x="471965" y="919663"/>
                  <a:pt x="471965" y="921371"/>
                </a:cubicBezTo>
                <a:close/>
              </a:path>
            </a:pathLst>
          </a:custGeom>
          <a:solidFill>
            <a:schemeClr val="accent2"/>
          </a:solidFill>
          <a:ln w="12700" cap="rnd">
            <a:solidFill>
              <a:srgbClr val="000000"/>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endParaRPr>
          </a:p>
        </p:txBody>
      </p:sp>
    </p:spTree>
    <p:extLst>
      <p:ext uri="{BB962C8B-B14F-4D97-AF65-F5344CB8AC3E}">
        <p14:creationId xmlns:p14="http://schemas.microsoft.com/office/powerpoint/2010/main" val="266696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内容页">
    <p:bg>
      <p:bgPr>
        <a:pattFill prst="pct25">
          <a:fgClr>
            <a:schemeClr val="accent4"/>
          </a:fgClr>
          <a:bgClr>
            <a:schemeClr val="accent4"/>
          </a:bgClr>
        </a:pattFill>
        <a:effectLst/>
      </p:bgPr>
    </p:bg>
    <p:spTree>
      <p:nvGrpSpPr>
        <p:cNvPr id="1" name=""/>
        <p:cNvGrpSpPr/>
        <p:nvPr/>
      </p:nvGrpSpPr>
      <p:grpSpPr>
        <a:xfrm>
          <a:off x="0" y="0"/>
          <a:ext cx="0" cy="0"/>
          <a:chOff x="0" y="0"/>
          <a:chExt cx="0" cy="0"/>
        </a:xfrm>
      </p:grpSpPr>
      <p:pic>
        <p:nvPicPr>
          <p:cNvPr id="74" name="图片 73" descr="图片包含 瓷砖, 淋浴, 瓦, 一群&#10;&#10;描述已自动生成">
            <a:extLst>
              <a:ext uri="{FF2B5EF4-FFF2-40B4-BE49-F238E27FC236}">
                <a16:creationId xmlns:a16="http://schemas.microsoft.com/office/drawing/2014/main" id="{D4019D9F-6555-236B-6E50-FC5A04E71FDF}"/>
              </a:ext>
            </a:extLst>
          </p:cNvPr>
          <p:cNvPicPr>
            <a:picLocks noChangeAspect="1"/>
          </p:cNvPicPr>
          <p:nvPr userDrawn="1"/>
        </p:nvPicPr>
        <p:blipFill rotWithShape="1">
          <a:blip r:embed="rId2">
            <a:alphaModFix amt="17000"/>
            <a:extLst>
              <a:ext uri="{28A0092B-C50C-407E-A947-70E740481C1C}">
                <a14:useLocalDpi xmlns:a14="http://schemas.microsoft.com/office/drawing/2010/main" val="0"/>
              </a:ext>
            </a:extLst>
          </a:blip>
          <a:srcRect l="2796" t="155" r="16723"/>
          <a:stretch/>
        </p:blipFill>
        <p:spPr>
          <a:xfrm>
            <a:off x="16100" y="0"/>
            <a:ext cx="6876313" cy="6847341"/>
          </a:xfrm>
          <a:custGeom>
            <a:avLst/>
            <a:gdLst>
              <a:gd name="connsiteX0" fmla="*/ 0 w 5519369"/>
              <a:gd name="connsiteY0" fmla="*/ 0 h 6847341"/>
              <a:gd name="connsiteX1" fmla="*/ 5519369 w 5519369"/>
              <a:gd name="connsiteY1" fmla="*/ 0 h 6847341"/>
              <a:gd name="connsiteX2" fmla="*/ 5519369 w 5519369"/>
              <a:gd name="connsiteY2" fmla="*/ 6847341 h 6847341"/>
              <a:gd name="connsiteX3" fmla="*/ 0 w 5519369"/>
              <a:gd name="connsiteY3" fmla="*/ 6847341 h 6847341"/>
            </a:gdLst>
            <a:ahLst/>
            <a:cxnLst>
              <a:cxn ang="0">
                <a:pos x="connsiteX0" y="connsiteY0"/>
              </a:cxn>
              <a:cxn ang="0">
                <a:pos x="connsiteX1" y="connsiteY1"/>
              </a:cxn>
              <a:cxn ang="0">
                <a:pos x="connsiteX2" y="connsiteY2"/>
              </a:cxn>
              <a:cxn ang="0">
                <a:pos x="connsiteX3" y="connsiteY3"/>
              </a:cxn>
            </a:cxnLst>
            <a:rect l="l" t="t" r="r" b="b"/>
            <a:pathLst>
              <a:path w="5519369" h="6847341">
                <a:moveTo>
                  <a:pt x="0" y="0"/>
                </a:moveTo>
                <a:lnTo>
                  <a:pt x="5519369" y="0"/>
                </a:lnTo>
                <a:lnTo>
                  <a:pt x="5519369" y="6847341"/>
                </a:lnTo>
                <a:lnTo>
                  <a:pt x="0" y="6847341"/>
                </a:lnTo>
                <a:close/>
              </a:path>
            </a:pathLst>
          </a:custGeom>
        </p:spPr>
      </p:pic>
      <p:sp>
        <p:nvSpPr>
          <p:cNvPr id="55" name="任意多边形: 形状 54">
            <a:extLst>
              <a:ext uri="{FF2B5EF4-FFF2-40B4-BE49-F238E27FC236}">
                <a16:creationId xmlns:a16="http://schemas.microsoft.com/office/drawing/2014/main" id="{3131A1CB-AEEA-8326-6D86-9DEEEB1D62A2}"/>
              </a:ext>
            </a:extLst>
          </p:cNvPr>
          <p:cNvSpPr/>
          <p:nvPr userDrawn="1"/>
        </p:nvSpPr>
        <p:spPr>
          <a:xfrm rot="21363056">
            <a:off x="-55016" y="4422523"/>
            <a:ext cx="12255687" cy="2854509"/>
          </a:xfrm>
          <a:custGeom>
            <a:avLst/>
            <a:gdLst>
              <a:gd name="connsiteX0" fmla="*/ 7854298 w 12255687"/>
              <a:gd name="connsiteY0" fmla="*/ 19734 h 2854509"/>
              <a:gd name="connsiteX1" fmla="*/ 11993208 w 12255687"/>
              <a:gd name="connsiteY1" fmla="*/ 1472357 h 2854509"/>
              <a:gd name="connsiteX2" fmla="*/ 12255687 w 12255687"/>
              <a:gd name="connsiteY2" fmla="*/ 1512631 h 2854509"/>
              <a:gd name="connsiteX3" fmla="*/ 12163052 w 12255687"/>
              <a:gd name="connsiteY3" fmla="*/ 2854509 h 2854509"/>
              <a:gd name="connsiteX4" fmla="*/ 0 w 12255687"/>
              <a:gd name="connsiteY4" fmla="*/ 2014850 h 2854509"/>
              <a:gd name="connsiteX5" fmla="*/ 118611 w 12255687"/>
              <a:gd name="connsiteY5" fmla="*/ 296696 h 2854509"/>
              <a:gd name="connsiteX6" fmla="*/ 128332 w 12255687"/>
              <a:gd name="connsiteY6" fmla="*/ 300039 h 2854509"/>
              <a:gd name="connsiteX7" fmla="*/ 5646879 w 12255687"/>
              <a:gd name="connsiteY7" fmla="*/ 767214 h 2854509"/>
              <a:gd name="connsiteX8" fmla="*/ 7854298 w 12255687"/>
              <a:gd name="connsiteY8" fmla="*/ 19734 h 285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5687" h="2854509">
                <a:moveTo>
                  <a:pt x="7854298" y="19734"/>
                </a:moveTo>
                <a:cubicBezTo>
                  <a:pt x="9233935" y="175460"/>
                  <a:pt x="10613571" y="1207138"/>
                  <a:pt x="11993208" y="1472357"/>
                </a:cubicBezTo>
                <a:lnTo>
                  <a:pt x="12255687" y="1512631"/>
                </a:lnTo>
                <a:lnTo>
                  <a:pt x="12163052" y="2854509"/>
                </a:lnTo>
                <a:lnTo>
                  <a:pt x="0" y="2014850"/>
                </a:lnTo>
                <a:lnTo>
                  <a:pt x="118611" y="296696"/>
                </a:lnTo>
                <a:lnTo>
                  <a:pt x="128332" y="300039"/>
                </a:lnTo>
                <a:cubicBezTo>
                  <a:pt x="1967848" y="974848"/>
                  <a:pt x="3807364" y="2428282"/>
                  <a:pt x="5646879" y="767214"/>
                </a:cubicBezTo>
                <a:cubicBezTo>
                  <a:pt x="6382685" y="102787"/>
                  <a:pt x="7118492" y="-63319"/>
                  <a:pt x="7854298" y="19734"/>
                </a:cubicBezTo>
                <a:close/>
              </a:path>
            </a:pathLst>
          </a:custGeom>
          <a:pattFill prst="lgCheck">
            <a:fgClr>
              <a:schemeClr val="accent6"/>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56" name="任意多边形: 形状 55">
            <a:extLst>
              <a:ext uri="{FF2B5EF4-FFF2-40B4-BE49-F238E27FC236}">
                <a16:creationId xmlns:a16="http://schemas.microsoft.com/office/drawing/2014/main" id="{0B7BD6EB-AFF9-78B9-C8E8-CB2E910B0B3C}"/>
              </a:ext>
            </a:extLst>
          </p:cNvPr>
          <p:cNvSpPr/>
          <p:nvPr userDrawn="1"/>
        </p:nvSpPr>
        <p:spPr>
          <a:xfrm rot="21131348">
            <a:off x="-46157" y="-282980"/>
            <a:ext cx="4344735" cy="1854783"/>
          </a:xfrm>
          <a:custGeom>
            <a:avLst/>
            <a:gdLst>
              <a:gd name="connsiteX0" fmla="*/ 153463 w 4344735"/>
              <a:gd name="connsiteY0" fmla="*/ 0 h 1854783"/>
              <a:gd name="connsiteX1" fmla="*/ 4344735 w 4344735"/>
              <a:gd name="connsiteY1" fmla="*/ 574943 h 1854783"/>
              <a:gd name="connsiteX2" fmla="*/ 4344735 w 4344735"/>
              <a:gd name="connsiteY2" fmla="*/ 1087570 h 1854783"/>
              <a:gd name="connsiteX3" fmla="*/ 481752 w 4344735"/>
              <a:gd name="connsiteY3" fmla="*/ 1332837 h 1854783"/>
              <a:gd name="connsiteX4" fmla="*/ 0 w 4344735"/>
              <a:gd name="connsiteY4" fmla="*/ 1118726 h 185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4735" h="1854783">
                <a:moveTo>
                  <a:pt x="153463" y="0"/>
                </a:moveTo>
                <a:lnTo>
                  <a:pt x="4344735" y="574943"/>
                </a:lnTo>
                <a:lnTo>
                  <a:pt x="4344735" y="1087570"/>
                </a:lnTo>
                <a:cubicBezTo>
                  <a:pt x="3057074" y="2250317"/>
                  <a:pt x="1769413" y="1886958"/>
                  <a:pt x="481752" y="1332837"/>
                </a:cubicBezTo>
                <a:lnTo>
                  <a:pt x="0" y="1118726"/>
                </a:lnTo>
                <a:close/>
              </a:path>
            </a:pathLst>
          </a:custGeom>
          <a:pattFill prst="lgCheck">
            <a:fgClr>
              <a:schemeClr val="accent6"/>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57" name="任意多边形: 形状 56">
            <a:extLst>
              <a:ext uri="{FF2B5EF4-FFF2-40B4-BE49-F238E27FC236}">
                <a16:creationId xmlns:a16="http://schemas.microsoft.com/office/drawing/2014/main" id="{0363D52E-A9B8-A63C-80FD-05186FD81FE7}"/>
              </a:ext>
            </a:extLst>
          </p:cNvPr>
          <p:cNvSpPr/>
          <p:nvPr userDrawn="1"/>
        </p:nvSpPr>
        <p:spPr>
          <a:xfrm>
            <a:off x="1" y="889879"/>
            <a:ext cx="2442085" cy="5078245"/>
          </a:xfrm>
          <a:custGeom>
            <a:avLst/>
            <a:gdLst>
              <a:gd name="connsiteX0" fmla="*/ 0 w 2442085"/>
              <a:gd name="connsiteY0" fmla="*/ 0 h 5078245"/>
              <a:gd name="connsiteX1" fmla="*/ 157940 w 2442085"/>
              <a:gd name="connsiteY1" fmla="*/ 7975 h 5078245"/>
              <a:gd name="connsiteX2" fmla="*/ 2442085 w 2442085"/>
              <a:gd name="connsiteY2" fmla="*/ 2539122 h 5078245"/>
              <a:gd name="connsiteX3" fmla="*/ 157940 w 2442085"/>
              <a:gd name="connsiteY3" fmla="*/ 5070269 h 5078245"/>
              <a:gd name="connsiteX4" fmla="*/ 0 w 2442085"/>
              <a:gd name="connsiteY4" fmla="*/ 5078245 h 5078245"/>
              <a:gd name="connsiteX5" fmla="*/ 0 w 2442085"/>
              <a:gd name="connsiteY5" fmla="*/ 4092386 h 5078245"/>
              <a:gd name="connsiteX6" fmla="*/ 57142 w 2442085"/>
              <a:gd name="connsiteY6" fmla="*/ 4089500 h 5078245"/>
              <a:gd name="connsiteX7" fmla="*/ 1456226 w 2442085"/>
              <a:gd name="connsiteY7" fmla="*/ 2539122 h 5078245"/>
              <a:gd name="connsiteX8" fmla="*/ 57142 w 2442085"/>
              <a:gd name="connsiteY8" fmla="*/ 988744 h 5078245"/>
              <a:gd name="connsiteX9" fmla="*/ 0 w 2442085"/>
              <a:gd name="connsiteY9" fmla="*/ 985859 h 507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2085" h="5078245">
                <a:moveTo>
                  <a:pt x="0" y="0"/>
                </a:moveTo>
                <a:lnTo>
                  <a:pt x="157940" y="7975"/>
                </a:lnTo>
                <a:cubicBezTo>
                  <a:pt x="1440911" y="138268"/>
                  <a:pt x="2442085" y="1221776"/>
                  <a:pt x="2442085" y="2539122"/>
                </a:cubicBezTo>
                <a:cubicBezTo>
                  <a:pt x="2442085" y="3856468"/>
                  <a:pt x="1440911" y="4939977"/>
                  <a:pt x="157940" y="5070269"/>
                </a:cubicBezTo>
                <a:lnTo>
                  <a:pt x="0" y="5078245"/>
                </a:lnTo>
                <a:lnTo>
                  <a:pt x="0" y="4092386"/>
                </a:lnTo>
                <a:lnTo>
                  <a:pt x="57142" y="4089500"/>
                </a:lnTo>
                <a:cubicBezTo>
                  <a:pt x="842987" y="4009693"/>
                  <a:pt x="1456226" y="3346023"/>
                  <a:pt x="1456226" y="2539122"/>
                </a:cubicBezTo>
                <a:cubicBezTo>
                  <a:pt x="1456226" y="1732222"/>
                  <a:pt x="842987" y="1068551"/>
                  <a:pt x="57142" y="988744"/>
                </a:cubicBezTo>
                <a:lnTo>
                  <a:pt x="0" y="985859"/>
                </a:lnTo>
                <a:close/>
              </a:path>
            </a:pathLst>
          </a:custGeom>
          <a:gradFill>
            <a:gsLst>
              <a:gs pos="0">
                <a:schemeClr val="accent3">
                  <a:lumMod val="75000"/>
                </a:schemeClr>
              </a:gs>
              <a:gs pos="100000">
                <a:schemeClr val="accent3">
                  <a:lumMod val="10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8" name="任意多边形: 形状 57">
            <a:extLst>
              <a:ext uri="{FF2B5EF4-FFF2-40B4-BE49-F238E27FC236}">
                <a16:creationId xmlns:a16="http://schemas.microsoft.com/office/drawing/2014/main" id="{44339A29-AB55-42C4-CCDA-C323C40256B9}"/>
              </a:ext>
            </a:extLst>
          </p:cNvPr>
          <p:cNvSpPr/>
          <p:nvPr userDrawn="1"/>
        </p:nvSpPr>
        <p:spPr>
          <a:xfrm>
            <a:off x="9749916" y="889879"/>
            <a:ext cx="2442084" cy="5078245"/>
          </a:xfrm>
          <a:custGeom>
            <a:avLst/>
            <a:gdLst>
              <a:gd name="connsiteX0" fmla="*/ 2442084 w 2442084"/>
              <a:gd name="connsiteY0" fmla="*/ 0 h 5078245"/>
              <a:gd name="connsiteX1" fmla="*/ 2442084 w 2442084"/>
              <a:gd name="connsiteY1" fmla="*/ 985859 h 5078245"/>
              <a:gd name="connsiteX2" fmla="*/ 2384943 w 2442084"/>
              <a:gd name="connsiteY2" fmla="*/ 988744 h 5078245"/>
              <a:gd name="connsiteX3" fmla="*/ 985859 w 2442084"/>
              <a:gd name="connsiteY3" fmla="*/ 2539122 h 5078245"/>
              <a:gd name="connsiteX4" fmla="*/ 2384943 w 2442084"/>
              <a:gd name="connsiteY4" fmla="*/ 4089500 h 5078245"/>
              <a:gd name="connsiteX5" fmla="*/ 2442084 w 2442084"/>
              <a:gd name="connsiteY5" fmla="*/ 4092386 h 5078245"/>
              <a:gd name="connsiteX6" fmla="*/ 2442084 w 2442084"/>
              <a:gd name="connsiteY6" fmla="*/ 5078245 h 5078245"/>
              <a:gd name="connsiteX7" fmla="*/ 2284145 w 2442084"/>
              <a:gd name="connsiteY7" fmla="*/ 5070269 h 5078245"/>
              <a:gd name="connsiteX8" fmla="*/ 0 w 2442084"/>
              <a:gd name="connsiteY8" fmla="*/ 2539122 h 5078245"/>
              <a:gd name="connsiteX9" fmla="*/ 2284145 w 2442084"/>
              <a:gd name="connsiteY9" fmla="*/ 7975 h 507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2084" h="5078245">
                <a:moveTo>
                  <a:pt x="2442084" y="0"/>
                </a:moveTo>
                <a:lnTo>
                  <a:pt x="2442084" y="985859"/>
                </a:lnTo>
                <a:lnTo>
                  <a:pt x="2384943" y="988744"/>
                </a:lnTo>
                <a:cubicBezTo>
                  <a:pt x="1599098" y="1068551"/>
                  <a:pt x="985859" y="1732222"/>
                  <a:pt x="985859" y="2539122"/>
                </a:cubicBezTo>
                <a:cubicBezTo>
                  <a:pt x="985859" y="3346023"/>
                  <a:pt x="1599098" y="4009693"/>
                  <a:pt x="2384943" y="4089500"/>
                </a:cubicBezTo>
                <a:lnTo>
                  <a:pt x="2442084" y="4092386"/>
                </a:lnTo>
                <a:lnTo>
                  <a:pt x="2442084" y="5078245"/>
                </a:lnTo>
                <a:lnTo>
                  <a:pt x="2284145" y="5070269"/>
                </a:lnTo>
                <a:cubicBezTo>
                  <a:pt x="1001174" y="4939977"/>
                  <a:pt x="0" y="3856468"/>
                  <a:pt x="0" y="2539122"/>
                </a:cubicBezTo>
                <a:cubicBezTo>
                  <a:pt x="0" y="1221776"/>
                  <a:pt x="1001174" y="138268"/>
                  <a:pt x="2284145" y="7975"/>
                </a:cubicBezTo>
                <a:close/>
              </a:path>
            </a:pathLst>
          </a:custGeom>
          <a:gradFill>
            <a:gsLst>
              <a:gs pos="0">
                <a:schemeClr val="accent3">
                  <a:lumMod val="75000"/>
                </a:schemeClr>
              </a:gs>
              <a:gs pos="100000">
                <a:schemeClr val="accent3">
                  <a:lumMod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9" name="任意多边形: 形状 58">
            <a:extLst>
              <a:ext uri="{FF2B5EF4-FFF2-40B4-BE49-F238E27FC236}">
                <a16:creationId xmlns:a16="http://schemas.microsoft.com/office/drawing/2014/main" id="{1E57B4FD-63E8-7193-F61B-EFE52348FCE0}"/>
              </a:ext>
            </a:extLst>
          </p:cNvPr>
          <p:cNvSpPr/>
          <p:nvPr userDrawn="1"/>
        </p:nvSpPr>
        <p:spPr>
          <a:xfrm rot="16200000">
            <a:off x="5014124" y="3263350"/>
            <a:ext cx="2163754" cy="5025546"/>
          </a:xfrm>
          <a:custGeom>
            <a:avLst/>
            <a:gdLst>
              <a:gd name="connsiteX0" fmla="*/ 2163754 w 2163754"/>
              <a:gd name="connsiteY0" fmla="*/ 2512773 h 5025546"/>
              <a:gd name="connsiteX1" fmla="*/ 132233 w 2163754"/>
              <a:gd name="connsiteY1" fmla="*/ 5005365 h 5025546"/>
              <a:gd name="connsiteX2" fmla="*/ 0 w 2163754"/>
              <a:gd name="connsiteY2" fmla="*/ 5025546 h 5025546"/>
              <a:gd name="connsiteX3" fmla="*/ 0 w 2163754"/>
              <a:gd name="connsiteY3" fmla="*/ 4022449 h 5025546"/>
              <a:gd name="connsiteX4" fmla="*/ 82898 w 2163754"/>
              <a:gd name="connsiteY4" fmla="*/ 4001134 h 5025546"/>
              <a:gd name="connsiteX5" fmla="*/ 1177895 w 2163754"/>
              <a:gd name="connsiteY5" fmla="*/ 2512773 h 5025546"/>
              <a:gd name="connsiteX6" fmla="*/ 82898 w 2163754"/>
              <a:gd name="connsiteY6" fmla="*/ 1024413 h 5025546"/>
              <a:gd name="connsiteX7" fmla="*/ 0 w 2163754"/>
              <a:gd name="connsiteY7" fmla="*/ 1003098 h 5025546"/>
              <a:gd name="connsiteX8" fmla="*/ 0 w 2163754"/>
              <a:gd name="connsiteY8" fmla="*/ 0 h 5025546"/>
              <a:gd name="connsiteX9" fmla="*/ 132233 w 2163754"/>
              <a:gd name="connsiteY9" fmla="*/ 20181 h 5025546"/>
              <a:gd name="connsiteX10" fmla="*/ 2163754 w 2163754"/>
              <a:gd name="connsiteY10" fmla="*/ 2512773 h 502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3754" h="5025546">
                <a:moveTo>
                  <a:pt x="2163754" y="2512773"/>
                </a:moveTo>
                <a:cubicBezTo>
                  <a:pt x="2163754" y="3742296"/>
                  <a:pt x="1291620" y="4768121"/>
                  <a:pt x="132233" y="5005365"/>
                </a:cubicBezTo>
                <a:lnTo>
                  <a:pt x="0" y="5025546"/>
                </a:lnTo>
                <a:lnTo>
                  <a:pt x="0" y="4022449"/>
                </a:lnTo>
                <a:lnTo>
                  <a:pt x="82898" y="4001134"/>
                </a:lnTo>
                <a:cubicBezTo>
                  <a:pt x="717284" y="3803819"/>
                  <a:pt x="1177895" y="3212087"/>
                  <a:pt x="1177895" y="2512773"/>
                </a:cubicBezTo>
                <a:cubicBezTo>
                  <a:pt x="1177895" y="1813460"/>
                  <a:pt x="717284" y="1221727"/>
                  <a:pt x="82898" y="1024413"/>
                </a:cubicBezTo>
                <a:lnTo>
                  <a:pt x="0" y="1003098"/>
                </a:lnTo>
                <a:lnTo>
                  <a:pt x="0" y="0"/>
                </a:lnTo>
                <a:lnTo>
                  <a:pt x="132233" y="20181"/>
                </a:lnTo>
                <a:cubicBezTo>
                  <a:pt x="1291620" y="257426"/>
                  <a:pt x="2163754" y="1283251"/>
                  <a:pt x="2163754" y="2512773"/>
                </a:cubicBezTo>
                <a:close/>
              </a:path>
            </a:pathLst>
          </a:custGeom>
          <a:gradFill>
            <a:gsLst>
              <a:gs pos="0">
                <a:schemeClr val="accent3">
                  <a:lumMod val="75000"/>
                </a:schemeClr>
              </a:gs>
              <a:gs pos="100000">
                <a:schemeClr val="accent3">
                  <a:lumMod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60" name="任意多边形: 形状 59">
            <a:extLst>
              <a:ext uri="{FF2B5EF4-FFF2-40B4-BE49-F238E27FC236}">
                <a16:creationId xmlns:a16="http://schemas.microsoft.com/office/drawing/2014/main" id="{0F26EB41-B0FE-7B2D-724D-A89CA0F1CA91}"/>
              </a:ext>
            </a:extLst>
          </p:cNvPr>
          <p:cNvSpPr/>
          <p:nvPr userDrawn="1"/>
        </p:nvSpPr>
        <p:spPr>
          <a:xfrm rot="16200000">
            <a:off x="5014123" y="-1430896"/>
            <a:ext cx="2163754" cy="5025546"/>
          </a:xfrm>
          <a:custGeom>
            <a:avLst/>
            <a:gdLst>
              <a:gd name="connsiteX0" fmla="*/ 2163754 w 2163754"/>
              <a:gd name="connsiteY0" fmla="*/ 0 h 5025546"/>
              <a:gd name="connsiteX1" fmla="*/ 2163754 w 2163754"/>
              <a:gd name="connsiteY1" fmla="*/ 1003098 h 5025546"/>
              <a:gd name="connsiteX2" fmla="*/ 2080855 w 2163754"/>
              <a:gd name="connsiteY2" fmla="*/ 1024413 h 5025546"/>
              <a:gd name="connsiteX3" fmla="*/ 985859 w 2163754"/>
              <a:gd name="connsiteY3" fmla="*/ 2512773 h 5025546"/>
              <a:gd name="connsiteX4" fmla="*/ 2080855 w 2163754"/>
              <a:gd name="connsiteY4" fmla="*/ 4001134 h 5025546"/>
              <a:gd name="connsiteX5" fmla="*/ 2163754 w 2163754"/>
              <a:gd name="connsiteY5" fmla="*/ 4022449 h 5025546"/>
              <a:gd name="connsiteX6" fmla="*/ 2163754 w 2163754"/>
              <a:gd name="connsiteY6" fmla="*/ 5025546 h 5025546"/>
              <a:gd name="connsiteX7" fmla="*/ 2031521 w 2163754"/>
              <a:gd name="connsiteY7" fmla="*/ 5005365 h 5025546"/>
              <a:gd name="connsiteX8" fmla="*/ 0 w 2163754"/>
              <a:gd name="connsiteY8" fmla="*/ 2512773 h 5025546"/>
              <a:gd name="connsiteX9" fmla="*/ 2031521 w 2163754"/>
              <a:gd name="connsiteY9" fmla="*/ 20181 h 502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3754" h="5025546">
                <a:moveTo>
                  <a:pt x="2163754" y="0"/>
                </a:moveTo>
                <a:lnTo>
                  <a:pt x="2163754" y="1003098"/>
                </a:lnTo>
                <a:lnTo>
                  <a:pt x="2080855" y="1024413"/>
                </a:lnTo>
                <a:cubicBezTo>
                  <a:pt x="1446470" y="1221727"/>
                  <a:pt x="985859" y="1813460"/>
                  <a:pt x="985859" y="2512773"/>
                </a:cubicBezTo>
                <a:cubicBezTo>
                  <a:pt x="985859" y="3212087"/>
                  <a:pt x="1446470" y="3803819"/>
                  <a:pt x="2080855" y="4001134"/>
                </a:cubicBezTo>
                <a:lnTo>
                  <a:pt x="2163754" y="4022449"/>
                </a:lnTo>
                <a:lnTo>
                  <a:pt x="2163754" y="5025546"/>
                </a:lnTo>
                <a:lnTo>
                  <a:pt x="2031521" y="5005365"/>
                </a:lnTo>
                <a:cubicBezTo>
                  <a:pt x="872134" y="4768121"/>
                  <a:pt x="0" y="3742296"/>
                  <a:pt x="0" y="2512773"/>
                </a:cubicBezTo>
                <a:cubicBezTo>
                  <a:pt x="0" y="1283251"/>
                  <a:pt x="872134" y="257426"/>
                  <a:pt x="2031521" y="20181"/>
                </a:cubicBezTo>
                <a:close/>
              </a:path>
            </a:pathLst>
          </a:custGeom>
          <a:gradFill>
            <a:gsLst>
              <a:gs pos="0">
                <a:schemeClr val="accent3">
                  <a:lumMod val="75000"/>
                </a:schemeClr>
              </a:gs>
              <a:gs pos="100000">
                <a:schemeClr val="accent3">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ea typeface="微软雅黑"/>
              <a:cs typeface="+mn-cs"/>
            </a:endParaRPr>
          </a:p>
        </p:txBody>
      </p:sp>
      <p:pic>
        <p:nvPicPr>
          <p:cNvPr id="62" name="图片 61" descr="图片包含 瓷砖, 淋浴, 瓦, 一群&#10;&#10;描述已自动生成">
            <a:extLst>
              <a:ext uri="{FF2B5EF4-FFF2-40B4-BE49-F238E27FC236}">
                <a16:creationId xmlns:a16="http://schemas.microsoft.com/office/drawing/2014/main" id="{102EC85E-87AE-C058-7DD0-5E88E11F3F4D}"/>
              </a:ext>
            </a:extLst>
          </p:cNvPr>
          <p:cNvPicPr>
            <a:picLocks noChangeAspect="1"/>
          </p:cNvPicPr>
          <p:nvPr userDrawn="1"/>
        </p:nvPicPr>
        <p:blipFill rotWithShape="1">
          <a:blip r:embed="rId2">
            <a:alphaModFix amt="17000"/>
            <a:extLst>
              <a:ext uri="{28A0092B-C50C-407E-A947-70E740481C1C}">
                <a14:useLocalDpi xmlns:a14="http://schemas.microsoft.com/office/drawing/2010/main" val="0"/>
              </a:ext>
            </a:extLst>
          </a:blip>
          <a:srcRect l="2796" t="155" r="16723"/>
          <a:stretch/>
        </p:blipFill>
        <p:spPr>
          <a:xfrm>
            <a:off x="6672632" y="1"/>
            <a:ext cx="5519369" cy="6847341"/>
          </a:xfrm>
          <a:custGeom>
            <a:avLst/>
            <a:gdLst>
              <a:gd name="connsiteX0" fmla="*/ 0 w 5519369"/>
              <a:gd name="connsiteY0" fmla="*/ 0 h 6847341"/>
              <a:gd name="connsiteX1" fmla="*/ 5519369 w 5519369"/>
              <a:gd name="connsiteY1" fmla="*/ 0 h 6847341"/>
              <a:gd name="connsiteX2" fmla="*/ 5519369 w 5519369"/>
              <a:gd name="connsiteY2" fmla="*/ 6847341 h 6847341"/>
              <a:gd name="connsiteX3" fmla="*/ 0 w 5519369"/>
              <a:gd name="connsiteY3" fmla="*/ 6847341 h 6847341"/>
            </a:gdLst>
            <a:ahLst/>
            <a:cxnLst>
              <a:cxn ang="0">
                <a:pos x="connsiteX0" y="connsiteY0"/>
              </a:cxn>
              <a:cxn ang="0">
                <a:pos x="connsiteX1" y="connsiteY1"/>
              </a:cxn>
              <a:cxn ang="0">
                <a:pos x="connsiteX2" y="connsiteY2"/>
              </a:cxn>
              <a:cxn ang="0">
                <a:pos x="connsiteX3" y="connsiteY3"/>
              </a:cxn>
            </a:cxnLst>
            <a:rect l="l" t="t" r="r" b="b"/>
            <a:pathLst>
              <a:path w="5519369" h="6847341">
                <a:moveTo>
                  <a:pt x="0" y="0"/>
                </a:moveTo>
                <a:lnTo>
                  <a:pt x="5519369" y="0"/>
                </a:lnTo>
                <a:lnTo>
                  <a:pt x="5519369" y="6847341"/>
                </a:lnTo>
                <a:lnTo>
                  <a:pt x="0" y="6847341"/>
                </a:lnTo>
                <a:close/>
              </a:path>
            </a:pathLst>
          </a:custGeom>
        </p:spPr>
      </p:pic>
      <p:pic>
        <p:nvPicPr>
          <p:cNvPr id="63" name="图片 62" descr="背景图案&#10;&#10;描述已自动生成">
            <a:extLst>
              <a:ext uri="{FF2B5EF4-FFF2-40B4-BE49-F238E27FC236}">
                <a16:creationId xmlns:a16="http://schemas.microsoft.com/office/drawing/2014/main" id="{F363269B-A1B4-DE8B-7957-00C9C0B40CE8}"/>
              </a:ext>
            </a:extLst>
          </p:cNvPr>
          <p:cNvPicPr>
            <a:picLocks noChangeAspect="1"/>
          </p:cNvPicPr>
          <p:nvPr userDrawn="1"/>
        </p:nvPicPr>
        <p:blipFill>
          <a:blip r:embed="rId3">
            <a:duotone>
              <a:prstClr val="black"/>
              <a:schemeClr val="accent2">
                <a:tint val="45000"/>
                <a:satMod val="400000"/>
              </a:schemeClr>
            </a:duotone>
            <a:alphaModFix amt="12000"/>
            <a:extLst>
              <a:ext uri="{28A0092B-C50C-407E-A947-70E740481C1C}">
                <a14:useLocalDpi xmlns:a14="http://schemas.microsoft.com/office/drawing/2010/main" val="0"/>
              </a:ext>
            </a:extLst>
          </a:blip>
          <a:srcRect l="19146" b="56656"/>
          <a:stretch>
            <a:fillRect/>
          </a:stretch>
        </p:blipFill>
        <p:spPr>
          <a:xfrm>
            <a:off x="0" y="4298928"/>
            <a:ext cx="4748372" cy="2559072"/>
          </a:xfrm>
          <a:custGeom>
            <a:avLst/>
            <a:gdLst>
              <a:gd name="connsiteX0" fmla="*/ 0 w 4748372"/>
              <a:gd name="connsiteY0" fmla="*/ 0 h 2559072"/>
              <a:gd name="connsiteX1" fmla="*/ 4748372 w 4748372"/>
              <a:gd name="connsiteY1" fmla="*/ 0 h 2559072"/>
              <a:gd name="connsiteX2" fmla="*/ 4748372 w 4748372"/>
              <a:gd name="connsiteY2" fmla="*/ 2559072 h 2559072"/>
              <a:gd name="connsiteX3" fmla="*/ 0 w 4748372"/>
              <a:gd name="connsiteY3" fmla="*/ 2559072 h 2559072"/>
            </a:gdLst>
            <a:ahLst/>
            <a:cxnLst>
              <a:cxn ang="0">
                <a:pos x="connsiteX0" y="connsiteY0"/>
              </a:cxn>
              <a:cxn ang="0">
                <a:pos x="connsiteX1" y="connsiteY1"/>
              </a:cxn>
              <a:cxn ang="0">
                <a:pos x="connsiteX2" y="connsiteY2"/>
              </a:cxn>
              <a:cxn ang="0">
                <a:pos x="connsiteX3" y="connsiteY3"/>
              </a:cxn>
            </a:cxnLst>
            <a:rect l="l" t="t" r="r" b="b"/>
            <a:pathLst>
              <a:path w="4748372" h="2559072">
                <a:moveTo>
                  <a:pt x="0" y="0"/>
                </a:moveTo>
                <a:lnTo>
                  <a:pt x="4748372" y="0"/>
                </a:lnTo>
                <a:lnTo>
                  <a:pt x="4748372" y="2559072"/>
                </a:lnTo>
                <a:lnTo>
                  <a:pt x="0" y="2559072"/>
                </a:lnTo>
                <a:close/>
              </a:path>
            </a:pathLst>
          </a:custGeom>
        </p:spPr>
      </p:pic>
      <p:pic>
        <p:nvPicPr>
          <p:cNvPr id="64" name="图片 63" descr="背景图案&#10;&#10;描述已自动生成">
            <a:extLst>
              <a:ext uri="{FF2B5EF4-FFF2-40B4-BE49-F238E27FC236}">
                <a16:creationId xmlns:a16="http://schemas.microsoft.com/office/drawing/2014/main" id="{3BCFCB48-4863-E18D-33D1-F451DD899765}"/>
              </a:ext>
            </a:extLst>
          </p:cNvPr>
          <p:cNvPicPr>
            <a:picLocks noChangeAspect="1"/>
          </p:cNvPicPr>
          <p:nvPr userDrawn="1"/>
        </p:nvPicPr>
        <p:blipFill>
          <a:blip r:embed="rId3">
            <a:duotone>
              <a:prstClr val="black"/>
              <a:schemeClr val="accent2">
                <a:tint val="45000"/>
                <a:satMod val="400000"/>
              </a:schemeClr>
            </a:duotone>
            <a:alphaModFix amt="12000"/>
            <a:extLst>
              <a:ext uri="{28A0092B-C50C-407E-A947-70E740481C1C}">
                <a14:useLocalDpi xmlns:a14="http://schemas.microsoft.com/office/drawing/2010/main" val="0"/>
              </a:ext>
            </a:extLst>
          </a:blip>
          <a:srcRect r="46715" b="42196"/>
          <a:stretch>
            <a:fillRect/>
          </a:stretch>
        </p:blipFill>
        <p:spPr>
          <a:xfrm>
            <a:off x="9062722" y="3445189"/>
            <a:ext cx="3129278" cy="3412811"/>
          </a:xfrm>
          <a:custGeom>
            <a:avLst/>
            <a:gdLst>
              <a:gd name="connsiteX0" fmla="*/ 0 w 3129278"/>
              <a:gd name="connsiteY0" fmla="*/ 0 h 3412811"/>
              <a:gd name="connsiteX1" fmla="*/ 3129278 w 3129278"/>
              <a:gd name="connsiteY1" fmla="*/ 0 h 3412811"/>
              <a:gd name="connsiteX2" fmla="*/ 3129278 w 3129278"/>
              <a:gd name="connsiteY2" fmla="*/ 3412811 h 3412811"/>
              <a:gd name="connsiteX3" fmla="*/ 0 w 3129278"/>
              <a:gd name="connsiteY3" fmla="*/ 3412811 h 3412811"/>
            </a:gdLst>
            <a:ahLst/>
            <a:cxnLst>
              <a:cxn ang="0">
                <a:pos x="connsiteX0" y="connsiteY0"/>
              </a:cxn>
              <a:cxn ang="0">
                <a:pos x="connsiteX1" y="connsiteY1"/>
              </a:cxn>
              <a:cxn ang="0">
                <a:pos x="connsiteX2" y="connsiteY2"/>
              </a:cxn>
              <a:cxn ang="0">
                <a:pos x="connsiteX3" y="connsiteY3"/>
              </a:cxn>
            </a:cxnLst>
            <a:rect l="l" t="t" r="r" b="b"/>
            <a:pathLst>
              <a:path w="3129278" h="3412811">
                <a:moveTo>
                  <a:pt x="0" y="0"/>
                </a:moveTo>
                <a:lnTo>
                  <a:pt x="3129278" y="0"/>
                </a:lnTo>
                <a:lnTo>
                  <a:pt x="3129278" y="3412811"/>
                </a:lnTo>
                <a:lnTo>
                  <a:pt x="0" y="3412811"/>
                </a:lnTo>
                <a:close/>
              </a:path>
            </a:pathLst>
          </a:custGeom>
        </p:spPr>
      </p:pic>
      <p:grpSp>
        <p:nvGrpSpPr>
          <p:cNvPr id="65" name="组合 64">
            <a:extLst>
              <a:ext uri="{FF2B5EF4-FFF2-40B4-BE49-F238E27FC236}">
                <a16:creationId xmlns:a16="http://schemas.microsoft.com/office/drawing/2014/main" id="{B4460A6C-7B5F-59AE-7FFB-BCAA9870CF48}"/>
              </a:ext>
            </a:extLst>
          </p:cNvPr>
          <p:cNvGrpSpPr/>
          <p:nvPr userDrawn="1"/>
        </p:nvGrpSpPr>
        <p:grpSpPr>
          <a:xfrm>
            <a:off x="465471" y="528626"/>
            <a:ext cx="11261059" cy="5800748"/>
            <a:chOff x="1182914" y="1388736"/>
            <a:chExt cx="10139551" cy="4493896"/>
          </a:xfrm>
        </p:grpSpPr>
        <p:grpSp>
          <p:nvGrpSpPr>
            <p:cNvPr id="66" name="组合 65">
              <a:extLst>
                <a:ext uri="{FF2B5EF4-FFF2-40B4-BE49-F238E27FC236}">
                  <a16:creationId xmlns:a16="http://schemas.microsoft.com/office/drawing/2014/main" id="{F2CC99B8-ABC2-EC00-CF96-A7D930743D3C}"/>
                </a:ext>
              </a:extLst>
            </p:cNvPr>
            <p:cNvGrpSpPr/>
            <p:nvPr userDrawn="1"/>
          </p:nvGrpSpPr>
          <p:grpSpPr>
            <a:xfrm>
              <a:off x="1182914" y="1459372"/>
              <a:ext cx="10139551" cy="4423260"/>
              <a:chOff x="1182914" y="827314"/>
              <a:chExt cx="10139551" cy="5317094"/>
            </a:xfrm>
          </p:grpSpPr>
          <p:sp>
            <p:nvSpPr>
              <p:cNvPr id="68" name="矩形: 圆角 67">
                <a:extLst>
                  <a:ext uri="{FF2B5EF4-FFF2-40B4-BE49-F238E27FC236}">
                    <a16:creationId xmlns:a16="http://schemas.microsoft.com/office/drawing/2014/main" id="{3D8D18BA-8163-517F-A4DF-0FFFDC9C77B3}"/>
                  </a:ext>
                </a:extLst>
              </p:cNvPr>
              <p:cNvSpPr/>
              <p:nvPr userDrawn="1"/>
            </p:nvSpPr>
            <p:spPr>
              <a:xfrm>
                <a:off x="1496294" y="1093436"/>
                <a:ext cx="9826171" cy="5050972"/>
              </a:xfrm>
              <a:prstGeom prst="roundRect">
                <a:avLst>
                  <a:gd name="adj" fmla="val 4770"/>
                </a:avLst>
              </a:prstGeom>
              <a:pattFill prst="wdUpDiag">
                <a:fgClr>
                  <a:schemeClr val="accent1"/>
                </a:fgClr>
                <a:bgClr>
                  <a:schemeClr val="accent5"/>
                </a:bgClr>
              </a:patt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prstClr val="white"/>
                  </a:solidFill>
                  <a:effectLst/>
                  <a:uLnTx/>
                  <a:uFillTx/>
                  <a:latin typeface="微软雅黑"/>
                  <a:ea typeface="微软雅黑"/>
                </a:endParaRPr>
              </a:p>
            </p:txBody>
          </p:sp>
          <p:sp>
            <p:nvSpPr>
              <p:cNvPr id="69" name="矩形: 圆角 68">
                <a:extLst>
                  <a:ext uri="{FF2B5EF4-FFF2-40B4-BE49-F238E27FC236}">
                    <a16:creationId xmlns:a16="http://schemas.microsoft.com/office/drawing/2014/main" id="{0CAD0C23-8928-4963-81B6-D4B3F4C27E5E}"/>
                  </a:ext>
                </a:extLst>
              </p:cNvPr>
              <p:cNvSpPr/>
              <p:nvPr userDrawn="1"/>
            </p:nvSpPr>
            <p:spPr>
              <a:xfrm>
                <a:off x="1182914" y="827314"/>
                <a:ext cx="9826171" cy="5050972"/>
              </a:xfrm>
              <a:prstGeom prst="roundRect">
                <a:avLst>
                  <a:gd name="adj" fmla="val 4770"/>
                </a:avLst>
              </a:prstGeom>
              <a:solidFill>
                <a:schemeClr val="bg1"/>
              </a:solidFill>
              <a:ln w="635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微软雅黑"/>
                  <a:ea typeface="微软雅黑"/>
                  <a:cs typeface="+mn-cs"/>
                </a:endParaRPr>
              </a:p>
            </p:txBody>
          </p:sp>
        </p:grpSp>
        <p:sp>
          <p:nvSpPr>
            <p:cNvPr id="67" name="矩形: 圆顶角 66">
              <a:extLst>
                <a:ext uri="{FF2B5EF4-FFF2-40B4-BE49-F238E27FC236}">
                  <a16:creationId xmlns:a16="http://schemas.microsoft.com/office/drawing/2014/main" id="{DD07FA1B-4BE2-56F0-FB8B-7C7B39DB1207}"/>
                </a:ext>
              </a:extLst>
            </p:cNvPr>
            <p:cNvSpPr/>
            <p:nvPr userDrawn="1"/>
          </p:nvSpPr>
          <p:spPr>
            <a:xfrm>
              <a:off x="1182914" y="1388736"/>
              <a:ext cx="9826170" cy="737542"/>
            </a:xfrm>
            <a:prstGeom prst="round2SameRect">
              <a:avLst>
                <a:gd name="adj1" fmla="val 41390"/>
                <a:gd name="adj2" fmla="val 30546"/>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grpSp>
      <p:sp>
        <p:nvSpPr>
          <p:cNvPr id="70" name="等腰三角形 69">
            <a:extLst>
              <a:ext uri="{FF2B5EF4-FFF2-40B4-BE49-F238E27FC236}">
                <a16:creationId xmlns:a16="http://schemas.microsoft.com/office/drawing/2014/main" id="{84B1E893-8417-56FC-AC43-A0E652F85B69}"/>
              </a:ext>
            </a:extLst>
          </p:cNvPr>
          <p:cNvSpPr/>
          <p:nvPr userDrawn="1"/>
        </p:nvSpPr>
        <p:spPr>
          <a:xfrm rot="5400000">
            <a:off x="3434494" y="929333"/>
            <a:ext cx="434025" cy="21387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等腰三角形 70">
            <a:extLst>
              <a:ext uri="{FF2B5EF4-FFF2-40B4-BE49-F238E27FC236}">
                <a16:creationId xmlns:a16="http://schemas.microsoft.com/office/drawing/2014/main" id="{77F5AD6D-FD1F-A01B-5EB0-1401DCF7EBBA}"/>
              </a:ext>
            </a:extLst>
          </p:cNvPr>
          <p:cNvSpPr/>
          <p:nvPr userDrawn="1"/>
        </p:nvSpPr>
        <p:spPr>
          <a:xfrm rot="5400000">
            <a:off x="3723928" y="929333"/>
            <a:ext cx="434025" cy="21387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等腰三角形 71">
            <a:extLst>
              <a:ext uri="{FF2B5EF4-FFF2-40B4-BE49-F238E27FC236}">
                <a16:creationId xmlns:a16="http://schemas.microsoft.com/office/drawing/2014/main" id="{F7959DB3-A3B5-6BAD-7926-66B17D2AE0C2}"/>
              </a:ext>
            </a:extLst>
          </p:cNvPr>
          <p:cNvSpPr/>
          <p:nvPr userDrawn="1"/>
        </p:nvSpPr>
        <p:spPr>
          <a:xfrm rot="5400000">
            <a:off x="4013362" y="929333"/>
            <a:ext cx="434025" cy="21387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箭头: V 形 72">
            <a:extLst>
              <a:ext uri="{FF2B5EF4-FFF2-40B4-BE49-F238E27FC236}">
                <a16:creationId xmlns:a16="http://schemas.microsoft.com/office/drawing/2014/main" id="{AF0A5750-A799-6A85-8522-338A4EEFA14A}"/>
              </a:ext>
            </a:extLst>
          </p:cNvPr>
          <p:cNvSpPr/>
          <p:nvPr userDrawn="1"/>
        </p:nvSpPr>
        <p:spPr>
          <a:xfrm>
            <a:off x="755893" y="783288"/>
            <a:ext cx="358521" cy="505968"/>
          </a:xfrm>
          <a:prstGeom prst="chevron">
            <a:avLst>
              <a:gd name="adj" fmla="val 575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4031581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页">
    <p:bg>
      <p:bgPr>
        <a:pattFill prst="pct25">
          <a:fgClr>
            <a:schemeClr val="accent4"/>
          </a:fgClr>
          <a:bgClr>
            <a:schemeClr val="accent4"/>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8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2924247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0BDA778-6E0E-46EE-9240-2B41BBB24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8BB66DA-F1C3-4D06-A013-3FFB223F11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C9B423-A4F9-4D13-BEB0-B78D9B699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C1A87-A1B5-4FFD-A91E-398A7F490DE0}" type="datetimeFigureOut">
              <a:rPr lang="zh-CN" altLang="en-US" smtClean="0"/>
              <a:t>2022/8/22</a:t>
            </a:fld>
            <a:endParaRPr lang="zh-CN" altLang="en-US"/>
          </a:p>
        </p:txBody>
      </p:sp>
      <p:sp>
        <p:nvSpPr>
          <p:cNvPr id="5" name="页脚占位符 4">
            <a:extLst>
              <a:ext uri="{FF2B5EF4-FFF2-40B4-BE49-F238E27FC236}">
                <a16:creationId xmlns:a16="http://schemas.microsoft.com/office/drawing/2014/main" id="{53323855-C121-402E-87FE-AEFF649C7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6464826-2090-4979-98FD-17C91257DE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D9DB5-FED0-447E-B435-E80E04F183DF}" type="slidenum">
              <a:rPr lang="zh-CN" altLang="en-US" smtClean="0"/>
              <a:t>‹#›</a:t>
            </a:fld>
            <a:endParaRPr lang="zh-CN" altLang="en-US"/>
          </a:p>
        </p:txBody>
      </p:sp>
    </p:spTree>
    <p:extLst>
      <p:ext uri="{BB962C8B-B14F-4D97-AF65-F5344CB8AC3E}">
        <p14:creationId xmlns:p14="http://schemas.microsoft.com/office/powerpoint/2010/main" val="1384497910"/>
      </p:ext>
    </p:extLst>
  </p:cSld>
  <p:clrMap bg1="lt1" tx1="dk1" bg2="lt2" tx2="dk2" accent1="accent1" accent2="accent2" accent3="accent3" accent4="accent4" accent5="accent5" accent6="accent6" hlink="hlink" folHlink="folHlink"/>
  <p:sldLayoutIdLst>
    <p:sldLayoutId id="2147483667" r:id="rId1"/>
    <p:sldLayoutId id="2147483656" r:id="rId2"/>
    <p:sldLayoutId id="2147483657" r:id="rId3"/>
    <p:sldLayoutId id="2147483658" r:id="rId4"/>
    <p:sldLayoutId id="2147483668" r:id="rId5"/>
    <p:sldLayoutId id="214748367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文本框 93">
            <a:extLst>
              <a:ext uri="{FF2B5EF4-FFF2-40B4-BE49-F238E27FC236}">
                <a16:creationId xmlns:a16="http://schemas.microsoft.com/office/drawing/2014/main" id="{3359154F-EF67-1D45-D927-5ABC09888C36}"/>
              </a:ext>
            </a:extLst>
          </p:cNvPr>
          <p:cNvSpPr txBox="1"/>
          <p:nvPr/>
        </p:nvSpPr>
        <p:spPr>
          <a:xfrm>
            <a:off x="2228849" y="1981211"/>
            <a:ext cx="7734300" cy="1334078"/>
          </a:xfrm>
          <a:prstGeom prst="rect">
            <a:avLst/>
          </a:prstGeom>
          <a:noFill/>
          <a:effectLst/>
        </p:spPr>
        <p:txBody>
          <a:bodyPr wrap="none" lIns="0" tIns="0" rIns="0" bIns="0" rtlCol="0">
            <a:noAutofit/>
          </a:bodyPr>
          <a:lstStyle/>
          <a:p>
            <a:pPr algn="ctr"/>
            <a:r>
              <a:rPr lang="zh-CN" altLang="en-US" sz="8800" b="1" dirty="0">
                <a:ln w="25400">
                  <a:solidFill>
                    <a:schemeClr val="accent1"/>
                  </a:solidFill>
                </a:ln>
                <a:solidFill>
                  <a:prstClr val="white"/>
                </a:solidFill>
                <a:effectLst>
                  <a:outerShdw dist="63500" dir="2700000" algn="tl" rotWithShape="0">
                    <a:schemeClr val="accent1"/>
                  </a:outerShdw>
                </a:effectLst>
                <a:latin typeface="+mj-ea"/>
                <a:ea typeface="+mj-ea"/>
              </a:rPr>
              <a:t>孟菲斯风格介绍</a:t>
            </a:r>
            <a:endParaRPr lang="en-US" sz="8800" b="1" dirty="0">
              <a:ln w="25400">
                <a:solidFill>
                  <a:schemeClr val="accent1"/>
                </a:solidFill>
              </a:ln>
              <a:solidFill>
                <a:prstClr val="white"/>
              </a:solidFill>
              <a:effectLst>
                <a:outerShdw dist="63500" dir="2700000" algn="tl" rotWithShape="0">
                  <a:schemeClr val="accent1"/>
                </a:outerShdw>
              </a:effectLst>
              <a:latin typeface="+mj-ea"/>
              <a:ea typeface="+mj-ea"/>
            </a:endParaRPr>
          </a:p>
        </p:txBody>
      </p:sp>
      <p:grpSp>
        <p:nvGrpSpPr>
          <p:cNvPr id="95" name="组合 94">
            <a:extLst>
              <a:ext uri="{FF2B5EF4-FFF2-40B4-BE49-F238E27FC236}">
                <a16:creationId xmlns:a16="http://schemas.microsoft.com/office/drawing/2014/main" id="{9B6B3949-2AB2-3540-972A-F39EE89A6389}"/>
              </a:ext>
            </a:extLst>
          </p:cNvPr>
          <p:cNvGrpSpPr/>
          <p:nvPr/>
        </p:nvGrpSpPr>
        <p:grpSpPr>
          <a:xfrm>
            <a:off x="2680816" y="4501785"/>
            <a:ext cx="3031464" cy="452488"/>
            <a:chOff x="2809421" y="4586514"/>
            <a:chExt cx="2217719" cy="435429"/>
          </a:xfrm>
        </p:grpSpPr>
        <p:sp>
          <p:nvSpPr>
            <p:cNvPr id="96" name="矩形: 圆角 95">
              <a:extLst>
                <a:ext uri="{FF2B5EF4-FFF2-40B4-BE49-F238E27FC236}">
                  <a16:creationId xmlns:a16="http://schemas.microsoft.com/office/drawing/2014/main" id="{6DFD8501-5C8A-6694-DA35-60500A05FDE3}"/>
                </a:ext>
              </a:extLst>
            </p:cNvPr>
            <p:cNvSpPr/>
            <p:nvPr/>
          </p:nvSpPr>
          <p:spPr>
            <a:xfrm>
              <a:off x="2809421" y="4586514"/>
              <a:ext cx="2061029" cy="435429"/>
            </a:xfrm>
            <a:prstGeom prst="roundRect">
              <a:avLst>
                <a:gd name="adj" fmla="val 50000"/>
              </a:avLst>
            </a:prstGeom>
            <a:solidFill>
              <a:schemeClr val="accent1"/>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97" name="矩形: 圆角 96">
              <a:extLst>
                <a:ext uri="{FF2B5EF4-FFF2-40B4-BE49-F238E27FC236}">
                  <a16:creationId xmlns:a16="http://schemas.microsoft.com/office/drawing/2014/main" id="{57DF7294-2C94-D2D1-C31D-9BBEEA7EFE46}"/>
                </a:ext>
              </a:extLst>
            </p:cNvPr>
            <p:cNvSpPr/>
            <p:nvPr/>
          </p:nvSpPr>
          <p:spPr>
            <a:xfrm>
              <a:off x="2966111" y="4586514"/>
              <a:ext cx="2061029" cy="435429"/>
            </a:xfrm>
            <a:prstGeom prst="roundRect">
              <a:avLst>
                <a:gd name="adj" fmla="val 50000"/>
              </a:avLst>
            </a:prstGeom>
            <a:solidFill>
              <a:sysClr val="window" lastClr="FFFFFF"/>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grpSp>
      <p:grpSp>
        <p:nvGrpSpPr>
          <p:cNvPr id="98" name="组合 97">
            <a:extLst>
              <a:ext uri="{FF2B5EF4-FFF2-40B4-BE49-F238E27FC236}">
                <a16:creationId xmlns:a16="http://schemas.microsoft.com/office/drawing/2014/main" id="{8CD48297-0E15-883C-5199-AF6CB16CA1AB}"/>
              </a:ext>
            </a:extLst>
          </p:cNvPr>
          <p:cNvGrpSpPr/>
          <p:nvPr/>
        </p:nvGrpSpPr>
        <p:grpSpPr>
          <a:xfrm>
            <a:off x="6479722" y="4501785"/>
            <a:ext cx="3031464" cy="452488"/>
            <a:chOff x="2809421" y="4586514"/>
            <a:chExt cx="2217719" cy="435429"/>
          </a:xfrm>
        </p:grpSpPr>
        <p:sp>
          <p:nvSpPr>
            <p:cNvPr id="99" name="矩形: 圆角 98">
              <a:extLst>
                <a:ext uri="{FF2B5EF4-FFF2-40B4-BE49-F238E27FC236}">
                  <a16:creationId xmlns:a16="http://schemas.microsoft.com/office/drawing/2014/main" id="{97960DFE-F996-9625-E2E0-AB1DE8093B1A}"/>
                </a:ext>
              </a:extLst>
            </p:cNvPr>
            <p:cNvSpPr/>
            <p:nvPr/>
          </p:nvSpPr>
          <p:spPr>
            <a:xfrm>
              <a:off x="2809421" y="4586514"/>
              <a:ext cx="2061029" cy="435429"/>
            </a:xfrm>
            <a:prstGeom prst="roundRect">
              <a:avLst>
                <a:gd name="adj" fmla="val 50000"/>
              </a:avLst>
            </a:prstGeom>
            <a:solidFill>
              <a:schemeClr val="accent1"/>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100" name="矩形: 圆角 99">
              <a:extLst>
                <a:ext uri="{FF2B5EF4-FFF2-40B4-BE49-F238E27FC236}">
                  <a16:creationId xmlns:a16="http://schemas.microsoft.com/office/drawing/2014/main" id="{9C6AD9FE-2353-A054-3C88-834A7229978D}"/>
                </a:ext>
              </a:extLst>
            </p:cNvPr>
            <p:cNvSpPr/>
            <p:nvPr/>
          </p:nvSpPr>
          <p:spPr>
            <a:xfrm>
              <a:off x="2966111" y="4586514"/>
              <a:ext cx="2061029" cy="435429"/>
            </a:xfrm>
            <a:prstGeom prst="roundRect">
              <a:avLst>
                <a:gd name="adj" fmla="val 50000"/>
              </a:avLst>
            </a:prstGeom>
            <a:solidFill>
              <a:sysClr val="window" lastClr="FFFFFF"/>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grpSp>
      <p:sp>
        <p:nvSpPr>
          <p:cNvPr id="101" name="文本框 100">
            <a:extLst>
              <a:ext uri="{FF2B5EF4-FFF2-40B4-BE49-F238E27FC236}">
                <a16:creationId xmlns:a16="http://schemas.microsoft.com/office/drawing/2014/main" id="{00265D14-6076-F093-B1AE-720A1FFE8039}"/>
              </a:ext>
            </a:extLst>
          </p:cNvPr>
          <p:cNvSpPr txBox="1"/>
          <p:nvPr/>
        </p:nvSpPr>
        <p:spPr>
          <a:xfrm>
            <a:off x="3118208" y="4585488"/>
            <a:ext cx="2447654" cy="391763"/>
          </a:xfrm>
          <a:prstGeom prst="rect">
            <a:avLst/>
          </a:prstGeom>
          <a:noFill/>
          <a:effectLst/>
        </p:spPr>
        <p:txBody>
          <a:bodyPr wrap="none" lIns="0" tIns="0" rIns="0" bIns="0" rtlCol="0">
            <a:noAutofit/>
          </a:bodyPr>
          <a:lstStyle/>
          <a:p>
            <a:r>
              <a:rPr lang="zh-CN" altLang="en-US" sz="2000" dirty="0">
                <a:ln w="25400">
                  <a:noFill/>
                </a:ln>
                <a:solidFill>
                  <a:srgbClr val="000000">
                    <a:lumMod val="75000"/>
                    <a:lumOff val="25000"/>
                  </a:srgbClr>
                </a:solidFill>
                <a:latin typeface="+mn-ea"/>
              </a:rPr>
              <a:t>答辩</a:t>
            </a:r>
            <a:r>
              <a:rPr lang="zh-CN" altLang="en-US" sz="2000">
                <a:ln w="25400">
                  <a:noFill/>
                </a:ln>
                <a:solidFill>
                  <a:srgbClr val="000000">
                    <a:lumMod val="75000"/>
                    <a:lumOff val="25000"/>
                  </a:srgbClr>
                </a:solidFill>
                <a:latin typeface="+mn-ea"/>
              </a:rPr>
              <a:t>人：</a:t>
            </a:r>
            <a:r>
              <a:rPr lang="en-US" altLang="zh-CN" sz="2000">
                <a:ln w="25400">
                  <a:noFill/>
                </a:ln>
                <a:solidFill>
                  <a:srgbClr val="000000">
                    <a:lumMod val="75000"/>
                    <a:lumOff val="25000"/>
                  </a:srgbClr>
                </a:solidFill>
                <a:latin typeface="+mn-ea"/>
              </a:rPr>
              <a:t>OfficePLUS</a:t>
            </a:r>
            <a:endParaRPr lang="en-US" sz="6600" dirty="0">
              <a:ln w="25400">
                <a:noFill/>
              </a:ln>
              <a:solidFill>
                <a:srgbClr val="000000">
                  <a:lumMod val="75000"/>
                  <a:lumOff val="25000"/>
                </a:srgbClr>
              </a:solidFill>
              <a:latin typeface="+mn-ea"/>
            </a:endParaRPr>
          </a:p>
        </p:txBody>
      </p:sp>
      <p:sp>
        <p:nvSpPr>
          <p:cNvPr id="102" name="文本框 101">
            <a:extLst>
              <a:ext uri="{FF2B5EF4-FFF2-40B4-BE49-F238E27FC236}">
                <a16:creationId xmlns:a16="http://schemas.microsoft.com/office/drawing/2014/main" id="{06943A62-26D7-B5AC-F0BE-40B0AEB9EC7E}"/>
              </a:ext>
            </a:extLst>
          </p:cNvPr>
          <p:cNvSpPr txBox="1"/>
          <p:nvPr/>
        </p:nvSpPr>
        <p:spPr>
          <a:xfrm>
            <a:off x="7000212" y="4585488"/>
            <a:ext cx="1597114" cy="391763"/>
          </a:xfrm>
          <a:prstGeom prst="rect">
            <a:avLst/>
          </a:prstGeom>
          <a:noFill/>
          <a:effectLst/>
        </p:spPr>
        <p:txBody>
          <a:bodyPr wrap="none" lIns="0" tIns="0" rIns="0" bIns="0" rtlCol="0">
            <a:noAutofit/>
          </a:bodyPr>
          <a:lstStyle/>
          <a:p>
            <a:r>
              <a:rPr lang="zh-CN" altLang="en-US" sz="2000" dirty="0">
                <a:ln w="25400">
                  <a:noFill/>
                </a:ln>
                <a:solidFill>
                  <a:srgbClr val="000000">
                    <a:lumMod val="75000"/>
                    <a:lumOff val="25000"/>
                  </a:srgbClr>
                </a:solidFill>
                <a:latin typeface="+mn-ea"/>
              </a:rPr>
              <a:t>班级：</a:t>
            </a:r>
            <a:r>
              <a:rPr lang="en-US" altLang="zh-CN" sz="2000" dirty="0">
                <a:ln w="25400">
                  <a:noFill/>
                </a:ln>
                <a:solidFill>
                  <a:srgbClr val="000000">
                    <a:lumMod val="75000"/>
                    <a:lumOff val="25000"/>
                  </a:srgbClr>
                </a:solidFill>
                <a:latin typeface="+mn-ea"/>
              </a:rPr>
              <a:t>XXX</a:t>
            </a:r>
            <a:endParaRPr lang="en-US" sz="6600" dirty="0">
              <a:ln w="25400">
                <a:noFill/>
              </a:ln>
              <a:solidFill>
                <a:srgbClr val="000000">
                  <a:lumMod val="75000"/>
                  <a:lumOff val="25000"/>
                </a:srgbClr>
              </a:solidFill>
              <a:latin typeface="+mn-ea"/>
            </a:endParaRPr>
          </a:p>
        </p:txBody>
      </p:sp>
      <p:sp>
        <p:nvSpPr>
          <p:cNvPr id="103" name="文本框 102">
            <a:extLst>
              <a:ext uri="{FF2B5EF4-FFF2-40B4-BE49-F238E27FC236}">
                <a16:creationId xmlns:a16="http://schemas.microsoft.com/office/drawing/2014/main" id="{1C331679-4B96-4D5D-4307-42669D9BF9E0}"/>
              </a:ext>
            </a:extLst>
          </p:cNvPr>
          <p:cNvSpPr txBox="1"/>
          <p:nvPr/>
        </p:nvSpPr>
        <p:spPr>
          <a:xfrm>
            <a:off x="3359929" y="3531997"/>
            <a:ext cx="5472140" cy="369332"/>
          </a:xfrm>
          <a:prstGeom prst="rect">
            <a:avLst/>
          </a:prstGeom>
          <a:noFill/>
        </p:spPr>
        <p:txBody>
          <a:bodyPr wrap="square" rtlCol="0">
            <a:noAutofit/>
          </a:bodyPr>
          <a:lstStyle/>
          <a:p>
            <a:pPr algn="dist"/>
            <a:r>
              <a:rPr lang="en-US" altLang="zh-CN">
                <a:solidFill>
                  <a:schemeClr val="accent1"/>
                </a:solidFill>
              </a:rPr>
              <a:t>Memphis style introduction</a:t>
            </a:r>
          </a:p>
        </p:txBody>
      </p:sp>
      <p:sp>
        <p:nvSpPr>
          <p:cNvPr id="60" name="文本框 59">
            <a:extLst>
              <a:ext uri="{FF2B5EF4-FFF2-40B4-BE49-F238E27FC236}">
                <a16:creationId xmlns:a16="http://schemas.microsoft.com/office/drawing/2014/main" id="{DDB43E2D-44DF-1415-1709-70BA5FE2E0B8}"/>
              </a:ext>
            </a:extLst>
          </p:cNvPr>
          <p:cNvSpPr txBox="1"/>
          <p:nvPr/>
        </p:nvSpPr>
        <p:spPr>
          <a:xfrm>
            <a:off x="1695450" y="855047"/>
            <a:ext cx="3483431" cy="524076"/>
          </a:xfrm>
          <a:prstGeom prst="rect">
            <a:avLst/>
          </a:prstGeom>
          <a:noFill/>
          <a:effectLst/>
        </p:spPr>
        <p:txBody>
          <a:bodyPr wrap="none" lIns="0" tIns="0" rIns="0" bIns="0" rtlCol="0">
            <a:noAutofit/>
          </a:bodyPr>
          <a:lstStyle/>
          <a:p>
            <a:r>
              <a:rPr lang="en-US" altLang="zh-CN" sz="4400" b="1" dirty="0" err="1">
                <a:ln w="25400">
                  <a:solidFill>
                    <a:schemeClr val="accent1"/>
                  </a:solidFill>
                </a:ln>
                <a:solidFill>
                  <a:prstClr val="white"/>
                </a:solidFill>
                <a:latin typeface="微软雅黑"/>
                <a:ea typeface="微软雅黑"/>
              </a:rPr>
              <a:t>OfficePLUS</a:t>
            </a:r>
            <a:endParaRPr lang="en-US" sz="4400" b="1" dirty="0">
              <a:ln w="25400">
                <a:solidFill>
                  <a:schemeClr val="accent1"/>
                </a:solidFill>
              </a:ln>
              <a:solidFill>
                <a:prstClr val="white"/>
              </a:solidFill>
              <a:latin typeface="微软雅黑"/>
              <a:ea typeface="微软雅黑"/>
            </a:endParaRPr>
          </a:p>
        </p:txBody>
      </p:sp>
    </p:spTree>
    <p:extLst>
      <p:ext uri="{BB962C8B-B14F-4D97-AF65-F5344CB8AC3E}">
        <p14:creationId xmlns:p14="http://schemas.microsoft.com/office/powerpoint/2010/main" val="1877671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风格特征</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233875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Growing Up</a:t>
            </a:r>
          </a:p>
        </p:txBody>
      </p:sp>
      <p:sp>
        <p:nvSpPr>
          <p:cNvPr id="5" name="矩形 4">
            <a:extLst>
              <a:ext uri="{FF2B5EF4-FFF2-40B4-BE49-F238E27FC236}">
                <a16:creationId xmlns:a16="http://schemas.microsoft.com/office/drawing/2014/main" id="{11D8D71F-A3ED-4AF1-A6E4-D08CF9350956}"/>
              </a:ext>
            </a:extLst>
          </p:cNvPr>
          <p:cNvSpPr/>
          <p:nvPr/>
        </p:nvSpPr>
        <p:spPr>
          <a:xfrm>
            <a:off x="1836463" y="1822755"/>
            <a:ext cx="6291736" cy="208079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a:extLst>
              <a:ext uri="{FF2B5EF4-FFF2-40B4-BE49-F238E27FC236}">
                <a16:creationId xmlns:a16="http://schemas.microsoft.com/office/drawing/2014/main" id="{80234A53-D6C2-4165-A5C0-6192EE92E963}"/>
              </a:ext>
            </a:extLst>
          </p:cNvPr>
          <p:cNvSpPr/>
          <p:nvPr/>
        </p:nvSpPr>
        <p:spPr>
          <a:xfrm>
            <a:off x="1753760" y="1705224"/>
            <a:ext cx="6140527" cy="2043314"/>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矩形 7">
            <a:extLst>
              <a:ext uri="{FF2B5EF4-FFF2-40B4-BE49-F238E27FC236}">
                <a16:creationId xmlns:a16="http://schemas.microsoft.com/office/drawing/2014/main" id="{CDAE3FBC-095E-4CF2-ABE8-9CCF75D7FFED}"/>
              </a:ext>
            </a:extLst>
          </p:cNvPr>
          <p:cNvSpPr/>
          <p:nvPr/>
        </p:nvSpPr>
        <p:spPr>
          <a:xfrm>
            <a:off x="3888172" y="2359361"/>
            <a:ext cx="3924739" cy="1474763"/>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a:solidFill>
                  <a:srgbClr val="000000"/>
                </a:solidFill>
                <a:effectLst/>
              </a:rPr>
              <a:t>传统的设计理论会建议设计师不要同时使用超过三种颜色，但是孟菲斯则毫不理会这种规则，营造大胆、强烈来呈现设计的活泼感和生机感，张扬其独特的风格</a:t>
            </a:r>
          </a:p>
          <a:p>
            <a:pPr>
              <a:lnSpc>
                <a:spcPct val="130000"/>
              </a:lnSpc>
            </a:pPr>
            <a:endParaRPr lang="zh-CN" altLang="en-US" sz="1400" dirty="0">
              <a:solidFill>
                <a:srgbClr val="000000"/>
              </a:solidFill>
              <a:effectLst/>
            </a:endParaRPr>
          </a:p>
        </p:txBody>
      </p:sp>
      <p:sp>
        <p:nvSpPr>
          <p:cNvPr id="9" name="矩形 8">
            <a:extLst>
              <a:ext uri="{FF2B5EF4-FFF2-40B4-BE49-F238E27FC236}">
                <a16:creationId xmlns:a16="http://schemas.microsoft.com/office/drawing/2014/main" id="{E077A937-1263-40C4-802F-DD97A2A13136}"/>
              </a:ext>
            </a:extLst>
          </p:cNvPr>
          <p:cNvSpPr/>
          <p:nvPr/>
        </p:nvSpPr>
        <p:spPr>
          <a:xfrm>
            <a:off x="3888172" y="1897696"/>
            <a:ext cx="2339102" cy="461665"/>
          </a:xfrm>
          <a:prstGeom prst="rect">
            <a:avLst/>
          </a:prstGeom>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a:solidFill>
                  <a:schemeClr val="accent1"/>
                </a:solidFill>
                <a:latin typeface="+mj-ea"/>
                <a:ea typeface="+mj-ea"/>
              </a:rPr>
              <a:t>多种高饱和色彩</a:t>
            </a:r>
            <a:endParaRPr lang="zh-CN" altLang="en-US" sz="2400" dirty="0">
              <a:solidFill>
                <a:schemeClr val="accent1"/>
              </a:solidFill>
              <a:latin typeface="+mj-ea"/>
              <a:ea typeface="+mj-ea"/>
            </a:endParaRPr>
          </a:p>
        </p:txBody>
      </p:sp>
      <p:grpSp>
        <p:nvGrpSpPr>
          <p:cNvPr id="14" name="组合 13">
            <a:extLst>
              <a:ext uri="{FF2B5EF4-FFF2-40B4-BE49-F238E27FC236}">
                <a16:creationId xmlns:a16="http://schemas.microsoft.com/office/drawing/2014/main" id="{645C4D14-E379-49F1-B015-FE0D83D3AA9F}"/>
              </a:ext>
            </a:extLst>
          </p:cNvPr>
          <p:cNvGrpSpPr/>
          <p:nvPr/>
        </p:nvGrpSpPr>
        <p:grpSpPr>
          <a:xfrm>
            <a:off x="4083587" y="3555015"/>
            <a:ext cx="6401209" cy="2256265"/>
            <a:chOff x="3789035" y="3369193"/>
            <a:chExt cx="7031532" cy="2478440"/>
          </a:xfrm>
        </p:grpSpPr>
        <p:sp>
          <p:nvSpPr>
            <p:cNvPr id="16" name="矩形 15">
              <a:extLst>
                <a:ext uri="{FF2B5EF4-FFF2-40B4-BE49-F238E27FC236}">
                  <a16:creationId xmlns:a16="http://schemas.microsoft.com/office/drawing/2014/main" id="{14068D58-179D-4158-A798-934D436316F8}"/>
                </a:ext>
              </a:extLst>
            </p:cNvPr>
            <p:cNvSpPr/>
            <p:nvPr/>
          </p:nvSpPr>
          <p:spPr>
            <a:xfrm>
              <a:off x="3789035" y="3561943"/>
              <a:ext cx="6911279" cy="228569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矩形 16">
              <a:extLst>
                <a:ext uri="{FF2B5EF4-FFF2-40B4-BE49-F238E27FC236}">
                  <a16:creationId xmlns:a16="http://schemas.microsoft.com/office/drawing/2014/main" id="{9CE6A406-02EF-4ACF-BF6D-CCF24F614E74}"/>
                </a:ext>
              </a:extLst>
            </p:cNvPr>
            <p:cNvSpPr/>
            <p:nvPr/>
          </p:nvSpPr>
          <p:spPr>
            <a:xfrm>
              <a:off x="4075386" y="3369193"/>
              <a:ext cx="6745181" cy="2244518"/>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2" name="矩形 11">
            <a:extLst>
              <a:ext uri="{FF2B5EF4-FFF2-40B4-BE49-F238E27FC236}">
                <a16:creationId xmlns:a16="http://schemas.microsoft.com/office/drawing/2014/main" id="{7B55D481-494B-4046-8E51-30F311450E30}"/>
              </a:ext>
            </a:extLst>
          </p:cNvPr>
          <p:cNvSpPr/>
          <p:nvPr/>
        </p:nvSpPr>
        <p:spPr>
          <a:xfrm>
            <a:off x="4824023" y="4356574"/>
            <a:ext cx="3404685" cy="91460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a:solidFill>
                  <a:srgbClr val="000000"/>
                </a:solidFill>
                <a:effectLst/>
              </a:rPr>
              <a:t>孟菲斯风格设计的另一大特征就是使用大量重复的几何图形。这些几何图形充斥整个画面，使得整个画面非常丰富而活泼</a:t>
            </a:r>
            <a:endParaRPr lang="zh-CN" altLang="en-US" sz="1400" dirty="0">
              <a:solidFill>
                <a:srgbClr val="000000"/>
              </a:solidFill>
              <a:effectLst/>
            </a:endParaRPr>
          </a:p>
        </p:txBody>
      </p:sp>
      <p:sp>
        <p:nvSpPr>
          <p:cNvPr id="13" name="矩形 12">
            <a:extLst>
              <a:ext uri="{FF2B5EF4-FFF2-40B4-BE49-F238E27FC236}">
                <a16:creationId xmlns:a16="http://schemas.microsoft.com/office/drawing/2014/main" id="{62A7AA2C-A491-427D-B677-4DFD328A09AD}"/>
              </a:ext>
            </a:extLst>
          </p:cNvPr>
          <p:cNvSpPr/>
          <p:nvPr/>
        </p:nvSpPr>
        <p:spPr>
          <a:xfrm>
            <a:off x="5889606" y="3913243"/>
            <a:ext cx="2339102" cy="461665"/>
          </a:xfrm>
          <a:prstGeom prst="rect">
            <a:avLst/>
          </a:prstGeom>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400">
                <a:solidFill>
                  <a:schemeClr val="accent2"/>
                </a:solidFill>
                <a:latin typeface="+mj-ea"/>
                <a:ea typeface="+mj-ea"/>
              </a:rPr>
              <a:t>重复的几何图形</a:t>
            </a:r>
            <a:endParaRPr lang="zh-CN" altLang="en-US" sz="2400" dirty="0">
              <a:solidFill>
                <a:schemeClr val="accent2"/>
              </a:solidFill>
              <a:latin typeface="+mj-ea"/>
              <a:ea typeface="+mj-ea"/>
            </a:endParaRPr>
          </a:p>
        </p:txBody>
      </p:sp>
      <p:pic>
        <p:nvPicPr>
          <p:cNvPr id="22" name="图片 21" descr="图示&#10;&#10;描述已自动生成">
            <a:extLst>
              <a:ext uri="{FF2B5EF4-FFF2-40B4-BE49-F238E27FC236}">
                <a16:creationId xmlns:a16="http://schemas.microsoft.com/office/drawing/2014/main" id="{3C7E3B2E-4CF1-3A46-F058-CE881987F4CA}"/>
              </a:ext>
            </a:extLst>
          </p:cNvPr>
          <p:cNvPicPr>
            <a:picLocks noChangeAspect="1"/>
          </p:cNvPicPr>
          <p:nvPr/>
        </p:nvPicPr>
        <p:blipFill rotWithShape="1">
          <a:blip r:embed="rId2">
            <a:extLst>
              <a:ext uri="{28A0092B-C50C-407E-A947-70E740481C1C}">
                <a14:useLocalDpi xmlns:a14="http://schemas.microsoft.com/office/drawing/2010/main" val="0"/>
              </a:ext>
            </a:extLst>
          </a:blip>
          <a:srcRect l="4984" t="27095" r="75236" b="23511"/>
          <a:stretch/>
        </p:blipFill>
        <p:spPr>
          <a:xfrm>
            <a:off x="1567998" y="1548360"/>
            <a:ext cx="2121922" cy="2355192"/>
          </a:xfrm>
          <a:prstGeom prst="rect">
            <a:avLst/>
          </a:prstGeom>
          <a:ln w="38100">
            <a:solidFill>
              <a:schemeClr val="accent1"/>
            </a:solidFill>
          </a:ln>
        </p:spPr>
      </p:pic>
      <p:pic>
        <p:nvPicPr>
          <p:cNvPr id="23" name="图片 22">
            <a:extLst>
              <a:ext uri="{FF2B5EF4-FFF2-40B4-BE49-F238E27FC236}">
                <a16:creationId xmlns:a16="http://schemas.microsoft.com/office/drawing/2014/main" id="{24047570-A952-3ECA-C884-FBD7F03695CE}"/>
              </a:ext>
            </a:extLst>
          </p:cNvPr>
          <p:cNvPicPr>
            <a:picLocks noChangeAspect="1"/>
          </p:cNvPicPr>
          <p:nvPr/>
        </p:nvPicPr>
        <p:blipFill rotWithShape="1">
          <a:blip r:embed="rId3">
            <a:extLst>
              <a:ext uri="{28A0092B-C50C-407E-A947-70E740481C1C}">
                <a14:useLocalDpi xmlns:a14="http://schemas.microsoft.com/office/drawing/2010/main" val="0"/>
              </a:ext>
            </a:extLst>
          </a:blip>
          <a:srcRect t="10586" b="10586"/>
          <a:stretch/>
        </p:blipFill>
        <p:spPr>
          <a:xfrm>
            <a:off x="8365152" y="3321044"/>
            <a:ext cx="2121922" cy="2355192"/>
          </a:xfrm>
          <a:prstGeom prst="rect">
            <a:avLst/>
          </a:prstGeom>
          <a:ln w="38100">
            <a:solidFill>
              <a:schemeClr val="accent1"/>
            </a:solidFill>
          </a:ln>
        </p:spPr>
      </p:pic>
    </p:spTree>
    <p:extLst>
      <p:ext uri="{BB962C8B-B14F-4D97-AF65-F5344CB8AC3E}">
        <p14:creationId xmlns:p14="http://schemas.microsoft.com/office/powerpoint/2010/main" val="678035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设计手法</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233875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Growing Up</a:t>
            </a:r>
          </a:p>
        </p:txBody>
      </p:sp>
      <p:sp>
        <p:nvSpPr>
          <p:cNvPr id="4" name="流程图: 卡片 3">
            <a:extLst>
              <a:ext uri="{FF2B5EF4-FFF2-40B4-BE49-F238E27FC236}">
                <a16:creationId xmlns:a16="http://schemas.microsoft.com/office/drawing/2014/main" id="{61941D30-6AA1-479F-B17D-84AAF59355BD}"/>
              </a:ext>
            </a:extLst>
          </p:cNvPr>
          <p:cNvSpPr/>
          <p:nvPr/>
        </p:nvSpPr>
        <p:spPr>
          <a:xfrm>
            <a:off x="1001019" y="1841043"/>
            <a:ext cx="3068440" cy="3559810"/>
          </a:xfrm>
          <a:prstGeom prst="flowChartPunchedCard">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5" name="文本框 4">
            <a:extLst>
              <a:ext uri="{FF2B5EF4-FFF2-40B4-BE49-F238E27FC236}">
                <a16:creationId xmlns:a16="http://schemas.microsoft.com/office/drawing/2014/main" id="{551FFB12-9439-4E71-86B8-69159FBDCF53}"/>
              </a:ext>
            </a:extLst>
          </p:cNvPr>
          <p:cNvSpPr txBox="1"/>
          <p:nvPr/>
        </p:nvSpPr>
        <p:spPr>
          <a:xfrm>
            <a:off x="1267446" y="2257561"/>
            <a:ext cx="2043102" cy="494442"/>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a:ln w="9525">
                  <a:solidFill>
                    <a:schemeClr val="tx1"/>
                  </a:solidFill>
                </a:ln>
                <a:solidFill>
                  <a:schemeClr val="accent1"/>
                </a:solidFill>
                <a:effectLst/>
                <a:uLnTx/>
                <a:uFillTx/>
                <a:latin typeface="+mj-ea"/>
                <a:ea typeface="+mj-ea"/>
                <a:cs typeface="+mn-cs"/>
              </a:rPr>
              <a:t>元素重复</a:t>
            </a:r>
            <a:endParaRPr kumimoji="0" lang="zh-CN" altLang="en-US" sz="2400" i="0" u="none" strike="noStrike" kern="1200" cap="none" spc="0" normalizeH="0" baseline="0" noProof="0" dirty="0">
              <a:ln w="9525">
                <a:solidFill>
                  <a:schemeClr val="tx1"/>
                </a:solidFill>
              </a:ln>
              <a:solidFill>
                <a:schemeClr val="accent1"/>
              </a:solidFill>
              <a:effectLst/>
              <a:uLnTx/>
              <a:uFillTx/>
              <a:latin typeface="+mj-ea"/>
              <a:ea typeface="+mj-ea"/>
              <a:cs typeface="+mn-cs"/>
            </a:endParaRPr>
          </a:p>
        </p:txBody>
      </p:sp>
      <p:grpSp>
        <p:nvGrpSpPr>
          <p:cNvPr id="6" name="组合 5">
            <a:extLst>
              <a:ext uri="{FF2B5EF4-FFF2-40B4-BE49-F238E27FC236}">
                <a16:creationId xmlns:a16="http://schemas.microsoft.com/office/drawing/2014/main" id="{BF8DAB10-8ED7-41C2-8544-56F810087120}"/>
              </a:ext>
            </a:extLst>
          </p:cNvPr>
          <p:cNvGrpSpPr/>
          <p:nvPr/>
        </p:nvGrpSpPr>
        <p:grpSpPr>
          <a:xfrm>
            <a:off x="1051818" y="5214163"/>
            <a:ext cx="2965079" cy="217804"/>
            <a:chOff x="3374" y="8217"/>
            <a:chExt cx="5028" cy="194"/>
          </a:xfrm>
        </p:grpSpPr>
        <p:sp>
          <p:nvSpPr>
            <p:cNvPr id="7" name="矩形: 圆角 16">
              <a:extLst>
                <a:ext uri="{FF2B5EF4-FFF2-40B4-BE49-F238E27FC236}">
                  <a16:creationId xmlns:a16="http://schemas.microsoft.com/office/drawing/2014/main" id="{70205D28-1EC0-4E62-9D0C-3B63B9358B86}"/>
                </a:ext>
              </a:extLst>
            </p:cNvPr>
            <p:cNvSpPr/>
            <p:nvPr/>
          </p:nvSpPr>
          <p:spPr>
            <a:xfrm rot="17860661">
              <a:off x="3299"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8" name="矩形: 圆角 7">
              <a:extLst>
                <a:ext uri="{FF2B5EF4-FFF2-40B4-BE49-F238E27FC236}">
                  <a16:creationId xmlns:a16="http://schemas.microsoft.com/office/drawing/2014/main" id="{B4A408CA-305A-4899-B433-CB61D6F1EFB7}"/>
                </a:ext>
              </a:extLst>
            </p:cNvPr>
            <p:cNvSpPr/>
            <p:nvPr/>
          </p:nvSpPr>
          <p:spPr>
            <a:xfrm rot="17860660">
              <a:off x="353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9" name="矩形: 圆角 8">
              <a:extLst>
                <a:ext uri="{FF2B5EF4-FFF2-40B4-BE49-F238E27FC236}">
                  <a16:creationId xmlns:a16="http://schemas.microsoft.com/office/drawing/2014/main" id="{3CFA80C3-3028-4102-8AEB-906C23A8E7EE}"/>
                </a:ext>
              </a:extLst>
            </p:cNvPr>
            <p:cNvSpPr/>
            <p:nvPr/>
          </p:nvSpPr>
          <p:spPr>
            <a:xfrm rot="17860660">
              <a:off x="377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0" name="矩形: 圆角 9">
              <a:extLst>
                <a:ext uri="{FF2B5EF4-FFF2-40B4-BE49-F238E27FC236}">
                  <a16:creationId xmlns:a16="http://schemas.microsoft.com/office/drawing/2014/main" id="{174818C3-6CB3-4062-973A-07EB316110E8}"/>
                </a:ext>
              </a:extLst>
            </p:cNvPr>
            <p:cNvSpPr/>
            <p:nvPr/>
          </p:nvSpPr>
          <p:spPr>
            <a:xfrm rot="17860660">
              <a:off x="401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1" name="矩形: 圆角 10">
              <a:extLst>
                <a:ext uri="{FF2B5EF4-FFF2-40B4-BE49-F238E27FC236}">
                  <a16:creationId xmlns:a16="http://schemas.microsoft.com/office/drawing/2014/main" id="{8336D282-4798-4AF6-87E0-1CF78A8B6B85}"/>
                </a:ext>
              </a:extLst>
            </p:cNvPr>
            <p:cNvSpPr/>
            <p:nvPr/>
          </p:nvSpPr>
          <p:spPr>
            <a:xfrm rot="17860660">
              <a:off x="424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2" name="矩形: 圆角 11">
              <a:extLst>
                <a:ext uri="{FF2B5EF4-FFF2-40B4-BE49-F238E27FC236}">
                  <a16:creationId xmlns:a16="http://schemas.microsoft.com/office/drawing/2014/main" id="{1E7B6A31-231E-4591-8FF4-DAF142F4C802}"/>
                </a:ext>
              </a:extLst>
            </p:cNvPr>
            <p:cNvSpPr/>
            <p:nvPr/>
          </p:nvSpPr>
          <p:spPr>
            <a:xfrm rot="17860660">
              <a:off x="448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3" name="矩形: 圆角 12">
              <a:extLst>
                <a:ext uri="{FF2B5EF4-FFF2-40B4-BE49-F238E27FC236}">
                  <a16:creationId xmlns:a16="http://schemas.microsoft.com/office/drawing/2014/main" id="{B262A7D0-95A7-453F-A030-2191C6E5FE2F}"/>
                </a:ext>
              </a:extLst>
            </p:cNvPr>
            <p:cNvSpPr/>
            <p:nvPr/>
          </p:nvSpPr>
          <p:spPr>
            <a:xfrm rot="17860660">
              <a:off x="4723"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4" name="矩形: 圆角 13">
              <a:extLst>
                <a:ext uri="{FF2B5EF4-FFF2-40B4-BE49-F238E27FC236}">
                  <a16:creationId xmlns:a16="http://schemas.microsoft.com/office/drawing/2014/main" id="{41F2147E-52ED-446B-8519-7996F60065D8}"/>
                </a:ext>
              </a:extLst>
            </p:cNvPr>
            <p:cNvSpPr/>
            <p:nvPr/>
          </p:nvSpPr>
          <p:spPr>
            <a:xfrm rot="17860660">
              <a:off x="496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5" name="矩形: 圆角 14">
              <a:extLst>
                <a:ext uri="{FF2B5EF4-FFF2-40B4-BE49-F238E27FC236}">
                  <a16:creationId xmlns:a16="http://schemas.microsoft.com/office/drawing/2014/main" id="{E95B4E26-BD43-4351-A56E-79025D18E44F}"/>
                </a:ext>
              </a:extLst>
            </p:cNvPr>
            <p:cNvSpPr/>
            <p:nvPr/>
          </p:nvSpPr>
          <p:spPr>
            <a:xfrm rot="17860660">
              <a:off x="519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6" name="矩形: 圆角 15">
              <a:extLst>
                <a:ext uri="{FF2B5EF4-FFF2-40B4-BE49-F238E27FC236}">
                  <a16:creationId xmlns:a16="http://schemas.microsoft.com/office/drawing/2014/main" id="{B820D78F-E797-4FD7-B999-6D5A0BAD615B}"/>
                </a:ext>
              </a:extLst>
            </p:cNvPr>
            <p:cNvSpPr/>
            <p:nvPr/>
          </p:nvSpPr>
          <p:spPr>
            <a:xfrm rot="17860660">
              <a:off x="5435"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7" name="矩形: 圆角 16">
              <a:extLst>
                <a:ext uri="{FF2B5EF4-FFF2-40B4-BE49-F238E27FC236}">
                  <a16:creationId xmlns:a16="http://schemas.microsoft.com/office/drawing/2014/main" id="{B72C2568-7A3C-40DC-8066-0098A9E0A08B}"/>
                </a:ext>
              </a:extLst>
            </p:cNvPr>
            <p:cNvSpPr/>
            <p:nvPr/>
          </p:nvSpPr>
          <p:spPr>
            <a:xfrm rot="17860660">
              <a:off x="567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8" name="矩形: 圆角 17">
              <a:extLst>
                <a:ext uri="{FF2B5EF4-FFF2-40B4-BE49-F238E27FC236}">
                  <a16:creationId xmlns:a16="http://schemas.microsoft.com/office/drawing/2014/main" id="{AC857CAA-D1CD-40A6-A245-2E9B3B580A63}"/>
                </a:ext>
              </a:extLst>
            </p:cNvPr>
            <p:cNvSpPr/>
            <p:nvPr/>
          </p:nvSpPr>
          <p:spPr>
            <a:xfrm rot="17860660">
              <a:off x="591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19" name="矩形: 圆角 18">
              <a:extLst>
                <a:ext uri="{FF2B5EF4-FFF2-40B4-BE49-F238E27FC236}">
                  <a16:creationId xmlns:a16="http://schemas.microsoft.com/office/drawing/2014/main" id="{57FF050D-2D83-475F-9308-E1455B123B07}"/>
                </a:ext>
              </a:extLst>
            </p:cNvPr>
            <p:cNvSpPr/>
            <p:nvPr/>
          </p:nvSpPr>
          <p:spPr>
            <a:xfrm rot="17860660">
              <a:off x="6147"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0" name="矩形: 圆角 19">
              <a:extLst>
                <a:ext uri="{FF2B5EF4-FFF2-40B4-BE49-F238E27FC236}">
                  <a16:creationId xmlns:a16="http://schemas.microsoft.com/office/drawing/2014/main" id="{7731D3E2-F044-43AB-ADF7-A460E6884E68}"/>
                </a:ext>
              </a:extLst>
            </p:cNvPr>
            <p:cNvSpPr/>
            <p:nvPr/>
          </p:nvSpPr>
          <p:spPr>
            <a:xfrm rot="17860660">
              <a:off x="638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1" name="矩形: 圆角 20">
              <a:extLst>
                <a:ext uri="{FF2B5EF4-FFF2-40B4-BE49-F238E27FC236}">
                  <a16:creationId xmlns:a16="http://schemas.microsoft.com/office/drawing/2014/main" id="{660AB580-E62A-41EB-8CEA-9BD3761BEE0B}"/>
                </a:ext>
              </a:extLst>
            </p:cNvPr>
            <p:cNvSpPr/>
            <p:nvPr/>
          </p:nvSpPr>
          <p:spPr>
            <a:xfrm rot="17860660">
              <a:off x="662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2" name="矩形: 圆角 21">
              <a:extLst>
                <a:ext uri="{FF2B5EF4-FFF2-40B4-BE49-F238E27FC236}">
                  <a16:creationId xmlns:a16="http://schemas.microsoft.com/office/drawing/2014/main" id="{92B84CF4-11F7-41CC-80E0-02CAF87E1548}"/>
                </a:ext>
              </a:extLst>
            </p:cNvPr>
            <p:cNvSpPr/>
            <p:nvPr/>
          </p:nvSpPr>
          <p:spPr>
            <a:xfrm rot="17860660">
              <a:off x="6859"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3" name="矩形: 圆角 22">
              <a:extLst>
                <a:ext uri="{FF2B5EF4-FFF2-40B4-BE49-F238E27FC236}">
                  <a16:creationId xmlns:a16="http://schemas.microsoft.com/office/drawing/2014/main" id="{48C1D932-1D59-4792-93F4-5E68617EFB2F}"/>
                </a:ext>
              </a:extLst>
            </p:cNvPr>
            <p:cNvSpPr/>
            <p:nvPr/>
          </p:nvSpPr>
          <p:spPr>
            <a:xfrm rot="17860660">
              <a:off x="709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4" name="矩形: 圆角 23">
              <a:extLst>
                <a:ext uri="{FF2B5EF4-FFF2-40B4-BE49-F238E27FC236}">
                  <a16:creationId xmlns:a16="http://schemas.microsoft.com/office/drawing/2014/main" id="{549FC182-98B5-4073-B56F-1E7B25E48950}"/>
                </a:ext>
              </a:extLst>
            </p:cNvPr>
            <p:cNvSpPr/>
            <p:nvPr/>
          </p:nvSpPr>
          <p:spPr>
            <a:xfrm rot="17860660">
              <a:off x="733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5" name="矩形: 圆角 24">
              <a:extLst>
                <a:ext uri="{FF2B5EF4-FFF2-40B4-BE49-F238E27FC236}">
                  <a16:creationId xmlns:a16="http://schemas.microsoft.com/office/drawing/2014/main" id="{D44C8325-DF33-4AF4-8CF7-E89CE9D9A6BA}"/>
                </a:ext>
              </a:extLst>
            </p:cNvPr>
            <p:cNvSpPr/>
            <p:nvPr/>
          </p:nvSpPr>
          <p:spPr>
            <a:xfrm rot="17860660">
              <a:off x="757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6" name="矩形: 圆角 25">
              <a:extLst>
                <a:ext uri="{FF2B5EF4-FFF2-40B4-BE49-F238E27FC236}">
                  <a16:creationId xmlns:a16="http://schemas.microsoft.com/office/drawing/2014/main" id="{7741240F-8E44-486F-AA65-E05E446DC618}"/>
                </a:ext>
              </a:extLst>
            </p:cNvPr>
            <p:cNvSpPr/>
            <p:nvPr/>
          </p:nvSpPr>
          <p:spPr>
            <a:xfrm rot="17860660">
              <a:off x="780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7" name="矩形: 圆角 26">
              <a:extLst>
                <a:ext uri="{FF2B5EF4-FFF2-40B4-BE49-F238E27FC236}">
                  <a16:creationId xmlns:a16="http://schemas.microsoft.com/office/drawing/2014/main" id="{6A8DB489-3522-492C-957B-7BF93EADE87A}"/>
                </a:ext>
              </a:extLst>
            </p:cNvPr>
            <p:cNvSpPr/>
            <p:nvPr/>
          </p:nvSpPr>
          <p:spPr>
            <a:xfrm rot="17860660">
              <a:off x="804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28" name="矩形: 圆角 27">
              <a:extLst>
                <a:ext uri="{FF2B5EF4-FFF2-40B4-BE49-F238E27FC236}">
                  <a16:creationId xmlns:a16="http://schemas.microsoft.com/office/drawing/2014/main" id="{C05AF853-7E5A-48FE-9D97-7CA7505B2646}"/>
                </a:ext>
              </a:extLst>
            </p:cNvPr>
            <p:cNvSpPr/>
            <p:nvPr/>
          </p:nvSpPr>
          <p:spPr>
            <a:xfrm rot="17860661">
              <a:off x="8283"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29" name="组合 28">
            <a:extLst>
              <a:ext uri="{FF2B5EF4-FFF2-40B4-BE49-F238E27FC236}">
                <a16:creationId xmlns:a16="http://schemas.microsoft.com/office/drawing/2014/main" id="{E8AC0E5C-D387-40FE-96EA-E38F03F7ADF7}"/>
              </a:ext>
            </a:extLst>
          </p:cNvPr>
          <p:cNvGrpSpPr/>
          <p:nvPr/>
        </p:nvGrpSpPr>
        <p:grpSpPr>
          <a:xfrm>
            <a:off x="3392058" y="1649552"/>
            <a:ext cx="902970" cy="518795"/>
            <a:chOff x="10719" y="3473"/>
            <a:chExt cx="1422" cy="817"/>
          </a:xfrm>
        </p:grpSpPr>
        <p:sp>
          <p:nvSpPr>
            <p:cNvPr id="30" name="矩形 29">
              <a:extLst>
                <a:ext uri="{FF2B5EF4-FFF2-40B4-BE49-F238E27FC236}">
                  <a16:creationId xmlns:a16="http://schemas.microsoft.com/office/drawing/2014/main" id="{B09A16B4-8EBB-467F-B82C-C46F5F217AF4}"/>
                </a:ext>
              </a:extLst>
            </p:cNvPr>
            <p:cNvSpPr/>
            <p:nvPr/>
          </p:nvSpPr>
          <p:spPr>
            <a:xfrm flipH="1">
              <a:off x="10871" y="3473"/>
              <a:ext cx="1270" cy="70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31" name="矩形 30">
              <a:extLst>
                <a:ext uri="{FF2B5EF4-FFF2-40B4-BE49-F238E27FC236}">
                  <a16:creationId xmlns:a16="http://schemas.microsoft.com/office/drawing/2014/main" id="{BFEC0CDF-234A-4080-9512-A4A667FD7A6E}"/>
                </a:ext>
              </a:extLst>
            </p:cNvPr>
            <p:cNvSpPr/>
            <p:nvPr/>
          </p:nvSpPr>
          <p:spPr>
            <a:xfrm flipH="1">
              <a:off x="10719" y="3586"/>
              <a:ext cx="1309" cy="704"/>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32" name="文本框 31">
            <a:extLst>
              <a:ext uri="{FF2B5EF4-FFF2-40B4-BE49-F238E27FC236}">
                <a16:creationId xmlns:a16="http://schemas.microsoft.com/office/drawing/2014/main" id="{DCF1D71A-068E-44A1-871F-EFAC85AB115C}"/>
              </a:ext>
            </a:extLst>
          </p:cNvPr>
          <p:cNvSpPr txBox="1"/>
          <p:nvPr/>
        </p:nvSpPr>
        <p:spPr>
          <a:xfrm>
            <a:off x="3522233" y="1723847"/>
            <a:ext cx="570865" cy="46037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solidFill>
                    <a:prstClr val="black"/>
                  </a:solidFill>
                </a:ln>
                <a:solidFill>
                  <a:prstClr val="white"/>
                </a:solidFill>
                <a:effectLst/>
                <a:uLnTx/>
                <a:uFillTx/>
                <a:latin typeface="+mj-ea"/>
                <a:ea typeface="+mj-ea"/>
                <a:cs typeface="OPPOSans H" panose="00020600040101010101" pitchFamily="18" charset="-122"/>
              </a:rPr>
              <a:t>01</a:t>
            </a:r>
          </a:p>
        </p:txBody>
      </p:sp>
      <p:sp>
        <p:nvSpPr>
          <p:cNvPr id="34" name="等腰三角形 33">
            <a:extLst>
              <a:ext uri="{FF2B5EF4-FFF2-40B4-BE49-F238E27FC236}">
                <a16:creationId xmlns:a16="http://schemas.microsoft.com/office/drawing/2014/main" id="{D9CC1660-F1AD-4B6C-9FF3-8E5FD9C7ADD2}"/>
              </a:ext>
            </a:extLst>
          </p:cNvPr>
          <p:cNvSpPr/>
          <p:nvPr/>
        </p:nvSpPr>
        <p:spPr>
          <a:xfrm rot="16200000" flipH="1">
            <a:off x="3411743" y="2297252"/>
            <a:ext cx="269240" cy="232410"/>
          </a:xfrm>
          <a:prstGeom prst="triangle">
            <a:avLst/>
          </a:prstGeom>
          <a:solidFill>
            <a:schemeClr val="accent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n-ea"/>
              <a:cs typeface="+mn-cs"/>
            </a:endParaRPr>
          </a:p>
        </p:txBody>
      </p:sp>
      <p:sp>
        <p:nvSpPr>
          <p:cNvPr id="35" name="等腰三角形 34">
            <a:extLst>
              <a:ext uri="{FF2B5EF4-FFF2-40B4-BE49-F238E27FC236}">
                <a16:creationId xmlns:a16="http://schemas.microsoft.com/office/drawing/2014/main" id="{D1416AAE-9BE5-4CBD-B97B-C01E5B56752D}"/>
              </a:ext>
            </a:extLst>
          </p:cNvPr>
          <p:cNvSpPr/>
          <p:nvPr/>
        </p:nvSpPr>
        <p:spPr>
          <a:xfrm rot="5400000">
            <a:off x="3744483" y="2297252"/>
            <a:ext cx="269240" cy="232410"/>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36" name="文本框 35">
            <a:extLst>
              <a:ext uri="{FF2B5EF4-FFF2-40B4-BE49-F238E27FC236}">
                <a16:creationId xmlns:a16="http://schemas.microsoft.com/office/drawing/2014/main" id="{09CCF550-D03C-43CB-9989-1F45BAECE925}"/>
              </a:ext>
            </a:extLst>
          </p:cNvPr>
          <p:cNvSpPr txBox="1"/>
          <p:nvPr/>
        </p:nvSpPr>
        <p:spPr>
          <a:xfrm>
            <a:off x="1223009" y="2912972"/>
            <a:ext cx="2578852" cy="1942583"/>
          </a:xfrm>
          <a:prstGeom prst="rect">
            <a:avLst/>
          </a:prstGeom>
          <a:noFill/>
        </p:spPr>
        <p:txBody>
          <a:bodyPr wrap="square" lIns="0" tIns="0" rIns="0" bIns="0" rtlCol="0" anchor="t">
            <a:noAutofit/>
          </a:bodyPr>
          <a:lstStyle/>
          <a:p>
            <a:pPr>
              <a:lnSpc>
                <a:spcPct val="130000"/>
              </a:lnSpc>
            </a:pPr>
            <a:r>
              <a:rPr lang="zh-CN" altLang="en-US" sz="1400" b="0">
                <a:effectLst/>
                <a:latin typeface="+mn-ea"/>
              </a:rPr>
              <a:t>色彩及图案纹样的运用波普色彩的提取</a:t>
            </a:r>
            <a:r>
              <a:rPr lang="en-US" altLang="zh-CN" sz="1400" b="0">
                <a:effectLst/>
                <a:latin typeface="+mn-ea"/>
              </a:rPr>
              <a:t>+</a:t>
            </a:r>
            <a:r>
              <a:rPr lang="zh-CN" altLang="en-US" sz="1400" b="0">
                <a:effectLst/>
                <a:latin typeface="+mn-ea"/>
              </a:rPr>
              <a:t>扁平化几何元素搭配。一般会选用多种颜色组合来形成色彩反差，给人以视觉冲击的效果。再提取孟菲斯典型的“细菌纹”、“符号纹”、“直线”元素重复作为背景被广泛应用</a:t>
            </a:r>
            <a:endParaRPr lang="zh-CN" altLang="en-US" sz="1400" b="0" dirty="0">
              <a:effectLst/>
              <a:latin typeface="+mn-ea"/>
            </a:endParaRPr>
          </a:p>
        </p:txBody>
      </p:sp>
      <p:sp>
        <p:nvSpPr>
          <p:cNvPr id="38" name="流程图: 卡片 37">
            <a:extLst>
              <a:ext uri="{FF2B5EF4-FFF2-40B4-BE49-F238E27FC236}">
                <a16:creationId xmlns:a16="http://schemas.microsoft.com/office/drawing/2014/main" id="{DF7C2676-5C41-41D7-A9B1-B475C091ABA0}"/>
              </a:ext>
            </a:extLst>
          </p:cNvPr>
          <p:cNvSpPr/>
          <p:nvPr/>
        </p:nvSpPr>
        <p:spPr>
          <a:xfrm>
            <a:off x="4434390" y="1841043"/>
            <a:ext cx="3068440" cy="3559810"/>
          </a:xfrm>
          <a:prstGeom prst="flowChartPunchedCard">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39" name="文本框 38">
            <a:extLst>
              <a:ext uri="{FF2B5EF4-FFF2-40B4-BE49-F238E27FC236}">
                <a16:creationId xmlns:a16="http://schemas.microsoft.com/office/drawing/2014/main" id="{9C944752-882E-4597-9D8C-CBF380B9ED23}"/>
              </a:ext>
            </a:extLst>
          </p:cNvPr>
          <p:cNvSpPr txBox="1"/>
          <p:nvPr/>
        </p:nvSpPr>
        <p:spPr>
          <a:xfrm>
            <a:off x="4700817" y="2257561"/>
            <a:ext cx="2043102" cy="494442"/>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a:ln w="9525">
                  <a:solidFill>
                    <a:schemeClr val="tx1"/>
                  </a:solidFill>
                </a:ln>
                <a:solidFill>
                  <a:schemeClr val="accent1"/>
                </a:solidFill>
                <a:effectLst/>
                <a:uLnTx/>
                <a:uFillTx/>
                <a:latin typeface="+mj-ea"/>
                <a:ea typeface="+mj-ea"/>
                <a:cs typeface="+mn-cs"/>
              </a:rPr>
              <a:t>视觉观感</a:t>
            </a:r>
            <a:endParaRPr kumimoji="0" lang="zh-CN" altLang="en-US" sz="2400" i="0" u="none" strike="noStrike" kern="1200" cap="none" spc="0" normalizeH="0" baseline="0" noProof="0" dirty="0">
              <a:ln w="9525">
                <a:solidFill>
                  <a:schemeClr val="tx1"/>
                </a:solidFill>
              </a:ln>
              <a:solidFill>
                <a:schemeClr val="accent1"/>
              </a:solidFill>
              <a:effectLst/>
              <a:uLnTx/>
              <a:uFillTx/>
              <a:latin typeface="+mj-ea"/>
              <a:ea typeface="+mj-ea"/>
              <a:cs typeface="+mn-cs"/>
            </a:endParaRPr>
          </a:p>
        </p:txBody>
      </p:sp>
      <p:grpSp>
        <p:nvGrpSpPr>
          <p:cNvPr id="40" name="组合 39">
            <a:extLst>
              <a:ext uri="{FF2B5EF4-FFF2-40B4-BE49-F238E27FC236}">
                <a16:creationId xmlns:a16="http://schemas.microsoft.com/office/drawing/2014/main" id="{8FC169BD-0FD2-4C24-830E-19FCB243D4B0}"/>
              </a:ext>
            </a:extLst>
          </p:cNvPr>
          <p:cNvGrpSpPr/>
          <p:nvPr/>
        </p:nvGrpSpPr>
        <p:grpSpPr>
          <a:xfrm>
            <a:off x="4485189" y="5214163"/>
            <a:ext cx="2965079" cy="217804"/>
            <a:chOff x="3374" y="8217"/>
            <a:chExt cx="5028" cy="194"/>
          </a:xfrm>
        </p:grpSpPr>
        <p:sp>
          <p:nvSpPr>
            <p:cNvPr id="41" name="矩形: 圆角 16">
              <a:extLst>
                <a:ext uri="{FF2B5EF4-FFF2-40B4-BE49-F238E27FC236}">
                  <a16:creationId xmlns:a16="http://schemas.microsoft.com/office/drawing/2014/main" id="{5E060B0C-0FE2-47BF-976C-B671A772969A}"/>
                </a:ext>
              </a:extLst>
            </p:cNvPr>
            <p:cNvSpPr/>
            <p:nvPr/>
          </p:nvSpPr>
          <p:spPr>
            <a:xfrm rot="17860661">
              <a:off x="3299"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42" name="矩形: 圆角 41">
              <a:extLst>
                <a:ext uri="{FF2B5EF4-FFF2-40B4-BE49-F238E27FC236}">
                  <a16:creationId xmlns:a16="http://schemas.microsoft.com/office/drawing/2014/main" id="{9F890B7E-71E4-42D2-B1BB-8516C4FA6F1B}"/>
                </a:ext>
              </a:extLst>
            </p:cNvPr>
            <p:cNvSpPr/>
            <p:nvPr/>
          </p:nvSpPr>
          <p:spPr>
            <a:xfrm rot="17860660">
              <a:off x="353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3" name="矩形: 圆角 42">
              <a:extLst>
                <a:ext uri="{FF2B5EF4-FFF2-40B4-BE49-F238E27FC236}">
                  <a16:creationId xmlns:a16="http://schemas.microsoft.com/office/drawing/2014/main" id="{3DB490AC-F840-4DF1-9F9B-95CFEE058EDA}"/>
                </a:ext>
              </a:extLst>
            </p:cNvPr>
            <p:cNvSpPr/>
            <p:nvPr/>
          </p:nvSpPr>
          <p:spPr>
            <a:xfrm rot="17860660">
              <a:off x="377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4" name="矩形: 圆角 43">
              <a:extLst>
                <a:ext uri="{FF2B5EF4-FFF2-40B4-BE49-F238E27FC236}">
                  <a16:creationId xmlns:a16="http://schemas.microsoft.com/office/drawing/2014/main" id="{C8D57EF3-6287-44D2-B2BC-BC170235EF43}"/>
                </a:ext>
              </a:extLst>
            </p:cNvPr>
            <p:cNvSpPr/>
            <p:nvPr/>
          </p:nvSpPr>
          <p:spPr>
            <a:xfrm rot="17860660">
              <a:off x="401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5" name="矩形: 圆角 44">
              <a:extLst>
                <a:ext uri="{FF2B5EF4-FFF2-40B4-BE49-F238E27FC236}">
                  <a16:creationId xmlns:a16="http://schemas.microsoft.com/office/drawing/2014/main" id="{E9BA3FD5-1DFC-4C6C-9985-8BC7EECFFA0C}"/>
                </a:ext>
              </a:extLst>
            </p:cNvPr>
            <p:cNvSpPr/>
            <p:nvPr/>
          </p:nvSpPr>
          <p:spPr>
            <a:xfrm rot="17860660">
              <a:off x="424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6" name="矩形: 圆角 45">
              <a:extLst>
                <a:ext uri="{FF2B5EF4-FFF2-40B4-BE49-F238E27FC236}">
                  <a16:creationId xmlns:a16="http://schemas.microsoft.com/office/drawing/2014/main" id="{208BABC0-A715-4E4B-B4DE-EF3DF1E8AD7D}"/>
                </a:ext>
              </a:extLst>
            </p:cNvPr>
            <p:cNvSpPr/>
            <p:nvPr/>
          </p:nvSpPr>
          <p:spPr>
            <a:xfrm rot="17860660">
              <a:off x="448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7" name="矩形: 圆角 46">
              <a:extLst>
                <a:ext uri="{FF2B5EF4-FFF2-40B4-BE49-F238E27FC236}">
                  <a16:creationId xmlns:a16="http://schemas.microsoft.com/office/drawing/2014/main" id="{6E0370EF-430F-4056-96D6-0E674668C6C7}"/>
                </a:ext>
              </a:extLst>
            </p:cNvPr>
            <p:cNvSpPr/>
            <p:nvPr/>
          </p:nvSpPr>
          <p:spPr>
            <a:xfrm rot="17860660">
              <a:off x="4723"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8" name="矩形: 圆角 47">
              <a:extLst>
                <a:ext uri="{FF2B5EF4-FFF2-40B4-BE49-F238E27FC236}">
                  <a16:creationId xmlns:a16="http://schemas.microsoft.com/office/drawing/2014/main" id="{2BEE07C9-AF0E-4EAE-8333-A59F540F18BF}"/>
                </a:ext>
              </a:extLst>
            </p:cNvPr>
            <p:cNvSpPr/>
            <p:nvPr/>
          </p:nvSpPr>
          <p:spPr>
            <a:xfrm rot="17860660">
              <a:off x="496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49" name="矩形: 圆角 48">
              <a:extLst>
                <a:ext uri="{FF2B5EF4-FFF2-40B4-BE49-F238E27FC236}">
                  <a16:creationId xmlns:a16="http://schemas.microsoft.com/office/drawing/2014/main" id="{AE1D4954-BDF7-40DB-97C1-4819B85A2B10}"/>
                </a:ext>
              </a:extLst>
            </p:cNvPr>
            <p:cNvSpPr/>
            <p:nvPr/>
          </p:nvSpPr>
          <p:spPr>
            <a:xfrm rot="17860660">
              <a:off x="519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0" name="矩形: 圆角 49">
              <a:extLst>
                <a:ext uri="{FF2B5EF4-FFF2-40B4-BE49-F238E27FC236}">
                  <a16:creationId xmlns:a16="http://schemas.microsoft.com/office/drawing/2014/main" id="{036D242A-555B-4733-A2B9-896A03CC468F}"/>
                </a:ext>
              </a:extLst>
            </p:cNvPr>
            <p:cNvSpPr/>
            <p:nvPr/>
          </p:nvSpPr>
          <p:spPr>
            <a:xfrm rot="17860660">
              <a:off x="5435"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1" name="矩形: 圆角 50">
              <a:extLst>
                <a:ext uri="{FF2B5EF4-FFF2-40B4-BE49-F238E27FC236}">
                  <a16:creationId xmlns:a16="http://schemas.microsoft.com/office/drawing/2014/main" id="{713B5CC1-E1C0-460D-BB49-E568945854E7}"/>
                </a:ext>
              </a:extLst>
            </p:cNvPr>
            <p:cNvSpPr/>
            <p:nvPr/>
          </p:nvSpPr>
          <p:spPr>
            <a:xfrm rot="17860660">
              <a:off x="567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2" name="矩形: 圆角 51">
              <a:extLst>
                <a:ext uri="{FF2B5EF4-FFF2-40B4-BE49-F238E27FC236}">
                  <a16:creationId xmlns:a16="http://schemas.microsoft.com/office/drawing/2014/main" id="{514BAE2F-7A1B-458B-BE5B-591A55459305}"/>
                </a:ext>
              </a:extLst>
            </p:cNvPr>
            <p:cNvSpPr/>
            <p:nvPr/>
          </p:nvSpPr>
          <p:spPr>
            <a:xfrm rot="17860660">
              <a:off x="591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3" name="矩形: 圆角 52">
              <a:extLst>
                <a:ext uri="{FF2B5EF4-FFF2-40B4-BE49-F238E27FC236}">
                  <a16:creationId xmlns:a16="http://schemas.microsoft.com/office/drawing/2014/main" id="{96907ADE-197A-4C46-99C9-4B3F5D927C73}"/>
                </a:ext>
              </a:extLst>
            </p:cNvPr>
            <p:cNvSpPr/>
            <p:nvPr/>
          </p:nvSpPr>
          <p:spPr>
            <a:xfrm rot="17860660">
              <a:off x="6147"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4" name="矩形: 圆角 53">
              <a:extLst>
                <a:ext uri="{FF2B5EF4-FFF2-40B4-BE49-F238E27FC236}">
                  <a16:creationId xmlns:a16="http://schemas.microsoft.com/office/drawing/2014/main" id="{BA832C51-36F7-4B70-9749-01412C47CF6D}"/>
                </a:ext>
              </a:extLst>
            </p:cNvPr>
            <p:cNvSpPr/>
            <p:nvPr/>
          </p:nvSpPr>
          <p:spPr>
            <a:xfrm rot="17860660">
              <a:off x="638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5" name="矩形: 圆角 54">
              <a:extLst>
                <a:ext uri="{FF2B5EF4-FFF2-40B4-BE49-F238E27FC236}">
                  <a16:creationId xmlns:a16="http://schemas.microsoft.com/office/drawing/2014/main" id="{1E4D9BEC-5548-4115-BFEE-25F4F730E5FE}"/>
                </a:ext>
              </a:extLst>
            </p:cNvPr>
            <p:cNvSpPr/>
            <p:nvPr/>
          </p:nvSpPr>
          <p:spPr>
            <a:xfrm rot="17860660">
              <a:off x="662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6" name="矩形: 圆角 55">
              <a:extLst>
                <a:ext uri="{FF2B5EF4-FFF2-40B4-BE49-F238E27FC236}">
                  <a16:creationId xmlns:a16="http://schemas.microsoft.com/office/drawing/2014/main" id="{C8F46D0F-D8A1-462D-9765-065DE4478D21}"/>
                </a:ext>
              </a:extLst>
            </p:cNvPr>
            <p:cNvSpPr/>
            <p:nvPr/>
          </p:nvSpPr>
          <p:spPr>
            <a:xfrm rot="17860660">
              <a:off x="6859"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7" name="矩形: 圆角 56">
              <a:extLst>
                <a:ext uri="{FF2B5EF4-FFF2-40B4-BE49-F238E27FC236}">
                  <a16:creationId xmlns:a16="http://schemas.microsoft.com/office/drawing/2014/main" id="{42E841BC-720B-4AD1-848D-496FBED3C5A9}"/>
                </a:ext>
              </a:extLst>
            </p:cNvPr>
            <p:cNvSpPr/>
            <p:nvPr/>
          </p:nvSpPr>
          <p:spPr>
            <a:xfrm rot="17860660">
              <a:off x="709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8" name="矩形: 圆角 57">
              <a:extLst>
                <a:ext uri="{FF2B5EF4-FFF2-40B4-BE49-F238E27FC236}">
                  <a16:creationId xmlns:a16="http://schemas.microsoft.com/office/drawing/2014/main" id="{5AB7D6CA-77F0-4E03-9895-C53A043A31C1}"/>
                </a:ext>
              </a:extLst>
            </p:cNvPr>
            <p:cNvSpPr/>
            <p:nvPr/>
          </p:nvSpPr>
          <p:spPr>
            <a:xfrm rot="17860660">
              <a:off x="733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59" name="矩形: 圆角 58">
              <a:extLst>
                <a:ext uri="{FF2B5EF4-FFF2-40B4-BE49-F238E27FC236}">
                  <a16:creationId xmlns:a16="http://schemas.microsoft.com/office/drawing/2014/main" id="{479E32A2-FAFD-4421-B53B-440DF6AD56C3}"/>
                </a:ext>
              </a:extLst>
            </p:cNvPr>
            <p:cNvSpPr/>
            <p:nvPr/>
          </p:nvSpPr>
          <p:spPr>
            <a:xfrm rot="17860660">
              <a:off x="757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60" name="矩形: 圆角 59">
              <a:extLst>
                <a:ext uri="{FF2B5EF4-FFF2-40B4-BE49-F238E27FC236}">
                  <a16:creationId xmlns:a16="http://schemas.microsoft.com/office/drawing/2014/main" id="{60661CEC-5470-4A5F-90A0-C93A149071F1}"/>
                </a:ext>
              </a:extLst>
            </p:cNvPr>
            <p:cNvSpPr/>
            <p:nvPr/>
          </p:nvSpPr>
          <p:spPr>
            <a:xfrm rot="17860660">
              <a:off x="780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61" name="矩形: 圆角 60">
              <a:extLst>
                <a:ext uri="{FF2B5EF4-FFF2-40B4-BE49-F238E27FC236}">
                  <a16:creationId xmlns:a16="http://schemas.microsoft.com/office/drawing/2014/main" id="{E650C825-1FB7-4663-9593-AB1C534595F5}"/>
                </a:ext>
              </a:extLst>
            </p:cNvPr>
            <p:cNvSpPr/>
            <p:nvPr/>
          </p:nvSpPr>
          <p:spPr>
            <a:xfrm rot="17860660">
              <a:off x="804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62" name="矩形: 圆角 61">
              <a:extLst>
                <a:ext uri="{FF2B5EF4-FFF2-40B4-BE49-F238E27FC236}">
                  <a16:creationId xmlns:a16="http://schemas.microsoft.com/office/drawing/2014/main" id="{29D8A0B2-891D-4930-A361-D78425B43D93}"/>
                </a:ext>
              </a:extLst>
            </p:cNvPr>
            <p:cNvSpPr/>
            <p:nvPr/>
          </p:nvSpPr>
          <p:spPr>
            <a:xfrm rot="17860661">
              <a:off x="8283"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63" name="组合 62">
            <a:extLst>
              <a:ext uri="{FF2B5EF4-FFF2-40B4-BE49-F238E27FC236}">
                <a16:creationId xmlns:a16="http://schemas.microsoft.com/office/drawing/2014/main" id="{F98A3291-377F-4D0E-AB4E-D3A5AE297BF4}"/>
              </a:ext>
            </a:extLst>
          </p:cNvPr>
          <p:cNvGrpSpPr/>
          <p:nvPr/>
        </p:nvGrpSpPr>
        <p:grpSpPr>
          <a:xfrm>
            <a:off x="6825429" y="1649552"/>
            <a:ext cx="902970" cy="518795"/>
            <a:chOff x="10719" y="3473"/>
            <a:chExt cx="1422" cy="817"/>
          </a:xfrm>
        </p:grpSpPr>
        <p:sp>
          <p:nvSpPr>
            <p:cNvPr id="64" name="矩形 63">
              <a:extLst>
                <a:ext uri="{FF2B5EF4-FFF2-40B4-BE49-F238E27FC236}">
                  <a16:creationId xmlns:a16="http://schemas.microsoft.com/office/drawing/2014/main" id="{158FD18A-3EE5-469D-9E02-EEA89FA99914}"/>
                </a:ext>
              </a:extLst>
            </p:cNvPr>
            <p:cNvSpPr/>
            <p:nvPr/>
          </p:nvSpPr>
          <p:spPr>
            <a:xfrm flipH="1">
              <a:off x="10871" y="3473"/>
              <a:ext cx="1270" cy="70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65" name="矩形 64">
              <a:extLst>
                <a:ext uri="{FF2B5EF4-FFF2-40B4-BE49-F238E27FC236}">
                  <a16:creationId xmlns:a16="http://schemas.microsoft.com/office/drawing/2014/main" id="{FA3E913E-7602-4ECC-B52D-C6DDD76CAD1A}"/>
                </a:ext>
              </a:extLst>
            </p:cNvPr>
            <p:cNvSpPr/>
            <p:nvPr/>
          </p:nvSpPr>
          <p:spPr>
            <a:xfrm flipH="1">
              <a:off x="10719" y="3586"/>
              <a:ext cx="1309" cy="704"/>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66" name="文本框 65">
            <a:extLst>
              <a:ext uri="{FF2B5EF4-FFF2-40B4-BE49-F238E27FC236}">
                <a16:creationId xmlns:a16="http://schemas.microsoft.com/office/drawing/2014/main" id="{C99C3AC4-0628-48EC-96AD-01ACAB33ED4C}"/>
              </a:ext>
            </a:extLst>
          </p:cNvPr>
          <p:cNvSpPr txBox="1"/>
          <p:nvPr/>
        </p:nvSpPr>
        <p:spPr>
          <a:xfrm>
            <a:off x="6955605" y="1723847"/>
            <a:ext cx="643746" cy="51625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solidFill>
                    <a:prstClr val="black"/>
                  </a:solidFill>
                </a:ln>
                <a:solidFill>
                  <a:prstClr val="white"/>
                </a:solidFill>
                <a:effectLst/>
                <a:uLnTx/>
                <a:uFillTx/>
                <a:latin typeface="+mj-ea"/>
                <a:ea typeface="+mj-ea"/>
                <a:cs typeface="OPPOSans H" panose="00020600040101010101" pitchFamily="18" charset="-122"/>
              </a:rPr>
              <a:t>02</a:t>
            </a:r>
          </a:p>
        </p:txBody>
      </p:sp>
      <p:sp>
        <p:nvSpPr>
          <p:cNvPr id="68" name="等腰三角形 67">
            <a:extLst>
              <a:ext uri="{FF2B5EF4-FFF2-40B4-BE49-F238E27FC236}">
                <a16:creationId xmlns:a16="http://schemas.microsoft.com/office/drawing/2014/main" id="{577E1318-B3CA-453C-BFC2-C1CA1523AD09}"/>
              </a:ext>
            </a:extLst>
          </p:cNvPr>
          <p:cNvSpPr/>
          <p:nvPr/>
        </p:nvSpPr>
        <p:spPr>
          <a:xfrm rot="16200000" flipH="1">
            <a:off x="6845114" y="2297252"/>
            <a:ext cx="269240" cy="232410"/>
          </a:xfrm>
          <a:prstGeom prst="triangle">
            <a:avLst/>
          </a:prstGeom>
          <a:solidFill>
            <a:schemeClr val="accent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n-ea"/>
              <a:cs typeface="+mn-cs"/>
            </a:endParaRPr>
          </a:p>
        </p:txBody>
      </p:sp>
      <p:sp>
        <p:nvSpPr>
          <p:cNvPr id="69" name="等腰三角形 68">
            <a:extLst>
              <a:ext uri="{FF2B5EF4-FFF2-40B4-BE49-F238E27FC236}">
                <a16:creationId xmlns:a16="http://schemas.microsoft.com/office/drawing/2014/main" id="{C9A75724-CC06-4893-854C-06EB54960440}"/>
              </a:ext>
            </a:extLst>
          </p:cNvPr>
          <p:cNvSpPr/>
          <p:nvPr/>
        </p:nvSpPr>
        <p:spPr>
          <a:xfrm rot="5400000">
            <a:off x="7177854" y="2297252"/>
            <a:ext cx="269240" cy="232410"/>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70" name="文本框 69">
            <a:extLst>
              <a:ext uri="{FF2B5EF4-FFF2-40B4-BE49-F238E27FC236}">
                <a16:creationId xmlns:a16="http://schemas.microsoft.com/office/drawing/2014/main" id="{8B0417DE-5566-406F-B64D-EA7F100E0FAA}"/>
              </a:ext>
            </a:extLst>
          </p:cNvPr>
          <p:cNvSpPr txBox="1"/>
          <p:nvPr/>
        </p:nvSpPr>
        <p:spPr>
          <a:xfrm>
            <a:off x="4685656" y="2912972"/>
            <a:ext cx="2549576" cy="1942583"/>
          </a:xfrm>
          <a:prstGeom prst="rect">
            <a:avLst/>
          </a:prstGeom>
          <a:noFill/>
        </p:spPr>
        <p:txBody>
          <a:bodyPr wrap="square" lIns="0" tIns="0" rIns="0" bIns="0" rtlCol="0" anchor="t">
            <a:noAutofit/>
          </a:bodyPr>
          <a:lstStyle/>
          <a:p>
            <a:pPr>
              <a:lnSpc>
                <a:spcPct val="130000"/>
              </a:lnSpc>
            </a:pPr>
            <a:r>
              <a:rPr lang="zh-CN" altLang="en-US" sz="1400" b="0">
                <a:effectLst/>
                <a:latin typeface="+mn-ea"/>
              </a:rPr>
              <a:t>彩色立体面，黑色装饰线做边框虽然孟菲斯风格喜欢将多种色彩搭配在一起，但多种色彩的混搭会造成画面过于丰富而致混乱，因此孟菲斯风格常用黑色描边或者黑色粗体字来协调画面和突出画面重点，给人良好的视觉观感</a:t>
            </a:r>
            <a:endParaRPr lang="zh-CN" altLang="en-US" sz="1400" b="0" dirty="0">
              <a:effectLst/>
              <a:latin typeface="+mn-ea"/>
            </a:endParaRPr>
          </a:p>
        </p:txBody>
      </p:sp>
      <p:sp>
        <p:nvSpPr>
          <p:cNvPr id="72" name="流程图: 卡片 71">
            <a:extLst>
              <a:ext uri="{FF2B5EF4-FFF2-40B4-BE49-F238E27FC236}">
                <a16:creationId xmlns:a16="http://schemas.microsoft.com/office/drawing/2014/main" id="{96378FCC-C650-4282-8633-6212B3FE84A2}"/>
              </a:ext>
            </a:extLst>
          </p:cNvPr>
          <p:cNvSpPr/>
          <p:nvPr/>
        </p:nvSpPr>
        <p:spPr>
          <a:xfrm>
            <a:off x="7867762" y="1841043"/>
            <a:ext cx="3068440" cy="3559810"/>
          </a:xfrm>
          <a:prstGeom prst="flowChartPunchedCard">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n-ea"/>
            </a:endParaRPr>
          </a:p>
        </p:txBody>
      </p:sp>
      <p:sp>
        <p:nvSpPr>
          <p:cNvPr id="73" name="文本框 72">
            <a:extLst>
              <a:ext uri="{FF2B5EF4-FFF2-40B4-BE49-F238E27FC236}">
                <a16:creationId xmlns:a16="http://schemas.microsoft.com/office/drawing/2014/main" id="{4EFCCE90-DBBB-48AE-837C-9BE5950E38F3}"/>
              </a:ext>
            </a:extLst>
          </p:cNvPr>
          <p:cNvSpPr txBox="1"/>
          <p:nvPr/>
        </p:nvSpPr>
        <p:spPr>
          <a:xfrm>
            <a:off x="8134189" y="2257561"/>
            <a:ext cx="2043102" cy="494442"/>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a:ln w="9525">
                  <a:solidFill>
                    <a:schemeClr val="tx1"/>
                  </a:solidFill>
                </a:ln>
                <a:solidFill>
                  <a:schemeClr val="accent1"/>
                </a:solidFill>
                <a:effectLst/>
                <a:uLnTx/>
                <a:uFillTx/>
                <a:latin typeface="+mj-ea"/>
                <a:ea typeface="+mj-ea"/>
                <a:cs typeface="+mn-cs"/>
              </a:rPr>
              <a:t>造型搭配</a:t>
            </a:r>
            <a:endParaRPr kumimoji="0" lang="zh-CN" altLang="en-US" sz="2400" i="0" u="none" strike="noStrike" kern="1200" cap="none" spc="0" normalizeH="0" baseline="0" noProof="0" dirty="0">
              <a:ln w="9525">
                <a:solidFill>
                  <a:schemeClr val="tx1"/>
                </a:solidFill>
              </a:ln>
              <a:solidFill>
                <a:schemeClr val="accent1"/>
              </a:solidFill>
              <a:effectLst/>
              <a:uLnTx/>
              <a:uFillTx/>
              <a:latin typeface="+mj-ea"/>
              <a:ea typeface="+mj-ea"/>
              <a:cs typeface="+mn-cs"/>
            </a:endParaRPr>
          </a:p>
        </p:txBody>
      </p:sp>
      <p:grpSp>
        <p:nvGrpSpPr>
          <p:cNvPr id="74" name="组合 73">
            <a:extLst>
              <a:ext uri="{FF2B5EF4-FFF2-40B4-BE49-F238E27FC236}">
                <a16:creationId xmlns:a16="http://schemas.microsoft.com/office/drawing/2014/main" id="{2007E737-D255-44BD-A1F5-DDE554791BFF}"/>
              </a:ext>
            </a:extLst>
          </p:cNvPr>
          <p:cNvGrpSpPr/>
          <p:nvPr/>
        </p:nvGrpSpPr>
        <p:grpSpPr>
          <a:xfrm>
            <a:off x="7918561" y="5214163"/>
            <a:ext cx="2965079" cy="217804"/>
            <a:chOff x="3374" y="8217"/>
            <a:chExt cx="5028" cy="194"/>
          </a:xfrm>
        </p:grpSpPr>
        <p:sp>
          <p:nvSpPr>
            <p:cNvPr id="75" name="矩形: 圆角 16">
              <a:extLst>
                <a:ext uri="{FF2B5EF4-FFF2-40B4-BE49-F238E27FC236}">
                  <a16:creationId xmlns:a16="http://schemas.microsoft.com/office/drawing/2014/main" id="{D5689771-EDF7-4FCD-89B9-2AB69E0E6461}"/>
                </a:ext>
              </a:extLst>
            </p:cNvPr>
            <p:cNvSpPr/>
            <p:nvPr/>
          </p:nvSpPr>
          <p:spPr>
            <a:xfrm rot="17860661">
              <a:off x="3299"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76" name="矩形: 圆角 75">
              <a:extLst>
                <a:ext uri="{FF2B5EF4-FFF2-40B4-BE49-F238E27FC236}">
                  <a16:creationId xmlns:a16="http://schemas.microsoft.com/office/drawing/2014/main" id="{4B06A461-E1AB-4D39-B6D6-1D4BA770849E}"/>
                </a:ext>
              </a:extLst>
            </p:cNvPr>
            <p:cNvSpPr/>
            <p:nvPr/>
          </p:nvSpPr>
          <p:spPr>
            <a:xfrm rot="17860660">
              <a:off x="353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77" name="矩形: 圆角 76">
              <a:extLst>
                <a:ext uri="{FF2B5EF4-FFF2-40B4-BE49-F238E27FC236}">
                  <a16:creationId xmlns:a16="http://schemas.microsoft.com/office/drawing/2014/main" id="{B67C7D0B-FC9B-448B-AB50-FE96F96E57A0}"/>
                </a:ext>
              </a:extLst>
            </p:cNvPr>
            <p:cNvSpPr/>
            <p:nvPr/>
          </p:nvSpPr>
          <p:spPr>
            <a:xfrm rot="17860660">
              <a:off x="377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78" name="矩形: 圆角 77">
              <a:extLst>
                <a:ext uri="{FF2B5EF4-FFF2-40B4-BE49-F238E27FC236}">
                  <a16:creationId xmlns:a16="http://schemas.microsoft.com/office/drawing/2014/main" id="{661485E2-8FC1-4795-9CEA-8A48DBACC280}"/>
                </a:ext>
              </a:extLst>
            </p:cNvPr>
            <p:cNvSpPr/>
            <p:nvPr/>
          </p:nvSpPr>
          <p:spPr>
            <a:xfrm rot="17860660">
              <a:off x="401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79" name="矩形: 圆角 78">
              <a:extLst>
                <a:ext uri="{FF2B5EF4-FFF2-40B4-BE49-F238E27FC236}">
                  <a16:creationId xmlns:a16="http://schemas.microsoft.com/office/drawing/2014/main" id="{ABF46846-970D-4202-AE77-9DFD1397702F}"/>
                </a:ext>
              </a:extLst>
            </p:cNvPr>
            <p:cNvSpPr/>
            <p:nvPr/>
          </p:nvSpPr>
          <p:spPr>
            <a:xfrm rot="17860660">
              <a:off x="424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80" name="矩形: 圆角 79">
              <a:extLst>
                <a:ext uri="{FF2B5EF4-FFF2-40B4-BE49-F238E27FC236}">
                  <a16:creationId xmlns:a16="http://schemas.microsoft.com/office/drawing/2014/main" id="{6C7B7A5C-317E-4D10-9231-F5EDF89559C1}"/>
                </a:ext>
              </a:extLst>
            </p:cNvPr>
            <p:cNvSpPr/>
            <p:nvPr/>
          </p:nvSpPr>
          <p:spPr>
            <a:xfrm rot="17860660">
              <a:off x="448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81" name="矩形: 圆角 80">
              <a:extLst>
                <a:ext uri="{FF2B5EF4-FFF2-40B4-BE49-F238E27FC236}">
                  <a16:creationId xmlns:a16="http://schemas.microsoft.com/office/drawing/2014/main" id="{1BA6A6A4-A7F5-445C-9D95-1FF3800AAAA4}"/>
                </a:ext>
              </a:extLst>
            </p:cNvPr>
            <p:cNvSpPr/>
            <p:nvPr/>
          </p:nvSpPr>
          <p:spPr>
            <a:xfrm rot="17860660">
              <a:off x="4723"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82" name="矩形: 圆角 81">
              <a:extLst>
                <a:ext uri="{FF2B5EF4-FFF2-40B4-BE49-F238E27FC236}">
                  <a16:creationId xmlns:a16="http://schemas.microsoft.com/office/drawing/2014/main" id="{A25FAB8F-78C5-44CD-9DAE-0E1A776EE61B}"/>
                </a:ext>
              </a:extLst>
            </p:cNvPr>
            <p:cNvSpPr/>
            <p:nvPr/>
          </p:nvSpPr>
          <p:spPr>
            <a:xfrm rot="17860660">
              <a:off x="496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83" name="矩形: 圆角 82">
              <a:extLst>
                <a:ext uri="{FF2B5EF4-FFF2-40B4-BE49-F238E27FC236}">
                  <a16:creationId xmlns:a16="http://schemas.microsoft.com/office/drawing/2014/main" id="{8179BAED-7806-4F8B-9E4A-42F8E37A682A}"/>
                </a:ext>
              </a:extLst>
            </p:cNvPr>
            <p:cNvSpPr/>
            <p:nvPr/>
          </p:nvSpPr>
          <p:spPr>
            <a:xfrm rot="17860660">
              <a:off x="519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84" name="矩形: 圆角 83">
              <a:extLst>
                <a:ext uri="{FF2B5EF4-FFF2-40B4-BE49-F238E27FC236}">
                  <a16:creationId xmlns:a16="http://schemas.microsoft.com/office/drawing/2014/main" id="{6D08897E-F6CE-4E64-BC63-B385267DCE3A}"/>
                </a:ext>
              </a:extLst>
            </p:cNvPr>
            <p:cNvSpPr/>
            <p:nvPr/>
          </p:nvSpPr>
          <p:spPr>
            <a:xfrm rot="17860660">
              <a:off x="5435"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85" name="矩形: 圆角 84">
              <a:extLst>
                <a:ext uri="{FF2B5EF4-FFF2-40B4-BE49-F238E27FC236}">
                  <a16:creationId xmlns:a16="http://schemas.microsoft.com/office/drawing/2014/main" id="{5E21658F-7153-4174-A137-8065E77BDAD3}"/>
                </a:ext>
              </a:extLst>
            </p:cNvPr>
            <p:cNvSpPr/>
            <p:nvPr/>
          </p:nvSpPr>
          <p:spPr>
            <a:xfrm rot="17860660">
              <a:off x="567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86" name="矩形: 圆角 85">
              <a:extLst>
                <a:ext uri="{FF2B5EF4-FFF2-40B4-BE49-F238E27FC236}">
                  <a16:creationId xmlns:a16="http://schemas.microsoft.com/office/drawing/2014/main" id="{1C1BB13F-0F8A-4D01-B283-6CB1D627A8AD}"/>
                </a:ext>
              </a:extLst>
            </p:cNvPr>
            <p:cNvSpPr/>
            <p:nvPr/>
          </p:nvSpPr>
          <p:spPr>
            <a:xfrm rot="17860660">
              <a:off x="5910"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87" name="矩形: 圆角 86">
              <a:extLst>
                <a:ext uri="{FF2B5EF4-FFF2-40B4-BE49-F238E27FC236}">
                  <a16:creationId xmlns:a16="http://schemas.microsoft.com/office/drawing/2014/main" id="{DC132278-9EBE-4E8C-AA17-A76FD3797F93}"/>
                </a:ext>
              </a:extLst>
            </p:cNvPr>
            <p:cNvSpPr/>
            <p:nvPr/>
          </p:nvSpPr>
          <p:spPr>
            <a:xfrm rot="17860660">
              <a:off x="6147"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88" name="矩形: 圆角 87">
              <a:extLst>
                <a:ext uri="{FF2B5EF4-FFF2-40B4-BE49-F238E27FC236}">
                  <a16:creationId xmlns:a16="http://schemas.microsoft.com/office/drawing/2014/main" id="{4E0674A2-12C8-4039-99F7-86847E6476B4}"/>
                </a:ext>
              </a:extLst>
            </p:cNvPr>
            <p:cNvSpPr/>
            <p:nvPr/>
          </p:nvSpPr>
          <p:spPr>
            <a:xfrm rot="17860660">
              <a:off x="638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89" name="矩形: 圆角 88">
              <a:extLst>
                <a:ext uri="{FF2B5EF4-FFF2-40B4-BE49-F238E27FC236}">
                  <a16:creationId xmlns:a16="http://schemas.microsoft.com/office/drawing/2014/main" id="{86199034-8296-406C-B364-CE384826FDDD}"/>
                </a:ext>
              </a:extLst>
            </p:cNvPr>
            <p:cNvSpPr/>
            <p:nvPr/>
          </p:nvSpPr>
          <p:spPr>
            <a:xfrm rot="17860660">
              <a:off x="6622"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90" name="矩形: 圆角 89">
              <a:extLst>
                <a:ext uri="{FF2B5EF4-FFF2-40B4-BE49-F238E27FC236}">
                  <a16:creationId xmlns:a16="http://schemas.microsoft.com/office/drawing/2014/main" id="{802AF40F-6232-403F-925D-6FB921803910}"/>
                </a:ext>
              </a:extLst>
            </p:cNvPr>
            <p:cNvSpPr/>
            <p:nvPr/>
          </p:nvSpPr>
          <p:spPr>
            <a:xfrm rot="17860660">
              <a:off x="6859"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91" name="矩形: 圆角 90">
              <a:extLst>
                <a:ext uri="{FF2B5EF4-FFF2-40B4-BE49-F238E27FC236}">
                  <a16:creationId xmlns:a16="http://schemas.microsoft.com/office/drawing/2014/main" id="{9A64EF87-4C00-4FDA-91AC-2EE2897F528B}"/>
                </a:ext>
              </a:extLst>
            </p:cNvPr>
            <p:cNvSpPr/>
            <p:nvPr/>
          </p:nvSpPr>
          <p:spPr>
            <a:xfrm rot="17860660">
              <a:off x="709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92" name="矩形: 圆角 91">
              <a:extLst>
                <a:ext uri="{FF2B5EF4-FFF2-40B4-BE49-F238E27FC236}">
                  <a16:creationId xmlns:a16="http://schemas.microsoft.com/office/drawing/2014/main" id="{CEA56037-E951-4831-AE41-EC991DEF0B85}"/>
                </a:ext>
              </a:extLst>
            </p:cNvPr>
            <p:cNvSpPr/>
            <p:nvPr/>
          </p:nvSpPr>
          <p:spPr>
            <a:xfrm rot="17860660">
              <a:off x="7334"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93" name="矩形: 圆角 92">
              <a:extLst>
                <a:ext uri="{FF2B5EF4-FFF2-40B4-BE49-F238E27FC236}">
                  <a16:creationId xmlns:a16="http://schemas.microsoft.com/office/drawing/2014/main" id="{1291E4D9-735B-4230-9443-CDB4897AA8BC}"/>
                </a:ext>
              </a:extLst>
            </p:cNvPr>
            <p:cNvSpPr/>
            <p:nvPr/>
          </p:nvSpPr>
          <p:spPr>
            <a:xfrm rot="17860660">
              <a:off x="7571"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94" name="矩形: 圆角 93">
              <a:extLst>
                <a:ext uri="{FF2B5EF4-FFF2-40B4-BE49-F238E27FC236}">
                  <a16:creationId xmlns:a16="http://schemas.microsoft.com/office/drawing/2014/main" id="{3EF6A2DD-AD2D-435C-9AEF-1157FEAC5571}"/>
                </a:ext>
              </a:extLst>
            </p:cNvPr>
            <p:cNvSpPr/>
            <p:nvPr/>
          </p:nvSpPr>
          <p:spPr>
            <a:xfrm rot="17860660">
              <a:off x="7808"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95" name="矩形: 圆角 94">
              <a:extLst>
                <a:ext uri="{FF2B5EF4-FFF2-40B4-BE49-F238E27FC236}">
                  <a16:creationId xmlns:a16="http://schemas.microsoft.com/office/drawing/2014/main" id="{73F48FBE-6457-4E74-855C-101F9069AA82}"/>
                </a:ext>
              </a:extLst>
            </p:cNvPr>
            <p:cNvSpPr/>
            <p:nvPr/>
          </p:nvSpPr>
          <p:spPr>
            <a:xfrm rot="17860660">
              <a:off x="8046" y="8292"/>
              <a:ext cx="195" cy="45"/>
            </a:xfrm>
            <a:prstGeom prst="roundRect">
              <a:avLst>
                <a:gd name="adj" fmla="val 50000"/>
              </a:avLst>
            </a:prstGeom>
            <a:solidFill>
              <a:schemeClr val="tx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mn-ea"/>
                <a:cs typeface="+mn-cs"/>
              </a:endParaRPr>
            </a:p>
          </p:txBody>
        </p:sp>
        <p:sp>
          <p:nvSpPr>
            <p:cNvPr id="96" name="矩形: 圆角 95">
              <a:extLst>
                <a:ext uri="{FF2B5EF4-FFF2-40B4-BE49-F238E27FC236}">
                  <a16:creationId xmlns:a16="http://schemas.microsoft.com/office/drawing/2014/main" id="{97B8D284-94BE-45CA-B2DC-DDCB582A3D17}"/>
                </a:ext>
              </a:extLst>
            </p:cNvPr>
            <p:cNvSpPr/>
            <p:nvPr/>
          </p:nvSpPr>
          <p:spPr>
            <a:xfrm rot="17860661">
              <a:off x="8283" y="8292"/>
              <a:ext cx="195" cy="4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grpSp>
        <p:nvGrpSpPr>
          <p:cNvPr id="97" name="组合 96">
            <a:extLst>
              <a:ext uri="{FF2B5EF4-FFF2-40B4-BE49-F238E27FC236}">
                <a16:creationId xmlns:a16="http://schemas.microsoft.com/office/drawing/2014/main" id="{398EFCA6-C0F8-4D73-84AD-08A06F5525AB}"/>
              </a:ext>
            </a:extLst>
          </p:cNvPr>
          <p:cNvGrpSpPr/>
          <p:nvPr/>
        </p:nvGrpSpPr>
        <p:grpSpPr>
          <a:xfrm>
            <a:off x="10288011" y="1649552"/>
            <a:ext cx="902970" cy="518795"/>
            <a:chOff x="10719" y="3473"/>
            <a:chExt cx="1422" cy="817"/>
          </a:xfrm>
        </p:grpSpPr>
        <p:sp>
          <p:nvSpPr>
            <p:cNvPr id="98" name="矩形 97">
              <a:extLst>
                <a:ext uri="{FF2B5EF4-FFF2-40B4-BE49-F238E27FC236}">
                  <a16:creationId xmlns:a16="http://schemas.microsoft.com/office/drawing/2014/main" id="{4527A462-0006-4841-BD5D-3726CF07D1D7}"/>
                </a:ext>
              </a:extLst>
            </p:cNvPr>
            <p:cNvSpPr/>
            <p:nvPr/>
          </p:nvSpPr>
          <p:spPr>
            <a:xfrm flipH="1">
              <a:off x="10871" y="3473"/>
              <a:ext cx="1270" cy="70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99" name="矩形 98">
              <a:extLst>
                <a:ext uri="{FF2B5EF4-FFF2-40B4-BE49-F238E27FC236}">
                  <a16:creationId xmlns:a16="http://schemas.microsoft.com/office/drawing/2014/main" id="{C3D6FED0-5110-4246-A92F-96EE73074B18}"/>
                </a:ext>
              </a:extLst>
            </p:cNvPr>
            <p:cNvSpPr/>
            <p:nvPr/>
          </p:nvSpPr>
          <p:spPr>
            <a:xfrm flipH="1">
              <a:off x="10719" y="3586"/>
              <a:ext cx="1309" cy="704"/>
            </a:xfrm>
            <a:prstGeom prst="rect">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grpSp>
      <p:sp>
        <p:nvSpPr>
          <p:cNvPr id="100" name="文本框 99">
            <a:extLst>
              <a:ext uri="{FF2B5EF4-FFF2-40B4-BE49-F238E27FC236}">
                <a16:creationId xmlns:a16="http://schemas.microsoft.com/office/drawing/2014/main" id="{3728B0CC-671A-450A-9273-34F4E349D438}"/>
              </a:ext>
            </a:extLst>
          </p:cNvPr>
          <p:cNvSpPr txBox="1"/>
          <p:nvPr/>
        </p:nvSpPr>
        <p:spPr>
          <a:xfrm>
            <a:off x="10323889" y="1723847"/>
            <a:ext cx="831215" cy="441605"/>
          </a:xfrm>
          <a:prstGeom prst="rect">
            <a:avLst/>
          </a:prstGeom>
          <a:solidFill>
            <a:schemeClr val="accent2"/>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solidFill>
                    <a:prstClr val="black"/>
                  </a:solidFill>
                </a:ln>
                <a:solidFill>
                  <a:prstClr val="white"/>
                </a:solidFill>
                <a:effectLst/>
                <a:uLnTx/>
                <a:uFillTx/>
                <a:latin typeface="+mj-ea"/>
                <a:ea typeface="+mj-ea"/>
                <a:cs typeface="OPPOSans H" panose="00020600040101010101" pitchFamily="18" charset="-122"/>
              </a:rPr>
              <a:t>03</a:t>
            </a:r>
          </a:p>
        </p:txBody>
      </p:sp>
      <p:sp>
        <p:nvSpPr>
          <p:cNvPr id="102" name="等腰三角形 101">
            <a:extLst>
              <a:ext uri="{FF2B5EF4-FFF2-40B4-BE49-F238E27FC236}">
                <a16:creationId xmlns:a16="http://schemas.microsoft.com/office/drawing/2014/main" id="{B4933A58-AFCB-4C64-86B4-AE44182EAE24}"/>
              </a:ext>
            </a:extLst>
          </p:cNvPr>
          <p:cNvSpPr/>
          <p:nvPr/>
        </p:nvSpPr>
        <p:spPr>
          <a:xfrm rot="16200000" flipH="1">
            <a:off x="10278486" y="2297252"/>
            <a:ext cx="269240" cy="232410"/>
          </a:xfrm>
          <a:prstGeom prst="triangle">
            <a:avLst/>
          </a:prstGeom>
          <a:solidFill>
            <a:schemeClr val="accent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n-ea"/>
              <a:cs typeface="+mn-cs"/>
            </a:endParaRPr>
          </a:p>
        </p:txBody>
      </p:sp>
      <p:sp>
        <p:nvSpPr>
          <p:cNvPr id="103" name="等腰三角形 102">
            <a:extLst>
              <a:ext uri="{FF2B5EF4-FFF2-40B4-BE49-F238E27FC236}">
                <a16:creationId xmlns:a16="http://schemas.microsoft.com/office/drawing/2014/main" id="{1C4EDE9C-AC08-4DD9-8E49-4CAD1F65E432}"/>
              </a:ext>
            </a:extLst>
          </p:cNvPr>
          <p:cNvSpPr/>
          <p:nvPr/>
        </p:nvSpPr>
        <p:spPr>
          <a:xfrm rot="5400000">
            <a:off x="10611226" y="2297252"/>
            <a:ext cx="269240" cy="232410"/>
          </a:xfrm>
          <a:prstGeom prst="triangl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ea"/>
              <a:cs typeface="+mn-cs"/>
            </a:endParaRPr>
          </a:p>
        </p:txBody>
      </p:sp>
      <p:sp>
        <p:nvSpPr>
          <p:cNvPr id="104" name="文本框 103">
            <a:extLst>
              <a:ext uri="{FF2B5EF4-FFF2-40B4-BE49-F238E27FC236}">
                <a16:creationId xmlns:a16="http://schemas.microsoft.com/office/drawing/2014/main" id="{47A044CE-C36B-4031-AA31-60AE4C49782D}"/>
              </a:ext>
            </a:extLst>
          </p:cNvPr>
          <p:cNvSpPr txBox="1"/>
          <p:nvPr/>
        </p:nvSpPr>
        <p:spPr>
          <a:xfrm>
            <a:off x="8199339" y="2912972"/>
            <a:ext cx="2454106" cy="1382430"/>
          </a:xfrm>
          <a:prstGeom prst="rect">
            <a:avLst/>
          </a:prstGeom>
          <a:noFill/>
        </p:spPr>
        <p:txBody>
          <a:bodyPr wrap="square" lIns="0" tIns="0" rIns="0" bIns="0" rtlCol="0" anchor="t">
            <a:noAutofit/>
          </a:bodyPr>
          <a:lstStyle/>
          <a:p>
            <a:pPr>
              <a:lnSpc>
                <a:spcPct val="130000"/>
              </a:lnSpc>
            </a:pPr>
            <a:r>
              <a:rPr lang="zh-CN" altLang="en-US" sz="1400" b="0">
                <a:effectLst/>
                <a:latin typeface="+mn-ea"/>
              </a:rPr>
              <a:t>孟菲斯风格的单品搭配选用部分单品直接作为空间的点睛之笔，增加空间的趣味性。如夸张的装饰品、波浪纹的点睛之笔、变换的几何造型搭配等等</a:t>
            </a:r>
            <a:endParaRPr lang="zh-CN" altLang="en-US" sz="1400" b="0" dirty="0">
              <a:effectLst/>
              <a:latin typeface="+mn-ea"/>
            </a:endParaRPr>
          </a:p>
        </p:txBody>
      </p:sp>
    </p:spTree>
    <p:extLst>
      <p:ext uri="{BB962C8B-B14F-4D97-AF65-F5344CB8AC3E}">
        <p14:creationId xmlns:p14="http://schemas.microsoft.com/office/powerpoint/2010/main" val="350017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设计手法</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233875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Growing Up</a:t>
            </a:r>
          </a:p>
        </p:txBody>
      </p:sp>
      <p:sp>
        <p:nvSpPr>
          <p:cNvPr id="39" name="Google Shape;643;p39">
            <a:extLst>
              <a:ext uri="{FF2B5EF4-FFF2-40B4-BE49-F238E27FC236}">
                <a16:creationId xmlns:a16="http://schemas.microsoft.com/office/drawing/2014/main" id="{40F91309-3C60-4DF2-8FBB-1308F7E059AD}"/>
              </a:ext>
            </a:extLst>
          </p:cNvPr>
          <p:cNvSpPr/>
          <p:nvPr/>
        </p:nvSpPr>
        <p:spPr>
          <a:xfrm>
            <a:off x="5506531" y="3906064"/>
            <a:ext cx="2308716" cy="1553910"/>
          </a:xfrm>
          <a:custGeom>
            <a:avLst/>
            <a:gdLst/>
            <a:ahLst/>
            <a:cxnLst/>
            <a:rect l="l" t="t" r="r" b="b"/>
            <a:pathLst>
              <a:path w="784" h="540" extrusionOk="0">
                <a:moveTo>
                  <a:pt x="182" y="177"/>
                </a:moveTo>
                <a:cubicBezTo>
                  <a:pt x="82" y="177"/>
                  <a:pt x="0" y="259"/>
                  <a:pt x="0" y="359"/>
                </a:cubicBezTo>
                <a:cubicBezTo>
                  <a:pt x="0" y="459"/>
                  <a:pt x="82" y="540"/>
                  <a:pt x="182" y="540"/>
                </a:cubicBezTo>
                <a:cubicBezTo>
                  <a:pt x="481" y="540"/>
                  <a:pt x="731" y="325"/>
                  <a:pt x="784" y="42"/>
                </a:cubicBezTo>
                <a:cubicBezTo>
                  <a:pt x="747" y="97"/>
                  <a:pt x="684" y="133"/>
                  <a:pt x="613" y="133"/>
                </a:cubicBezTo>
                <a:cubicBezTo>
                  <a:pt x="525" y="133"/>
                  <a:pt x="450" y="78"/>
                  <a:pt x="421" y="0"/>
                </a:cubicBezTo>
                <a:cubicBezTo>
                  <a:pt x="390" y="102"/>
                  <a:pt x="294" y="177"/>
                  <a:pt x="182" y="177"/>
                </a:cubicBezTo>
                <a:close/>
              </a:path>
            </a:pathLst>
          </a:custGeom>
          <a:gradFill flip="none" rotWithShape="1">
            <a:gsLst>
              <a:gs pos="100000">
                <a:schemeClr val="accent1">
                  <a:lumMod val="60000"/>
                  <a:lumOff val="40000"/>
                </a:schemeClr>
              </a:gs>
              <a:gs pos="6000">
                <a:schemeClr val="accent1"/>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ym typeface="+mn-lt"/>
            </a:endParaRPr>
          </a:p>
        </p:txBody>
      </p:sp>
      <p:sp>
        <p:nvSpPr>
          <p:cNvPr id="40" name="Google Shape;644;p39">
            <a:extLst>
              <a:ext uri="{FF2B5EF4-FFF2-40B4-BE49-F238E27FC236}">
                <a16:creationId xmlns:a16="http://schemas.microsoft.com/office/drawing/2014/main" id="{638F6407-ACB7-4B60-B33F-C040C2B476FF}"/>
              </a:ext>
            </a:extLst>
          </p:cNvPr>
          <p:cNvSpPr/>
          <p:nvPr/>
        </p:nvSpPr>
        <p:spPr>
          <a:xfrm>
            <a:off x="4268209" y="3188008"/>
            <a:ext cx="1591312" cy="2255064"/>
          </a:xfrm>
          <a:custGeom>
            <a:avLst/>
            <a:gdLst/>
            <a:ahLst/>
            <a:cxnLst/>
            <a:rect l="l" t="t" r="r" b="b"/>
            <a:pathLst>
              <a:path w="540" h="784" extrusionOk="0">
                <a:moveTo>
                  <a:pt x="363" y="181"/>
                </a:moveTo>
                <a:cubicBezTo>
                  <a:pt x="363" y="81"/>
                  <a:pt x="282" y="0"/>
                  <a:pt x="182" y="0"/>
                </a:cubicBezTo>
                <a:cubicBezTo>
                  <a:pt x="81" y="0"/>
                  <a:pt x="0" y="81"/>
                  <a:pt x="0" y="181"/>
                </a:cubicBezTo>
                <a:cubicBezTo>
                  <a:pt x="0" y="480"/>
                  <a:pt x="215" y="730"/>
                  <a:pt x="499" y="784"/>
                </a:cubicBezTo>
                <a:cubicBezTo>
                  <a:pt x="444" y="747"/>
                  <a:pt x="407" y="684"/>
                  <a:pt x="407" y="613"/>
                </a:cubicBezTo>
                <a:cubicBezTo>
                  <a:pt x="407" y="525"/>
                  <a:pt x="463" y="450"/>
                  <a:pt x="540" y="420"/>
                </a:cubicBezTo>
                <a:cubicBezTo>
                  <a:pt x="438" y="389"/>
                  <a:pt x="363" y="294"/>
                  <a:pt x="363" y="181"/>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buFont typeface="Arial" panose="020B0604020202020204" pitchFamily="34" charset="0"/>
            </a:pPr>
            <a:endParaRPr lang="en-US" sz="1400">
              <a:solidFill>
                <a:srgbClr val="000000"/>
              </a:solidFill>
              <a:cs typeface="+mn-ea"/>
              <a:sym typeface="+mn-lt"/>
            </a:endParaRPr>
          </a:p>
          <a:p>
            <a:pPr algn="ctr">
              <a:buClr>
                <a:srgbClr val="000000"/>
              </a:buClr>
              <a:buFont typeface="Arial" panose="020B0604020202020204" pitchFamily="34" charset="0"/>
            </a:pPr>
            <a:endParaRPr sz="1400">
              <a:solidFill>
                <a:srgbClr val="000000"/>
              </a:solidFill>
              <a:cs typeface="+mn-ea"/>
              <a:sym typeface="+mn-lt"/>
            </a:endParaRPr>
          </a:p>
        </p:txBody>
      </p:sp>
      <p:sp>
        <p:nvSpPr>
          <p:cNvPr id="41" name="Google Shape;642;p39">
            <a:extLst>
              <a:ext uri="{FF2B5EF4-FFF2-40B4-BE49-F238E27FC236}">
                <a16:creationId xmlns:a16="http://schemas.microsoft.com/office/drawing/2014/main" id="{B2915F73-8391-47D5-ADF0-11AE95EEDCF9}"/>
              </a:ext>
            </a:extLst>
          </p:cNvPr>
          <p:cNvSpPr/>
          <p:nvPr/>
        </p:nvSpPr>
        <p:spPr>
          <a:xfrm>
            <a:off x="4269351" y="1934136"/>
            <a:ext cx="2308716" cy="1555024"/>
          </a:xfrm>
          <a:custGeom>
            <a:avLst/>
            <a:gdLst/>
            <a:ahLst/>
            <a:cxnLst/>
            <a:rect l="l" t="t" r="r" b="b"/>
            <a:pathLst>
              <a:path w="784" h="541" extrusionOk="0">
                <a:moveTo>
                  <a:pt x="602" y="364"/>
                </a:moveTo>
                <a:cubicBezTo>
                  <a:pt x="702" y="364"/>
                  <a:pt x="784" y="282"/>
                  <a:pt x="784" y="182"/>
                </a:cubicBezTo>
                <a:cubicBezTo>
                  <a:pt x="784" y="82"/>
                  <a:pt x="702" y="0"/>
                  <a:pt x="602" y="0"/>
                </a:cubicBezTo>
                <a:cubicBezTo>
                  <a:pt x="303" y="0"/>
                  <a:pt x="53" y="216"/>
                  <a:pt x="0" y="499"/>
                </a:cubicBezTo>
                <a:cubicBezTo>
                  <a:pt x="37" y="444"/>
                  <a:pt x="99" y="408"/>
                  <a:pt x="171" y="408"/>
                </a:cubicBezTo>
                <a:cubicBezTo>
                  <a:pt x="258" y="408"/>
                  <a:pt x="334" y="463"/>
                  <a:pt x="363" y="541"/>
                </a:cubicBezTo>
                <a:cubicBezTo>
                  <a:pt x="394" y="438"/>
                  <a:pt x="490" y="364"/>
                  <a:pt x="602" y="364"/>
                </a:cubicBezTo>
                <a:close/>
              </a:path>
            </a:pathLst>
          </a:custGeom>
          <a:gradFill flip="none" rotWithShape="1">
            <a:gsLst>
              <a:gs pos="100000">
                <a:schemeClr val="accent1">
                  <a:lumMod val="60000"/>
                  <a:lumOff val="40000"/>
                </a:schemeClr>
              </a:gs>
              <a:gs pos="6000">
                <a:schemeClr val="accent1"/>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ym typeface="+mn-lt"/>
            </a:endParaRPr>
          </a:p>
        </p:txBody>
      </p:sp>
      <p:sp>
        <p:nvSpPr>
          <p:cNvPr id="42" name="Google Shape;645;p39">
            <a:extLst>
              <a:ext uri="{FF2B5EF4-FFF2-40B4-BE49-F238E27FC236}">
                <a16:creationId xmlns:a16="http://schemas.microsoft.com/office/drawing/2014/main" id="{6A63E9FE-A390-4B30-A295-94C088F65DDF}"/>
              </a:ext>
            </a:extLst>
          </p:cNvPr>
          <p:cNvSpPr/>
          <p:nvPr/>
        </p:nvSpPr>
        <p:spPr>
          <a:xfrm>
            <a:off x="6222596" y="1987207"/>
            <a:ext cx="1590170" cy="2255064"/>
          </a:xfrm>
          <a:custGeom>
            <a:avLst/>
            <a:gdLst/>
            <a:ahLst/>
            <a:cxnLst/>
            <a:rect l="l" t="t" r="r" b="b"/>
            <a:pathLst>
              <a:path w="540" h="784" extrusionOk="0">
                <a:moveTo>
                  <a:pt x="177" y="602"/>
                </a:moveTo>
                <a:cubicBezTo>
                  <a:pt x="177" y="703"/>
                  <a:pt x="258" y="784"/>
                  <a:pt x="358" y="784"/>
                </a:cubicBezTo>
                <a:cubicBezTo>
                  <a:pt x="458" y="784"/>
                  <a:pt x="540" y="703"/>
                  <a:pt x="540" y="602"/>
                </a:cubicBezTo>
                <a:cubicBezTo>
                  <a:pt x="540" y="303"/>
                  <a:pt x="325" y="54"/>
                  <a:pt x="41" y="0"/>
                </a:cubicBezTo>
                <a:cubicBezTo>
                  <a:pt x="96" y="37"/>
                  <a:pt x="133" y="100"/>
                  <a:pt x="133" y="171"/>
                </a:cubicBezTo>
                <a:cubicBezTo>
                  <a:pt x="133" y="259"/>
                  <a:pt x="77" y="334"/>
                  <a:pt x="0" y="363"/>
                </a:cubicBezTo>
                <a:cubicBezTo>
                  <a:pt x="102" y="395"/>
                  <a:pt x="177" y="490"/>
                  <a:pt x="177" y="602"/>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buFont typeface="Arial" panose="020B0604020202020204" pitchFamily="34" charset="0"/>
            </a:pPr>
            <a:endParaRPr sz="1400" dirty="0">
              <a:solidFill>
                <a:srgbClr val="000000"/>
              </a:solidFill>
              <a:cs typeface="+mn-ea"/>
              <a:sym typeface="+mn-lt"/>
            </a:endParaRPr>
          </a:p>
        </p:txBody>
      </p:sp>
      <p:sp>
        <p:nvSpPr>
          <p:cNvPr id="43" name="文本框 32">
            <a:extLst>
              <a:ext uri="{FF2B5EF4-FFF2-40B4-BE49-F238E27FC236}">
                <a16:creationId xmlns:a16="http://schemas.microsoft.com/office/drawing/2014/main" id="{A949A78B-FD3C-410F-A317-B15411810CDC}"/>
              </a:ext>
            </a:extLst>
          </p:cNvPr>
          <p:cNvSpPr txBox="1"/>
          <p:nvPr/>
        </p:nvSpPr>
        <p:spPr>
          <a:xfrm>
            <a:off x="2196996" y="1859345"/>
            <a:ext cx="197303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400">
                <a:solidFill>
                  <a:schemeClr val="accent1"/>
                </a:solidFill>
                <a:latin typeface="+mj-ea"/>
                <a:ea typeface="+mj-ea"/>
                <a:cs typeface="+mn-ea"/>
                <a:sym typeface="+mn-lt"/>
              </a:rPr>
              <a:t>空间案例 </a:t>
            </a:r>
            <a:endParaRPr lang="zh-CN" altLang="en-US" sz="2400" dirty="0">
              <a:solidFill>
                <a:schemeClr val="accent1"/>
              </a:solidFill>
              <a:latin typeface="+mj-ea"/>
              <a:ea typeface="+mj-ea"/>
              <a:cs typeface="+mn-ea"/>
              <a:sym typeface="+mn-lt"/>
            </a:endParaRPr>
          </a:p>
        </p:txBody>
      </p:sp>
      <p:sp>
        <p:nvSpPr>
          <p:cNvPr id="44" name="文本框 33">
            <a:extLst>
              <a:ext uri="{FF2B5EF4-FFF2-40B4-BE49-F238E27FC236}">
                <a16:creationId xmlns:a16="http://schemas.microsoft.com/office/drawing/2014/main" id="{651CD246-2499-4AA3-97AE-F3F888F8CB10}"/>
              </a:ext>
            </a:extLst>
          </p:cNvPr>
          <p:cNvSpPr txBox="1"/>
          <p:nvPr/>
        </p:nvSpPr>
        <p:spPr>
          <a:xfrm>
            <a:off x="1473200" y="2292463"/>
            <a:ext cx="2695595" cy="822276"/>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30000"/>
              </a:lnSpc>
              <a:spcBef>
                <a:spcPts val="0"/>
              </a:spcBef>
              <a:spcAft>
                <a:spcPts val="0"/>
              </a:spcAft>
            </a:pPr>
            <a:r>
              <a:rPr lang="zh-CN" altLang="en-US" sz="1400">
                <a:solidFill>
                  <a:schemeClr val="tx1">
                    <a:lumMod val="65000"/>
                    <a:lumOff val="35000"/>
                  </a:schemeClr>
                </a:solidFill>
                <a:effectLst/>
                <a:latin typeface="+mn-ea"/>
                <a:cs typeface="+mn-ea"/>
                <a:sym typeface="+mn-lt"/>
              </a:rPr>
              <a:t>当代视角下的空间案例 </a:t>
            </a:r>
            <a:r>
              <a:rPr lang="en-US" altLang="zh-CN" sz="1400">
                <a:solidFill>
                  <a:schemeClr val="tx1">
                    <a:lumMod val="65000"/>
                    <a:lumOff val="35000"/>
                  </a:schemeClr>
                </a:solidFill>
                <a:effectLst/>
                <a:latin typeface="+mn-ea"/>
                <a:cs typeface="+mn-ea"/>
                <a:sym typeface="+mn-lt"/>
              </a:rPr>
              <a:t>Solera  </a:t>
            </a:r>
            <a:r>
              <a:rPr lang="zh-CN" altLang="en-US" sz="1400">
                <a:solidFill>
                  <a:schemeClr val="tx1">
                    <a:lumMod val="65000"/>
                    <a:lumOff val="35000"/>
                  </a:schemeClr>
                </a:solidFill>
                <a:effectLst/>
                <a:latin typeface="+mn-ea"/>
                <a:cs typeface="+mn-ea"/>
                <a:sym typeface="+mn-lt"/>
              </a:rPr>
              <a:t>超市是位于德国科隆的一家超市，主打西班牙产品</a:t>
            </a:r>
            <a:endParaRPr lang="zh-CN" altLang="en-US" sz="1400" dirty="0">
              <a:solidFill>
                <a:schemeClr val="tx1">
                  <a:lumMod val="65000"/>
                  <a:lumOff val="35000"/>
                </a:schemeClr>
              </a:solidFill>
              <a:effectLst/>
              <a:latin typeface="+mn-ea"/>
              <a:cs typeface="+mn-ea"/>
              <a:sym typeface="+mn-lt"/>
            </a:endParaRPr>
          </a:p>
        </p:txBody>
      </p:sp>
      <p:sp>
        <p:nvSpPr>
          <p:cNvPr id="45" name="文本框 34">
            <a:extLst>
              <a:ext uri="{FF2B5EF4-FFF2-40B4-BE49-F238E27FC236}">
                <a16:creationId xmlns:a16="http://schemas.microsoft.com/office/drawing/2014/main" id="{35B4FBE1-EF12-4D24-B0BC-E0762F09A5F5}"/>
              </a:ext>
            </a:extLst>
          </p:cNvPr>
          <p:cNvSpPr txBox="1"/>
          <p:nvPr/>
        </p:nvSpPr>
        <p:spPr>
          <a:xfrm>
            <a:off x="2196996" y="4209771"/>
            <a:ext cx="197303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defPPr>
              <a:defRPr lang="zh-CN"/>
            </a:defPPr>
            <a:lvl1pPr>
              <a:defRPr sz="2800">
                <a:gradFill>
                  <a:gsLst>
                    <a:gs pos="7000">
                      <a:schemeClr val="accent2"/>
                    </a:gs>
                    <a:gs pos="100000">
                      <a:schemeClr val="accent2">
                        <a:lumMod val="60000"/>
                        <a:lumOff val="40000"/>
                      </a:schemeClr>
                    </a:gs>
                  </a:gsLst>
                  <a:path path="circle">
                    <a:fillToRect r="100000" b="100000"/>
                  </a:path>
                </a:gradFill>
                <a:latin typeface="+mj-ea"/>
                <a:ea typeface="+mj-ea"/>
                <a:cs typeface="+mn-ea"/>
              </a:defRPr>
            </a:lvl1pPr>
          </a:lstStyle>
          <a:p>
            <a:pPr algn="r"/>
            <a:r>
              <a:rPr lang="zh-CN" altLang="en-US" sz="2400">
                <a:solidFill>
                  <a:schemeClr val="accent1"/>
                </a:solidFill>
                <a:sym typeface="+mn-lt"/>
              </a:rPr>
              <a:t>饱和色彩</a:t>
            </a:r>
            <a:endParaRPr lang="zh-CN" altLang="en-US" sz="2400" dirty="0">
              <a:solidFill>
                <a:schemeClr val="accent1"/>
              </a:solidFill>
              <a:sym typeface="+mn-lt"/>
            </a:endParaRPr>
          </a:p>
        </p:txBody>
      </p:sp>
      <p:sp>
        <p:nvSpPr>
          <p:cNvPr id="46" name="文本框 35">
            <a:extLst>
              <a:ext uri="{FF2B5EF4-FFF2-40B4-BE49-F238E27FC236}">
                <a16:creationId xmlns:a16="http://schemas.microsoft.com/office/drawing/2014/main" id="{14A958E2-226C-44FF-87A0-4634507B7C03}"/>
              </a:ext>
            </a:extLst>
          </p:cNvPr>
          <p:cNvSpPr txBox="1"/>
          <p:nvPr/>
        </p:nvSpPr>
        <p:spPr>
          <a:xfrm>
            <a:off x="1095804" y="4642889"/>
            <a:ext cx="3072991" cy="542200"/>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30000"/>
              </a:lnSpc>
              <a:spcBef>
                <a:spcPts val="0"/>
              </a:spcBef>
              <a:spcAft>
                <a:spcPts val="0"/>
              </a:spcAft>
            </a:pPr>
            <a:r>
              <a:rPr lang="zh-CN" altLang="en-US" sz="1400">
                <a:solidFill>
                  <a:schemeClr val="tx1">
                    <a:lumMod val="65000"/>
                    <a:lumOff val="35000"/>
                  </a:schemeClr>
                </a:solidFill>
                <a:effectLst/>
                <a:latin typeface="+mn-ea"/>
                <a:cs typeface="+mn-ea"/>
                <a:sym typeface="+mn-lt"/>
              </a:rPr>
              <a:t>超市的主色调为严肃的黑色，在里边加入了跳跃的黄色蓝色和红橘色</a:t>
            </a:r>
            <a:endParaRPr lang="zh-CN" altLang="en-US" sz="1400" dirty="0">
              <a:solidFill>
                <a:schemeClr val="tx1">
                  <a:lumMod val="65000"/>
                  <a:lumOff val="35000"/>
                </a:schemeClr>
              </a:solidFill>
              <a:effectLst/>
              <a:latin typeface="+mn-ea"/>
              <a:cs typeface="+mn-ea"/>
              <a:sym typeface="+mn-lt"/>
            </a:endParaRPr>
          </a:p>
        </p:txBody>
      </p:sp>
      <p:sp>
        <p:nvSpPr>
          <p:cNvPr id="47" name="文本框 36">
            <a:extLst>
              <a:ext uri="{FF2B5EF4-FFF2-40B4-BE49-F238E27FC236}">
                <a16:creationId xmlns:a16="http://schemas.microsoft.com/office/drawing/2014/main" id="{3C3A6FB7-F57A-4001-8E59-913601E4B4FF}"/>
              </a:ext>
            </a:extLst>
          </p:cNvPr>
          <p:cNvSpPr txBox="1"/>
          <p:nvPr/>
        </p:nvSpPr>
        <p:spPr>
          <a:xfrm>
            <a:off x="8023205" y="1859345"/>
            <a:ext cx="209231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a:solidFill>
                  <a:schemeClr val="accent1"/>
                </a:solidFill>
                <a:latin typeface="+mj-ea"/>
                <a:ea typeface="+mj-ea"/>
                <a:cs typeface="+mn-ea"/>
                <a:sym typeface="+mn-lt"/>
              </a:rPr>
              <a:t>几何图案</a:t>
            </a:r>
            <a:endParaRPr lang="zh-CN" altLang="en-US" sz="2400" dirty="0">
              <a:solidFill>
                <a:schemeClr val="accent1"/>
              </a:solidFill>
              <a:latin typeface="+mj-ea"/>
              <a:ea typeface="+mj-ea"/>
              <a:cs typeface="+mn-ea"/>
              <a:sym typeface="+mn-lt"/>
            </a:endParaRPr>
          </a:p>
        </p:txBody>
      </p:sp>
      <p:sp>
        <p:nvSpPr>
          <p:cNvPr id="48" name="文本框 37">
            <a:extLst>
              <a:ext uri="{FF2B5EF4-FFF2-40B4-BE49-F238E27FC236}">
                <a16:creationId xmlns:a16="http://schemas.microsoft.com/office/drawing/2014/main" id="{8F2B4C50-3B34-45F1-8141-D26AE82FA463}"/>
              </a:ext>
            </a:extLst>
          </p:cNvPr>
          <p:cNvSpPr txBox="1"/>
          <p:nvPr/>
        </p:nvSpPr>
        <p:spPr>
          <a:xfrm>
            <a:off x="8023205" y="2292463"/>
            <a:ext cx="3072991" cy="822276"/>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30000"/>
              </a:lnSpc>
              <a:spcBef>
                <a:spcPts val="0"/>
              </a:spcBef>
              <a:spcAft>
                <a:spcPts val="0"/>
              </a:spcAft>
            </a:pPr>
            <a:r>
              <a:rPr lang="zh-CN" altLang="en-US" sz="1400">
                <a:solidFill>
                  <a:schemeClr val="tx1">
                    <a:lumMod val="65000"/>
                    <a:lumOff val="35000"/>
                  </a:schemeClr>
                </a:solidFill>
                <a:effectLst/>
                <a:latin typeface="+mn-ea"/>
                <a:cs typeface="+mn-ea"/>
                <a:sym typeface="+mn-lt"/>
              </a:rPr>
              <a:t>典型的风格呼之欲出。超市内部整个无序却又舒整的几何图案，丰富了超市的整体空间和色彩感</a:t>
            </a:r>
            <a:endParaRPr lang="zh-CN" altLang="en-US" sz="1400" dirty="0">
              <a:solidFill>
                <a:schemeClr val="tx1">
                  <a:lumMod val="65000"/>
                  <a:lumOff val="35000"/>
                </a:schemeClr>
              </a:solidFill>
              <a:effectLst/>
              <a:latin typeface="+mn-ea"/>
              <a:cs typeface="+mn-ea"/>
              <a:sym typeface="+mn-lt"/>
            </a:endParaRPr>
          </a:p>
        </p:txBody>
      </p:sp>
      <p:sp>
        <p:nvSpPr>
          <p:cNvPr id="49" name="文本框 38">
            <a:extLst>
              <a:ext uri="{FF2B5EF4-FFF2-40B4-BE49-F238E27FC236}">
                <a16:creationId xmlns:a16="http://schemas.microsoft.com/office/drawing/2014/main" id="{8F1E1016-6873-40C9-9202-042A5BE987D5}"/>
              </a:ext>
            </a:extLst>
          </p:cNvPr>
          <p:cNvSpPr txBox="1"/>
          <p:nvPr/>
        </p:nvSpPr>
        <p:spPr>
          <a:xfrm>
            <a:off x="8023205" y="4209771"/>
            <a:ext cx="209231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defPPr>
              <a:defRPr lang="zh-CN"/>
            </a:defPPr>
            <a:lvl1pPr>
              <a:defRPr sz="2800">
                <a:gradFill>
                  <a:gsLst>
                    <a:gs pos="7000">
                      <a:schemeClr val="accent1"/>
                    </a:gs>
                    <a:gs pos="100000">
                      <a:schemeClr val="accent1">
                        <a:lumMod val="60000"/>
                        <a:lumOff val="40000"/>
                      </a:schemeClr>
                    </a:gs>
                  </a:gsLst>
                  <a:path path="circle">
                    <a:fillToRect r="100000" b="100000"/>
                  </a:path>
                </a:gradFill>
                <a:latin typeface="+mj-ea"/>
                <a:ea typeface="+mj-ea"/>
                <a:cs typeface="+mn-ea"/>
              </a:defRPr>
            </a:lvl1pPr>
          </a:lstStyle>
          <a:p>
            <a:r>
              <a:rPr lang="zh-CN" altLang="en-US" sz="2400">
                <a:solidFill>
                  <a:schemeClr val="accent1"/>
                </a:solidFill>
                <a:sym typeface="+mn-lt"/>
              </a:rPr>
              <a:t>空间设计</a:t>
            </a:r>
            <a:endParaRPr lang="zh-CN" altLang="en-US" sz="2400" dirty="0">
              <a:solidFill>
                <a:schemeClr val="accent1"/>
              </a:solidFill>
              <a:sym typeface="+mn-lt"/>
            </a:endParaRPr>
          </a:p>
        </p:txBody>
      </p:sp>
      <p:sp>
        <p:nvSpPr>
          <p:cNvPr id="50" name="文本框 39">
            <a:extLst>
              <a:ext uri="{FF2B5EF4-FFF2-40B4-BE49-F238E27FC236}">
                <a16:creationId xmlns:a16="http://schemas.microsoft.com/office/drawing/2014/main" id="{CDF6C070-75E7-4088-B817-457070B27231}"/>
              </a:ext>
            </a:extLst>
          </p:cNvPr>
          <p:cNvSpPr txBox="1"/>
          <p:nvPr/>
        </p:nvSpPr>
        <p:spPr>
          <a:xfrm>
            <a:off x="8023205" y="4642889"/>
            <a:ext cx="3072991" cy="542200"/>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30000"/>
              </a:lnSpc>
              <a:spcBef>
                <a:spcPts val="0"/>
              </a:spcBef>
              <a:spcAft>
                <a:spcPts val="0"/>
              </a:spcAft>
            </a:pPr>
            <a:r>
              <a:rPr lang="en-US" altLang="zh-CN" sz="1400">
                <a:solidFill>
                  <a:schemeClr val="tx1">
                    <a:lumMod val="65000"/>
                    <a:lumOff val="35000"/>
                  </a:schemeClr>
                </a:solidFill>
                <a:effectLst/>
                <a:latin typeface="+mn-ea"/>
                <a:cs typeface="+mn-ea"/>
                <a:sym typeface="+mn-lt"/>
              </a:rPr>
              <a:t>Masquespacio</a:t>
            </a:r>
            <a:r>
              <a:rPr lang="zh-CN" altLang="en-US" sz="1400">
                <a:solidFill>
                  <a:schemeClr val="tx1">
                    <a:lumMod val="65000"/>
                    <a:lumOff val="35000"/>
                  </a:schemeClr>
                </a:solidFill>
                <a:effectLst/>
                <a:latin typeface="+mn-ea"/>
                <a:cs typeface="+mn-ea"/>
                <a:sym typeface="+mn-lt"/>
              </a:rPr>
              <a:t>事务所为德国科隆</a:t>
            </a:r>
            <a:r>
              <a:rPr lang="en-US" altLang="zh-CN" sz="1400">
                <a:solidFill>
                  <a:schemeClr val="tx1">
                    <a:lumMod val="65000"/>
                    <a:lumOff val="35000"/>
                  </a:schemeClr>
                </a:solidFill>
                <a:effectLst/>
                <a:latin typeface="+mn-ea"/>
                <a:cs typeface="+mn-ea"/>
                <a:sym typeface="+mn-lt"/>
              </a:rPr>
              <a:t>Solera </a:t>
            </a:r>
            <a:r>
              <a:rPr lang="zh-CN" altLang="en-US" sz="1400">
                <a:solidFill>
                  <a:schemeClr val="tx1">
                    <a:lumMod val="65000"/>
                    <a:lumOff val="35000"/>
                  </a:schemeClr>
                </a:solidFill>
                <a:effectLst/>
                <a:latin typeface="+mn-ea"/>
                <a:cs typeface="+mn-ea"/>
                <a:sym typeface="+mn-lt"/>
              </a:rPr>
              <a:t>超市打造的空间设计</a:t>
            </a:r>
            <a:endParaRPr lang="zh-CN" altLang="en-US" sz="1400" dirty="0">
              <a:solidFill>
                <a:schemeClr val="tx1">
                  <a:lumMod val="65000"/>
                  <a:lumOff val="35000"/>
                </a:schemeClr>
              </a:solidFill>
              <a:effectLst/>
              <a:latin typeface="+mn-ea"/>
              <a:cs typeface="+mn-ea"/>
              <a:sym typeface="+mn-lt"/>
            </a:endParaRPr>
          </a:p>
        </p:txBody>
      </p:sp>
      <p:sp>
        <p:nvSpPr>
          <p:cNvPr id="51" name="任意多边形: 形状 50">
            <a:extLst>
              <a:ext uri="{FF2B5EF4-FFF2-40B4-BE49-F238E27FC236}">
                <a16:creationId xmlns:a16="http://schemas.microsoft.com/office/drawing/2014/main" id="{277DF6F6-3655-4A3B-9EF5-4ED058977514}"/>
              </a:ext>
            </a:extLst>
          </p:cNvPr>
          <p:cNvSpPr/>
          <p:nvPr/>
        </p:nvSpPr>
        <p:spPr>
          <a:xfrm>
            <a:off x="4639184" y="3732190"/>
            <a:ext cx="544241" cy="614262"/>
          </a:xfrm>
          <a:custGeom>
            <a:avLst/>
            <a:gdLst>
              <a:gd name="connsiteX0" fmla="*/ 109944 w 227904"/>
              <a:gd name="connsiteY0" fmla="*/ 1390 h 257226"/>
              <a:gd name="connsiteX1" fmla="*/ 6246 w 227904"/>
              <a:gd name="connsiteY1" fmla="*/ 105303 h 257226"/>
              <a:gd name="connsiteX2" fmla="*/ 4591 w 227904"/>
              <a:gd name="connsiteY2" fmla="*/ 109333 h 257226"/>
              <a:gd name="connsiteX3" fmla="*/ -86 w 227904"/>
              <a:gd name="connsiteY3" fmla="*/ 122574 h 257226"/>
              <a:gd name="connsiteX4" fmla="*/ -86 w 227904"/>
              <a:gd name="connsiteY4" fmla="*/ 235483 h 257226"/>
              <a:gd name="connsiteX5" fmla="*/ 20999 w 227904"/>
              <a:gd name="connsiteY5" fmla="*/ 256568 h 257226"/>
              <a:gd name="connsiteX6" fmla="*/ 23877 w 227904"/>
              <a:gd name="connsiteY6" fmla="*/ 256568 h 257226"/>
              <a:gd name="connsiteX7" fmla="*/ 24453 w 227904"/>
              <a:gd name="connsiteY7" fmla="*/ 257143 h 257226"/>
              <a:gd name="connsiteX8" fmla="*/ 24957 w 227904"/>
              <a:gd name="connsiteY8" fmla="*/ 256568 h 257226"/>
              <a:gd name="connsiteX9" fmla="*/ 202847 w 227904"/>
              <a:gd name="connsiteY9" fmla="*/ 256568 h 257226"/>
              <a:gd name="connsiteX10" fmla="*/ 203351 w 227904"/>
              <a:gd name="connsiteY10" fmla="*/ 257143 h 257226"/>
              <a:gd name="connsiteX11" fmla="*/ 203855 w 227904"/>
              <a:gd name="connsiteY11" fmla="*/ 256568 h 257226"/>
              <a:gd name="connsiteX12" fmla="*/ 206733 w 227904"/>
              <a:gd name="connsiteY12" fmla="*/ 256568 h 257226"/>
              <a:gd name="connsiteX13" fmla="*/ 227818 w 227904"/>
              <a:gd name="connsiteY13" fmla="*/ 235483 h 257226"/>
              <a:gd name="connsiteX14" fmla="*/ 227818 w 227904"/>
              <a:gd name="connsiteY14" fmla="*/ 122574 h 257226"/>
              <a:gd name="connsiteX15" fmla="*/ 223141 w 227904"/>
              <a:gd name="connsiteY15" fmla="*/ 109333 h 257226"/>
              <a:gd name="connsiteX16" fmla="*/ 221485 w 227904"/>
              <a:gd name="connsiteY16" fmla="*/ 105303 h 257226"/>
              <a:gd name="connsiteX17" fmla="*/ 117860 w 227904"/>
              <a:gd name="connsiteY17" fmla="*/ 1606 h 257226"/>
              <a:gd name="connsiteX18" fmla="*/ 109944 w 227904"/>
              <a:gd name="connsiteY18" fmla="*/ 1390 h 257226"/>
              <a:gd name="connsiteX19" fmla="*/ 218463 w 227904"/>
              <a:gd name="connsiteY19" fmla="*/ 122358 h 257226"/>
              <a:gd name="connsiteX20" fmla="*/ 218463 w 227904"/>
              <a:gd name="connsiteY20" fmla="*/ 235267 h 257226"/>
              <a:gd name="connsiteX21" fmla="*/ 209108 w 227904"/>
              <a:gd name="connsiteY21" fmla="*/ 246781 h 257226"/>
              <a:gd name="connsiteX22" fmla="*/ 148444 w 227904"/>
              <a:gd name="connsiteY22" fmla="*/ 186117 h 257226"/>
              <a:gd name="connsiteX23" fmla="*/ 217240 w 227904"/>
              <a:gd name="connsiteY23" fmla="*/ 117249 h 257226"/>
              <a:gd name="connsiteX24" fmla="*/ 218463 w 227904"/>
              <a:gd name="connsiteY24" fmla="*/ 122358 h 257226"/>
              <a:gd name="connsiteX25" fmla="*/ 9269 w 227904"/>
              <a:gd name="connsiteY25" fmla="*/ 235267 h 257226"/>
              <a:gd name="connsiteX26" fmla="*/ 9269 w 227904"/>
              <a:gd name="connsiteY26" fmla="*/ 122358 h 257226"/>
              <a:gd name="connsiteX27" fmla="*/ 10492 w 227904"/>
              <a:gd name="connsiteY27" fmla="*/ 117249 h 257226"/>
              <a:gd name="connsiteX28" fmla="*/ 79360 w 227904"/>
              <a:gd name="connsiteY28" fmla="*/ 186117 h 257226"/>
              <a:gd name="connsiteX29" fmla="*/ 18696 w 227904"/>
              <a:gd name="connsiteY29" fmla="*/ 246781 h 257226"/>
              <a:gd name="connsiteX30" fmla="*/ 9269 w 227904"/>
              <a:gd name="connsiteY30" fmla="*/ 235267 h 257226"/>
              <a:gd name="connsiteX31" fmla="*/ 51295 w 227904"/>
              <a:gd name="connsiteY31" fmla="*/ 105735 h 257226"/>
              <a:gd name="connsiteX32" fmla="*/ 178308 w 227904"/>
              <a:gd name="connsiteY32" fmla="*/ 105735 h 257226"/>
              <a:gd name="connsiteX33" fmla="*/ 178308 w 227904"/>
              <a:gd name="connsiteY33" fmla="*/ 143227 h 257226"/>
              <a:gd name="connsiteX34" fmla="*/ 113542 w 227904"/>
              <a:gd name="connsiteY34" fmla="*/ 207993 h 257226"/>
              <a:gd name="connsiteX35" fmla="*/ 50935 w 227904"/>
              <a:gd name="connsiteY35" fmla="*/ 145458 h 257226"/>
              <a:gd name="connsiteX36" fmla="*/ 209612 w 227904"/>
              <a:gd name="connsiteY36" fmla="*/ 108829 h 257226"/>
              <a:gd name="connsiteX37" fmla="*/ 185073 w 227904"/>
              <a:gd name="connsiteY37" fmla="*/ 133369 h 257226"/>
              <a:gd name="connsiteX38" fmla="*/ 185073 w 227904"/>
              <a:gd name="connsiteY38" fmla="*/ 102353 h 257226"/>
              <a:gd name="connsiteX39" fmla="*/ 181690 w 227904"/>
              <a:gd name="connsiteY39" fmla="*/ 98971 h 257226"/>
              <a:gd name="connsiteX40" fmla="*/ 47913 w 227904"/>
              <a:gd name="connsiteY40" fmla="*/ 98971 h 257226"/>
              <a:gd name="connsiteX41" fmla="*/ 44602 w 227904"/>
              <a:gd name="connsiteY41" fmla="*/ 102353 h 257226"/>
              <a:gd name="connsiteX42" fmla="*/ 44602 w 227904"/>
              <a:gd name="connsiteY42" fmla="*/ 135239 h 257226"/>
              <a:gd name="connsiteX43" fmla="*/ 18192 w 227904"/>
              <a:gd name="connsiteY43" fmla="*/ 108829 h 257226"/>
              <a:gd name="connsiteX44" fmla="*/ 113902 w 227904"/>
              <a:gd name="connsiteY44" fmla="*/ 13120 h 257226"/>
              <a:gd name="connsiteX45" fmla="*/ 87276 w 227904"/>
              <a:gd name="connsiteY45" fmla="*/ 193817 h 257226"/>
              <a:gd name="connsiteX46" fmla="*/ 109944 w 227904"/>
              <a:gd name="connsiteY46" fmla="*/ 216413 h 257226"/>
              <a:gd name="connsiteX47" fmla="*/ 113902 w 227904"/>
              <a:gd name="connsiteY47" fmla="*/ 218068 h 257226"/>
              <a:gd name="connsiteX48" fmla="*/ 117860 w 227904"/>
              <a:gd name="connsiteY48" fmla="*/ 216413 h 257226"/>
              <a:gd name="connsiteX49" fmla="*/ 140456 w 227904"/>
              <a:gd name="connsiteY49" fmla="*/ 193817 h 257226"/>
              <a:gd name="connsiteX50" fmla="*/ 193420 w 227904"/>
              <a:gd name="connsiteY50" fmla="*/ 246781 h 257226"/>
              <a:gd name="connsiteX51" fmla="*/ 34312 w 227904"/>
              <a:gd name="connsiteY51" fmla="*/ 246781 h 25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27904" h="257226">
                <a:moveTo>
                  <a:pt x="109944" y="1390"/>
                </a:moveTo>
                <a:lnTo>
                  <a:pt x="6246" y="105303"/>
                </a:lnTo>
                <a:cubicBezTo>
                  <a:pt x="5189" y="106383"/>
                  <a:pt x="4591" y="107822"/>
                  <a:pt x="4591" y="109333"/>
                </a:cubicBezTo>
                <a:cubicBezTo>
                  <a:pt x="1569" y="113075"/>
                  <a:pt x="-79" y="117753"/>
                  <a:pt x="-86" y="122574"/>
                </a:cubicBezTo>
                <a:lnTo>
                  <a:pt x="-86" y="235483"/>
                </a:lnTo>
                <a:cubicBezTo>
                  <a:pt x="-86" y="247141"/>
                  <a:pt x="9355" y="256568"/>
                  <a:pt x="20999" y="256568"/>
                </a:cubicBezTo>
                <a:lnTo>
                  <a:pt x="23877" y="256568"/>
                </a:lnTo>
                <a:lnTo>
                  <a:pt x="24453" y="257143"/>
                </a:lnTo>
                <a:lnTo>
                  <a:pt x="24957" y="256568"/>
                </a:lnTo>
                <a:lnTo>
                  <a:pt x="202847" y="256568"/>
                </a:lnTo>
                <a:lnTo>
                  <a:pt x="203351" y="257143"/>
                </a:lnTo>
                <a:lnTo>
                  <a:pt x="203855" y="256568"/>
                </a:lnTo>
                <a:lnTo>
                  <a:pt x="206733" y="256568"/>
                </a:lnTo>
                <a:cubicBezTo>
                  <a:pt x="218377" y="256568"/>
                  <a:pt x="227818" y="247141"/>
                  <a:pt x="227818" y="235483"/>
                </a:cubicBezTo>
                <a:lnTo>
                  <a:pt x="227818" y="122574"/>
                </a:lnTo>
                <a:cubicBezTo>
                  <a:pt x="227847" y="117753"/>
                  <a:pt x="226192" y="113075"/>
                  <a:pt x="223141" y="109333"/>
                </a:cubicBezTo>
                <a:cubicBezTo>
                  <a:pt x="223169" y="107822"/>
                  <a:pt x="222572" y="106383"/>
                  <a:pt x="221485" y="105303"/>
                </a:cubicBezTo>
                <a:lnTo>
                  <a:pt x="117860" y="1606"/>
                </a:lnTo>
                <a:cubicBezTo>
                  <a:pt x="115701" y="-560"/>
                  <a:pt x="112218" y="-654"/>
                  <a:pt x="109944" y="1390"/>
                </a:cubicBezTo>
                <a:close/>
                <a:moveTo>
                  <a:pt x="218463" y="122358"/>
                </a:moveTo>
                <a:lnTo>
                  <a:pt x="218463" y="235267"/>
                </a:lnTo>
                <a:cubicBezTo>
                  <a:pt x="218449" y="240808"/>
                  <a:pt x="214548" y="245630"/>
                  <a:pt x="209108" y="246781"/>
                </a:cubicBezTo>
                <a:lnTo>
                  <a:pt x="148444" y="186117"/>
                </a:lnTo>
                <a:lnTo>
                  <a:pt x="217240" y="117249"/>
                </a:lnTo>
                <a:cubicBezTo>
                  <a:pt x="218038" y="118832"/>
                  <a:pt x="218463" y="120559"/>
                  <a:pt x="218463" y="122358"/>
                </a:cubicBezTo>
                <a:close/>
                <a:moveTo>
                  <a:pt x="9269" y="235267"/>
                </a:moveTo>
                <a:lnTo>
                  <a:pt x="9269" y="122358"/>
                </a:lnTo>
                <a:cubicBezTo>
                  <a:pt x="9305" y="120559"/>
                  <a:pt x="9722" y="118832"/>
                  <a:pt x="10492" y="117249"/>
                </a:cubicBezTo>
                <a:lnTo>
                  <a:pt x="79360" y="186117"/>
                </a:lnTo>
                <a:lnTo>
                  <a:pt x="18696" y="246781"/>
                </a:lnTo>
                <a:cubicBezTo>
                  <a:pt x="13227" y="245630"/>
                  <a:pt x="9290" y="240880"/>
                  <a:pt x="9269" y="235267"/>
                </a:cubicBezTo>
                <a:close/>
                <a:moveTo>
                  <a:pt x="51295" y="105735"/>
                </a:moveTo>
                <a:lnTo>
                  <a:pt x="178308" y="105735"/>
                </a:lnTo>
                <a:lnTo>
                  <a:pt x="178308" y="143227"/>
                </a:lnTo>
                <a:lnTo>
                  <a:pt x="113542" y="207993"/>
                </a:lnTo>
                <a:lnTo>
                  <a:pt x="50935" y="145458"/>
                </a:lnTo>
                <a:close/>
                <a:moveTo>
                  <a:pt x="209612" y="108829"/>
                </a:moveTo>
                <a:lnTo>
                  <a:pt x="185073" y="133369"/>
                </a:lnTo>
                <a:lnTo>
                  <a:pt x="185073" y="102353"/>
                </a:lnTo>
                <a:cubicBezTo>
                  <a:pt x="185073" y="100482"/>
                  <a:pt x="183561" y="98971"/>
                  <a:pt x="181690" y="98971"/>
                </a:cubicBezTo>
                <a:lnTo>
                  <a:pt x="47913" y="98971"/>
                </a:lnTo>
                <a:cubicBezTo>
                  <a:pt x="46070" y="99043"/>
                  <a:pt x="44602" y="100482"/>
                  <a:pt x="44602" y="102353"/>
                </a:cubicBezTo>
                <a:lnTo>
                  <a:pt x="44602" y="135239"/>
                </a:lnTo>
                <a:lnTo>
                  <a:pt x="18192" y="108829"/>
                </a:lnTo>
                <a:lnTo>
                  <a:pt x="113902" y="13120"/>
                </a:lnTo>
                <a:close/>
                <a:moveTo>
                  <a:pt x="87276" y="193817"/>
                </a:moveTo>
                <a:lnTo>
                  <a:pt x="109944" y="216413"/>
                </a:lnTo>
                <a:cubicBezTo>
                  <a:pt x="110980" y="217492"/>
                  <a:pt x="112412" y="218068"/>
                  <a:pt x="113902" y="218068"/>
                </a:cubicBezTo>
                <a:cubicBezTo>
                  <a:pt x="115391" y="218068"/>
                  <a:pt x="116809" y="217492"/>
                  <a:pt x="117860" y="216413"/>
                </a:cubicBezTo>
                <a:lnTo>
                  <a:pt x="140456" y="193817"/>
                </a:lnTo>
                <a:lnTo>
                  <a:pt x="193420" y="246781"/>
                </a:lnTo>
                <a:lnTo>
                  <a:pt x="34312" y="246781"/>
                </a:lnTo>
                <a:close/>
              </a:path>
            </a:pathLst>
          </a:custGeom>
          <a:solidFill>
            <a:schemeClr val="accent2"/>
          </a:solidFill>
          <a:ln w="19050" cap="flat">
            <a:solidFill>
              <a:schemeClr val="accent2"/>
            </a:solid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nvGrpSpPr>
          <p:cNvPr id="52" name="组合 51">
            <a:extLst>
              <a:ext uri="{FF2B5EF4-FFF2-40B4-BE49-F238E27FC236}">
                <a16:creationId xmlns:a16="http://schemas.microsoft.com/office/drawing/2014/main" id="{0A204381-280F-44A6-9F57-A81A930C4284}"/>
              </a:ext>
            </a:extLst>
          </p:cNvPr>
          <p:cNvGrpSpPr/>
          <p:nvPr/>
        </p:nvGrpSpPr>
        <p:grpSpPr>
          <a:xfrm>
            <a:off x="6937938" y="3020988"/>
            <a:ext cx="581106" cy="526048"/>
            <a:chOff x="7908845" y="11429459"/>
            <a:chExt cx="214951" cy="194585"/>
          </a:xfrm>
          <a:solidFill>
            <a:schemeClr val="accent2"/>
          </a:solidFill>
        </p:grpSpPr>
        <p:sp>
          <p:nvSpPr>
            <p:cNvPr id="53" name="任意多边形: 形状 52">
              <a:extLst>
                <a:ext uri="{FF2B5EF4-FFF2-40B4-BE49-F238E27FC236}">
                  <a16:creationId xmlns:a16="http://schemas.microsoft.com/office/drawing/2014/main" id="{10B55496-07CB-42EE-A796-67BDB228E836}"/>
                </a:ext>
              </a:extLst>
            </p:cNvPr>
            <p:cNvSpPr/>
            <p:nvPr/>
          </p:nvSpPr>
          <p:spPr>
            <a:xfrm>
              <a:off x="7908845" y="11429459"/>
              <a:ext cx="214951" cy="194585"/>
            </a:xfrm>
            <a:custGeom>
              <a:avLst/>
              <a:gdLst>
                <a:gd name="connsiteX0" fmla="*/ 185720 w 214951"/>
                <a:gd name="connsiteY0" fmla="*/ -83 h 194585"/>
                <a:gd name="connsiteX1" fmla="*/ 28699 w 214951"/>
                <a:gd name="connsiteY1" fmla="*/ -83 h 194585"/>
                <a:gd name="connsiteX2" fmla="*/ -86 w 214951"/>
                <a:gd name="connsiteY2" fmla="*/ 28702 h 194585"/>
                <a:gd name="connsiteX3" fmla="*/ -86 w 214951"/>
                <a:gd name="connsiteY3" fmla="*/ 129449 h 194585"/>
                <a:gd name="connsiteX4" fmla="*/ 28699 w 214951"/>
                <a:gd name="connsiteY4" fmla="*/ 158234 h 194585"/>
                <a:gd name="connsiteX5" fmla="*/ 130813 w 214951"/>
                <a:gd name="connsiteY5" fmla="*/ 158234 h 194585"/>
                <a:gd name="connsiteX6" fmla="*/ 183489 w 214951"/>
                <a:gd name="connsiteY6" fmla="*/ 193568 h 194585"/>
                <a:gd name="connsiteX7" fmla="*/ 186656 w 214951"/>
                <a:gd name="connsiteY7" fmla="*/ 194502 h 194585"/>
                <a:gd name="connsiteX8" fmla="*/ 192269 w 214951"/>
                <a:gd name="connsiteY8" fmla="*/ 188890 h 194585"/>
                <a:gd name="connsiteX9" fmla="*/ 192269 w 214951"/>
                <a:gd name="connsiteY9" fmla="*/ 155427 h 194585"/>
                <a:gd name="connsiteX10" fmla="*/ 214865 w 214951"/>
                <a:gd name="connsiteY10" fmla="*/ 129161 h 194585"/>
                <a:gd name="connsiteX11" fmla="*/ 214865 w 214951"/>
                <a:gd name="connsiteY11" fmla="*/ 28414 h 194585"/>
                <a:gd name="connsiteX12" fmla="*/ 185720 w 214951"/>
                <a:gd name="connsiteY12" fmla="*/ -83 h 194585"/>
                <a:gd name="connsiteX13" fmla="*/ 203639 w 214951"/>
                <a:gd name="connsiteY13" fmla="*/ 129449 h 194585"/>
                <a:gd name="connsiteX14" fmla="*/ 184929 w 214951"/>
                <a:gd name="connsiteY14" fmla="*/ 146432 h 194585"/>
                <a:gd name="connsiteX15" fmla="*/ 181042 w 214951"/>
                <a:gd name="connsiteY15" fmla="*/ 151829 h 194585"/>
                <a:gd name="connsiteX16" fmla="*/ 181042 w 214951"/>
                <a:gd name="connsiteY16" fmla="*/ 178671 h 194585"/>
                <a:gd name="connsiteX17" fmla="*/ 135706 w 214951"/>
                <a:gd name="connsiteY17" fmla="*/ 148231 h 194585"/>
                <a:gd name="connsiteX18" fmla="*/ 132540 w 214951"/>
                <a:gd name="connsiteY18" fmla="*/ 147295 h 194585"/>
                <a:gd name="connsiteX19" fmla="*/ 28699 w 214951"/>
                <a:gd name="connsiteY19" fmla="*/ 147295 h 194585"/>
                <a:gd name="connsiteX20" fmla="*/ 10780 w 214951"/>
                <a:gd name="connsiteY20" fmla="*/ 129449 h 194585"/>
                <a:gd name="connsiteX21" fmla="*/ 10780 w 214951"/>
                <a:gd name="connsiteY21" fmla="*/ 28702 h 194585"/>
                <a:gd name="connsiteX22" fmla="*/ 28699 w 214951"/>
                <a:gd name="connsiteY22" fmla="*/ 10855 h 194585"/>
                <a:gd name="connsiteX23" fmla="*/ 185720 w 214951"/>
                <a:gd name="connsiteY23" fmla="*/ 10855 h 194585"/>
                <a:gd name="connsiteX24" fmla="*/ 203639 w 214951"/>
                <a:gd name="connsiteY24" fmla="*/ 28702 h 19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4951" h="194585">
                  <a:moveTo>
                    <a:pt x="185720" y="-83"/>
                  </a:moveTo>
                  <a:lnTo>
                    <a:pt x="28699" y="-83"/>
                  </a:lnTo>
                  <a:cubicBezTo>
                    <a:pt x="12881" y="111"/>
                    <a:pt x="108" y="12870"/>
                    <a:pt x="-86" y="28702"/>
                  </a:cubicBezTo>
                  <a:lnTo>
                    <a:pt x="-86" y="129449"/>
                  </a:lnTo>
                  <a:cubicBezTo>
                    <a:pt x="108" y="145280"/>
                    <a:pt x="12881" y="158018"/>
                    <a:pt x="28699" y="158234"/>
                  </a:cubicBezTo>
                  <a:lnTo>
                    <a:pt x="130813" y="158234"/>
                  </a:lnTo>
                  <a:lnTo>
                    <a:pt x="183489" y="193568"/>
                  </a:lnTo>
                  <a:cubicBezTo>
                    <a:pt x="184425" y="194215"/>
                    <a:pt x="185504" y="194502"/>
                    <a:pt x="186656" y="194502"/>
                  </a:cubicBezTo>
                  <a:cubicBezTo>
                    <a:pt x="189750" y="194431"/>
                    <a:pt x="192197" y="191984"/>
                    <a:pt x="192269" y="188890"/>
                  </a:cubicBezTo>
                  <a:lnTo>
                    <a:pt x="192269" y="155427"/>
                  </a:lnTo>
                  <a:cubicBezTo>
                    <a:pt x="202488" y="151109"/>
                    <a:pt x="214865" y="141682"/>
                    <a:pt x="214865" y="129161"/>
                  </a:cubicBezTo>
                  <a:lnTo>
                    <a:pt x="214865" y="28414"/>
                  </a:lnTo>
                  <a:cubicBezTo>
                    <a:pt x="214505" y="12582"/>
                    <a:pt x="201552" y="-90"/>
                    <a:pt x="185720" y="-83"/>
                  </a:cubicBezTo>
                  <a:close/>
                  <a:moveTo>
                    <a:pt x="203639" y="129449"/>
                  </a:moveTo>
                  <a:cubicBezTo>
                    <a:pt x="203639" y="135997"/>
                    <a:pt x="193780" y="143841"/>
                    <a:pt x="184929" y="146432"/>
                  </a:cubicBezTo>
                  <a:cubicBezTo>
                    <a:pt x="182626" y="147223"/>
                    <a:pt x="181042" y="149382"/>
                    <a:pt x="181042" y="151829"/>
                  </a:cubicBezTo>
                  <a:lnTo>
                    <a:pt x="181042" y="178671"/>
                  </a:lnTo>
                  <a:lnTo>
                    <a:pt x="135706" y="148231"/>
                  </a:lnTo>
                  <a:cubicBezTo>
                    <a:pt x="134771" y="147583"/>
                    <a:pt x="133692" y="147295"/>
                    <a:pt x="132540" y="147295"/>
                  </a:cubicBezTo>
                  <a:lnTo>
                    <a:pt x="28699" y="147295"/>
                  </a:lnTo>
                  <a:cubicBezTo>
                    <a:pt x="18833" y="147295"/>
                    <a:pt x="10823" y="139308"/>
                    <a:pt x="10780" y="129449"/>
                  </a:cubicBezTo>
                  <a:lnTo>
                    <a:pt x="10780" y="28702"/>
                  </a:lnTo>
                  <a:cubicBezTo>
                    <a:pt x="10823" y="18843"/>
                    <a:pt x="18833" y="10855"/>
                    <a:pt x="28699" y="10855"/>
                  </a:cubicBezTo>
                  <a:lnTo>
                    <a:pt x="185720" y="10855"/>
                  </a:lnTo>
                  <a:cubicBezTo>
                    <a:pt x="195579" y="10855"/>
                    <a:pt x="203567" y="18843"/>
                    <a:pt x="203639" y="28702"/>
                  </a:cubicBezTo>
                  <a:close/>
                </a:path>
              </a:pathLst>
            </a:custGeom>
            <a:grpFill/>
            <a:ln w="19050" cap="flat">
              <a:solidFill>
                <a:schemeClr val="accent2"/>
              </a:solid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4" name="任意多边形: 形状 53">
              <a:extLst>
                <a:ext uri="{FF2B5EF4-FFF2-40B4-BE49-F238E27FC236}">
                  <a16:creationId xmlns:a16="http://schemas.microsoft.com/office/drawing/2014/main" id="{78B60105-5477-4806-85EE-DD3B8938C8D0}"/>
                </a:ext>
              </a:extLst>
            </p:cNvPr>
            <p:cNvSpPr/>
            <p:nvPr/>
          </p:nvSpPr>
          <p:spPr>
            <a:xfrm>
              <a:off x="7938342" y="11466825"/>
              <a:ext cx="155404" cy="21192"/>
            </a:xfrm>
            <a:custGeom>
              <a:avLst/>
              <a:gdLst>
                <a:gd name="connsiteX0" fmla="*/ 143774 w 155404"/>
                <a:gd name="connsiteY0" fmla="*/ -29 h 21192"/>
                <a:gd name="connsiteX1" fmla="*/ 11364 w 155404"/>
                <a:gd name="connsiteY1" fmla="*/ -29 h 21192"/>
                <a:gd name="connsiteX2" fmla="*/ -50 w 155404"/>
                <a:gd name="connsiteY2" fmla="*/ 9614 h 21192"/>
                <a:gd name="connsiteX3" fmla="*/ 9622 w 155404"/>
                <a:gd name="connsiteY3" fmla="*/ 21056 h 21192"/>
                <a:gd name="connsiteX4" fmla="*/ 11364 w 155404"/>
                <a:gd name="connsiteY4" fmla="*/ 21056 h 21192"/>
                <a:gd name="connsiteX5" fmla="*/ 143846 w 155404"/>
                <a:gd name="connsiteY5" fmla="*/ 21056 h 21192"/>
                <a:gd name="connsiteX6" fmla="*/ 155288 w 155404"/>
                <a:gd name="connsiteY6" fmla="*/ 11413 h 21192"/>
                <a:gd name="connsiteX7" fmla="*/ 145573 w 155404"/>
                <a:gd name="connsiteY7" fmla="*/ -29 h 21192"/>
                <a:gd name="connsiteX8" fmla="*/ 143846 w 155404"/>
                <a:gd name="connsiteY8" fmla="*/ -29 h 21192"/>
                <a:gd name="connsiteX9" fmla="*/ 143774 w 155404"/>
                <a:gd name="connsiteY9" fmla="*/ 14363 h 21192"/>
                <a:gd name="connsiteX10" fmla="*/ 11364 w 155404"/>
                <a:gd name="connsiteY10" fmla="*/ 14363 h 21192"/>
                <a:gd name="connsiteX11" fmla="*/ 8039 w 155404"/>
                <a:gd name="connsiteY11" fmla="*/ 9974 h 21192"/>
                <a:gd name="connsiteX12" fmla="*/ 11364 w 155404"/>
                <a:gd name="connsiteY12" fmla="*/ 6664 h 21192"/>
                <a:gd name="connsiteX13" fmla="*/ 143846 w 155404"/>
                <a:gd name="connsiteY13" fmla="*/ 6664 h 21192"/>
                <a:gd name="connsiteX14" fmla="*/ 147156 w 155404"/>
                <a:gd name="connsiteY14" fmla="*/ 11053 h 21192"/>
                <a:gd name="connsiteX15" fmla="*/ 143846 w 155404"/>
                <a:gd name="connsiteY15" fmla="*/ 14363 h 2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5404" h="21192">
                  <a:moveTo>
                    <a:pt x="143774" y="-29"/>
                  </a:moveTo>
                  <a:lnTo>
                    <a:pt x="11364" y="-29"/>
                  </a:lnTo>
                  <a:cubicBezTo>
                    <a:pt x="5542" y="-533"/>
                    <a:pt x="433" y="3785"/>
                    <a:pt x="-50" y="9614"/>
                  </a:cubicBezTo>
                  <a:cubicBezTo>
                    <a:pt x="-532" y="15443"/>
                    <a:pt x="3800" y="20552"/>
                    <a:pt x="9622" y="21056"/>
                  </a:cubicBezTo>
                  <a:cubicBezTo>
                    <a:pt x="10198" y="21128"/>
                    <a:pt x="10781" y="21128"/>
                    <a:pt x="11364" y="21056"/>
                  </a:cubicBezTo>
                  <a:lnTo>
                    <a:pt x="143846" y="21056"/>
                  </a:lnTo>
                  <a:cubicBezTo>
                    <a:pt x="149675" y="21559"/>
                    <a:pt x="154784" y="17242"/>
                    <a:pt x="155288" y="11413"/>
                  </a:cubicBezTo>
                  <a:cubicBezTo>
                    <a:pt x="155720" y="5584"/>
                    <a:pt x="151402" y="474"/>
                    <a:pt x="145573" y="-29"/>
                  </a:cubicBezTo>
                  <a:cubicBezTo>
                    <a:pt x="144997" y="-101"/>
                    <a:pt x="144422" y="-101"/>
                    <a:pt x="143846" y="-29"/>
                  </a:cubicBezTo>
                  <a:close/>
                  <a:moveTo>
                    <a:pt x="143774" y="14363"/>
                  </a:moveTo>
                  <a:lnTo>
                    <a:pt x="11364" y="14363"/>
                  </a:lnTo>
                  <a:cubicBezTo>
                    <a:pt x="9241" y="14075"/>
                    <a:pt x="7751" y="12132"/>
                    <a:pt x="8039" y="9974"/>
                  </a:cubicBezTo>
                  <a:cubicBezTo>
                    <a:pt x="8276" y="8246"/>
                    <a:pt x="9637" y="6879"/>
                    <a:pt x="11364" y="6664"/>
                  </a:cubicBezTo>
                  <a:lnTo>
                    <a:pt x="143846" y="6664"/>
                  </a:lnTo>
                  <a:cubicBezTo>
                    <a:pt x="146005" y="6951"/>
                    <a:pt x="147444" y="8894"/>
                    <a:pt x="147156" y="11053"/>
                  </a:cubicBezTo>
                  <a:cubicBezTo>
                    <a:pt x="146941" y="12780"/>
                    <a:pt x="145573" y="14147"/>
                    <a:pt x="143846" y="14363"/>
                  </a:cubicBezTo>
                  <a:close/>
                </a:path>
              </a:pathLst>
            </a:custGeom>
            <a:grpFill/>
            <a:ln w="19050" cap="flat">
              <a:solidFill>
                <a:schemeClr val="accent2"/>
              </a:solid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5" name="任意多边形: 形状 54">
              <a:extLst>
                <a:ext uri="{FF2B5EF4-FFF2-40B4-BE49-F238E27FC236}">
                  <a16:creationId xmlns:a16="http://schemas.microsoft.com/office/drawing/2014/main" id="{DD08C3BD-7A26-4729-AE80-5270F32533B4}"/>
                </a:ext>
              </a:extLst>
            </p:cNvPr>
            <p:cNvSpPr/>
            <p:nvPr/>
          </p:nvSpPr>
          <p:spPr>
            <a:xfrm>
              <a:off x="7939213" y="11497823"/>
              <a:ext cx="153639" cy="21156"/>
            </a:xfrm>
            <a:custGeom>
              <a:avLst/>
              <a:gdLst>
                <a:gd name="connsiteX0" fmla="*/ 142903 w 153639"/>
                <a:gd name="connsiteY0" fmla="*/ -83 h 21156"/>
                <a:gd name="connsiteX1" fmla="*/ 10492 w 153639"/>
                <a:gd name="connsiteY1" fmla="*/ -83 h 21156"/>
                <a:gd name="connsiteX2" fmla="*/ -86 w 153639"/>
                <a:gd name="connsiteY2" fmla="*/ 10495 h 21156"/>
                <a:gd name="connsiteX3" fmla="*/ 10492 w 153639"/>
                <a:gd name="connsiteY3" fmla="*/ 21074 h 21156"/>
                <a:gd name="connsiteX4" fmla="*/ 142974 w 153639"/>
                <a:gd name="connsiteY4" fmla="*/ 21074 h 21156"/>
                <a:gd name="connsiteX5" fmla="*/ 153553 w 153639"/>
                <a:gd name="connsiteY5" fmla="*/ 10495 h 21156"/>
                <a:gd name="connsiteX6" fmla="*/ 142974 w 153639"/>
                <a:gd name="connsiteY6" fmla="*/ -83 h 21156"/>
                <a:gd name="connsiteX7" fmla="*/ 142903 w 153639"/>
                <a:gd name="connsiteY7" fmla="*/ 14309 h 21156"/>
                <a:gd name="connsiteX8" fmla="*/ 10492 w 153639"/>
                <a:gd name="connsiteY8" fmla="*/ 14309 h 21156"/>
                <a:gd name="connsiteX9" fmla="*/ 6678 w 153639"/>
                <a:gd name="connsiteY9" fmla="*/ 10495 h 21156"/>
                <a:gd name="connsiteX10" fmla="*/ 10492 w 153639"/>
                <a:gd name="connsiteY10" fmla="*/ 6681 h 21156"/>
                <a:gd name="connsiteX11" fmla="*/ 142974 w 153639"/>
                <a:gd name="connsiteY11" fmla="*/ 6681 h 21156"/>
                <a:gd name="connsiteX12" fmla="*/ 146788 w 153639"/>
                <a:gd name="connsiteY12" fmla="*/ 10495 h 21156"/>
                <a:gd name="connsiteX13" fmla="*/ 142974 w 153639"/>
                <a:gd name="connsiteY13" fmla="*/ 14309 h 2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639" h="21156">
                  <a:moveTo>
                    <a:pt x="142903" y="-83"/>
                  </a:moveTo>
                  <a:lnTo>
                    <a:pt x="10492" y="-83"/>
                  </a:lnTo>
                  <a:cubicBezTo>
                    <a:pt x="4648" y="-83"/>
                    <a:pt x="-86" y="4666"/>
                    <a:pt x="-86" y="10495"/>
                  </a:cubicBezTo>
                  <a:cubicBezTo>
                    <a:pt x="-86" y="16324"/>
                    <a:pt x="4648" y="21074"/>
                    <a:pt x="10492" y="21074"/>
                  </a:cubicBezTo>
                  <a:lnTo>
                    <a:pt x="142974" y="21074"/>
                  </a:lnTo>
                  <a:cubicBezTo>
                    <a:pt x="148803" y="21074"/>
                    <a:pt x="153553" y="16324"/>
                    <a:pt x="153553" y="10495"/>
                  </a:cubicBezTo>
                  <a:cubicBezTo>
                    <a:pt x="153553" y="4666"/>
                    <a:pt x="148803" y="-83"/>
                    <a:pt x="142974" y="-83"/>
                  </a:cubicBezTo>
                  <a:close/>
                  <a:moveTo>
                    <a:pt x="142903" y="14309"/>
                  </a:moveTo>
                  <a:lnTo>
                    <a:pt x="10492" y="14309"/>
                  </a:lnTo>
                  <a:cubicBezTo>
                    <a:pt x="8383" y="14309"/>
                    <a:pt x="6678" y="12582"/>
                    <a:pt x="6678" y="10495"/>
                  </a:cubicBezTo>
                  <a:cubicBezTo>
                    <a:pt x="6678" y="8408"/>
                    <a:pt x="8383" y="6681"/>
                    <a:pt x="10492" y="6681"/>
                  </a:cubicBezTo>
                  <a:lnTo>
                    <a:pt x="142974" y="6681"/>
                  </a:lnTo>
                  <a:cubicBezTo>
                    <a:pt x="145061" y="6681"/>
                    <a:pt x="146788" y="8408"/>
                    <a:pt x="146788" y="10495"/>
                  </a:cubicBezTo>
                  <a:cubicBezTo>
                    <a:pt x="146788" y="12582"/>
                    <a:pt x="145061" y="14309"/>
                    <a:pt x="142974" y="14309"/>
                  </a:cubicBezTo>
                  <a:close/>
                </a:path>
              </a:pathLst>
            </a:custGeom>
            <a:grpFill/>
            <a:ln w="19050" cap="flat">
              <a:solidFill>
                <a:schemeClr val="accent2"/>
              </a:solid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6" name="任意多边形: 形状 55">
              <a:extLst>
                <a:ext uri="{FF2B5EF4-FFF2-40B4-BE49-F238E27FC236}">
                  <a16:creationId xmlns:a16="http://schemas.microsoft.com/office/drawing/2014/main" id="{EBEC5158-D199-4516-AD89-306F26734B2B}"/>
                </a:ext>
              </a:extLst>
            </p:cNvPr>
            <p:cNvSpPr/>
            <p:nvPr/>
          </p:nvSpPr>
          <p:spPr>
            <a:xfrm>
              <a:off x="7938342" y="11527705"/>
              <a:ext cx="155404" cy="21192"/>
            </a:xfrm>
            <a:custGeom>
              <a:avLst/>
              <a:gdLst>
                <a:gd name="connsiteX0" fmla="*/ 143774 w 155404"/>
                <a:gd name="connsiteY0" fmla="*/ -29 h 21192"/>
                <a:gd name="connsiteX1" fmla="*/ 11364 w 155404"/>
                <a:gd name="connsiteY1" fmla="*/ -29 h 21192"/>
                <a:gd name="connsiteX2" fmla="*/ -50 w 155404"/>
                <a:gd name="connsiteY2" fmla="*/ 9614 h 21192"/>
                <a:gd name="connsiteX3" fmla="*/ 9622 w 155404"/>
                <a:gd name="connsiteY3" fmla="*/ 21056 h 21192"/>
                <a:gd name="connsiteX4" fmla="*/ 11364 w 155404"/>
                <a:gd name="connsiteY4" fmla="*/ 21056 h 21192"/>
                <a:gd name="connsiteX5" fmla="*/ 143846 w 155404"/>
                <a:gd name="connsiteY5" fmla="*/ 21056 h 21192"/>
                <a:gd name="connsiteX6" fmla="*/ 155288 w 155404"/>
                <a:gd name="connsiteY6" fmla="*/ 11413 h 21192"/>
                <a:gd name="connsiteX7" fmla="*/ 145573 w 155404"/>
                <a:gd name="connsiteY7" fmla="*/ -29 h 21192"/>
                <a:gd name="connsiteX8" fmla="*/ 143846 w 155404"/>
                <a:gd name="connsiteY8" fmla="*/ -29 h 21192"/>
                <a:gd name="connsiteX9" fmla="*/ 143774 w 155404"/>
                <a:gd name="connsiteY9" fmla="*/ 14363 h 21192"/>
                <a:gd name="connsiteX10" fmla="*/ 11364 w 155404"/>
                <a:gd name="connsiteY10" fmla="*/ 14363 h 21192"/>
                <a:gd name="connsiteX11" fmla="*/ 7549 w 155404"/>
                <a:gd name="connsiteY11" fmla="*/ 10550 h 21192"/>
                <a:gd name="connsiteX12" fmla="*/ 11364 w 155404"/>
                <a:gd name="connsiteY12" fmla="*/ 6735 h 21192"/>
                <a:gd name="connsiteX13" fmla="*/ 143846 w 155404"/>
                <a:gd name="connsiteY13" fmla="*/ 6735 h 21192"/>
                <a:gd name="connsiteX14" fmla="*/ 147660 w 155404"/>
                <a:gd name="connsiteY14" fmla="*/ 10550 h 21192"/>
                <a:gd name="connsiteX15" fmla="*/ 143774 w 155404"/>
                <a:gd name="connsiteY15" fmla="*/ 14291 h 21192"/>
                <a:gd name="connsiteX16" fmla="*/ 143774 w 155404"/>
                <a:gd name="connsiteY16" fmla="*/ 14291 h 2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404" h="21192">
                  <a:moveTo>
                    <a:pt x="143774" y="-29"/>
                  </a:moveTo>
                  <a:lnTo>
                    <a:pt x="11364" y="-29"/>
                  </a:lnTo>
                  <a:cubicBezTo>
                    <a:pt x="5542" y="-533"/>
                    <a:pt x="433" y="3785"/>
                    <a:pt x="-50" y="9614"/>
                  </a:cubicBezTo>
                  <a:cubicBezTo>
                    <a:pt x="-532" y="15443"/>
                    <a:pt x="3800" y="20552"/>
                    <a:pt x="9622" y="21056"/>
                  </a:cubicBezTo>
                  <a:cubicBezTo>
                    <a:pt x="10198" y="21128"/>
                    <a:pt x="10781" y="21128"/>
                    <a:pt x="11364" y="21056"/>
                  </a:cubicBezTo>
                  <a:lnTo>
                    <a:pt x="143846" y="21056"/>
                  </a:lnTo>
                  <a:cubicBezTo>
                    <a:pt x="149675" y="21560"/>
                    <a:pt x="154784" y="17242"/>
                    <a:pt x="155288" y="11413"/>
                  </a:cubicBezTo>
                  <a:cubicBezTo>
                    <a:pt x="155720" y="5584"/>
                    <a:pt x="151402" y="475"/>
                    <a:pt x="145573" y="-29"/>
                  </a:cubicBezTo>
                  <a:cubicBezTo>
                    <a:pt x="144997" y="-101"/>
                    <a:pt x="144422" y="-101"/>
                    <a:pt x="143846" y="-29"/>
                  </a:cubicBezTo>
                  <a:close/>
                  <a:moveTo>
                    <a:pt x="143774" y="14363"/>
                  </a:moveTo>
                  <a:lnTo>
                    <a:pt x="11364" y="14363"/>
                  </a:lnTo>
                  <a:cubicBezTo>
                    <a:pt x="9255" y="14363"/>
                    <a:pt x="7549" y="12636"/>
                    <a:pt x="7549" y="10550"/>
                  </a:cubicBezTo>
                  <a:cubicBezTo>
                    <a:pt x="7549" y="8462"/>
                    <a:pt x="9255" y="6735"/>
                    <a:pt x="11364" y="6735"/>
                  </a:cubicBezTo>
                  <a:lnTo>
                    <a:pt x="143846" y="6735"/>
                  </a:lnTo>
                  <a:cubicBezTo>
                    <a:pt x="145933" y="6735"/>
                    <a:pt x="147660" y="8462"/>
                    <a:pt x="147660" y="10550"/>
                  </a:cubicBezTo>
                  <a:cubicBezTo>
                    <a:pt x="147588" y="12636"/>
                    <a:pt x="145861" y="14363"/>
                    <a:pt x="143774" y="14291"/>
                  </a:cubicBezTo>
                  <a:cubicBezTo>
                    <a:pt x="143774" y="14291"/>
                    <a:pt x="143774" y="14291"/>
                    <a:pt x="143774" y="14291"/>
                  </a:cubicBezTo>
                  <a:close/>
                </a:path>
              </a:pathLst>
            </a:custGeom>
            <a:grpFill/>
            <a:ln w="19050" cap="flat">
              <a:solidFill>
                <a:schemeClr val="accent2"/>
              </a:solid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57" name="任意多边形: 形状 56">
            <a:extLst>
              <a:ext uri="{FF2B5EF4-FFF2-40B4-BE49-F238E27FC236}">
                <a16:creationId xmlns:a16="http://schemas.microsoft.com/office/drawing/2014/main" id="{A1D48D57-E372-451C-849D-7DD309CA1C68}"/>
              </a:ext>
            </a:extLst>
          </p:cNvPr>
          <p:cNvSpPr/>
          <p:nvPr/>
        </p:nvSpPr>
        <p:spPr>
          <a:xfrm>
            <a:off x="6255923" y="4530978"/>
            <a:ext cx="608124" cy="514024"/>
          </a:xfrm>
          <a:custGeom>
            <a:avLst/>
            <a:gdLst>
              <a:gd name="connsiteX0" fmla="*/ 6174 w 229271"/>
              <a:gd name="connsiteY0" fmla="*/ 193711 h 193794"/>
              <a:gd name="connsiteX1" fmla="*/ 222997 w 229271"/>
              <a:gd name="connsiteY1" fmla="*/ 193711 h 193794"/>
              <a:gd name="connsiteX2" fmla="*/ 229186 w 229271"/>
              <a:gd name="connsiteY2" fmla="*/ 187523 h 193794"/>
              <a:gd name="connsiteX3" fmla="*/ 229186 w 229271"/>
              <a:gd name="connsiteY3" fmla="*/ 41367 h 193794"/>
              <a:gd name="connsiteX4" fmla="*/ 222997 w 229271"/>
              <a:gd name="connsiteY4" fmla="*/ 35178 h 193794"/>
              <a:gd name="connsiteX5" fmla="*/ 122249 w 229271"/>
              <a:gd name="connsiteY5" fmla="*/ 35178 h 193794"/>
              <a:gd name="connsiteX6" fmla="*/ 101453 w 229271"/>
              <a:gd name="connsiteY6" fmla="*/ 2795 h 193794"/>
              <a:gd name="connsiteX7" fmla="*/ 96199 w 229271"/>
              <a:gd name="connsiteY7" fmla="*/ -83 h 193794"/>
              <a:gd name="connsiteX8" fmla="*/ 6174 w 229271"/>
              <a:gd name="connsiteY8" fmla="*/ -83 h 193794"/>
              <a:gd name="connsiteX9" fmla="*/ -86 w 229271"/>
              <a:gd name="connsiteY9" fmla="*/ 6178 h 193794"/>
              <a:gd name="connsiteX10" fmla="*/ -86 w 229271"/>
              <a:gd name="connsiteY10" fmla="*/ 187523 h 193794"/>
              <a:gd name="connsiteX11" fmla="*/ 6103 w 229271"/>
              <a:gd name="connsiteY11" fmla="*/ 193711 h 193794"/>
              <a:gd name="connsiteX12" fmla="*/ 6174 w 229271"/>
              <a:gd name="connsiteY12" fmla="*/ 193711 h 193794"/>
              <a:gd name="connsiteX13" fmla="*/ 12363 w 229271"/>
              <a:gd name="connsiteY13" fmla="*/ 12367 h 193794"/>
              <a:gd name="connsiteX14" fmla="*/ 92817 w 229271"/>
              <a:gd name="connsiteY14" fmla="*/ 12367 h 193794"/>
              <a:gd name="connsiteX15" fmla="*/ 108793 w 229271"/>
              <a:gd name="connsiteY15" fmla="*/ 37194 h 193794"/>
              <a:gd name="connsiteX16" fmla="*/ 12219 w 229271"/>
              <a:gd name="connsiteY16" fmla="*/ 37194 h 193794"/>
              <a:gd name="connsiteX17" fmla="*/ 12363 w 229271"/>
              <a:gd name="connsiteY17" fmla="*/ 67993 h 193794"/>
              <a:gd name="connsiteX18" fmla="*/ 12363 w 229271"/>
              <a:gd name="connsiteY18" fmla="*/ 47772 h 193794"/>
              <a:gd name="connsiteX19" fmla="*/ 118795 w 229271"/>
              <a:gd name="connsiteY19" fmla="*/ 47772 h 193794"/>
              <a:gd name="connsiteX20" fmla="*/ 120379 w 229271"/>
              <a:gd name="connsiteY20" fmla="*/ 47772 h 193794"/>
              <a:gd name="connsiteX21" fmla="*/ 216736 w 229271"/>
              <a:gd name="connsiteY21" fmla="*/ 47772 h 193794"/>
              <a:gd name="connsiteX22" fmla="*/ 216736 w 229271"/>
              <a:gd name="connsiteY22" fmla="*/ 181550 h 193794"/>
              <a:gd name="connsiteX23" fmla="*/ 12219 w 229271"/>
              <a:gd name="connsiteY23" fmla="*/ 181550 h 19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9271" h="193794">
                <a:moveTo>
                  <a:pt x="6174" y="193711"/>
                </a:moveTo>
                <a:lnTo>
                  <a:pt x="222997" y="193711"/>
                </a:lnTo>
                <a:cubicBezTo>
                  <a:pt x="226379" y="193711"/>
                  <a:pt x="229186" y="190941"/>
                  <a:pt x="229186" y="187523"/>
                </a:cubicBezTo>
                <a:lnTo>
                  <a:pt x="229186" y="41367"/>
                </a:lnTo>
                <a:cubicBezTo>
                  <a:pt x="229186" y="37949"/>
                  <a:pt x="226451" y="35178"/>
                  <a:pt x="222997" y="35178"/>
                </a:cubicBezTo>
                <a:lnTo>
                  <a:pt x="122249" y="35178"/>
                </a:lnTo>
                <a:lnTo>
                  <a:pt x="101453" y="2795"/>
                </a:lnTo>
                <a:cubicBezTo>
                  <a:pt x="100301" y="996"/>
                  <a:pt x="98358" y="-90"/>
                  <a:pt x="96199" y="-83"/>
                </a:cubicBezTo>
                <a:lnTo>
                  <a:pt x="6174" y="-83"/>
                </a:lnTo>
                <a:cubicBezTo>
                  <a:pt x="2720" y="-83"/>
                  <a:pt x="-86" y="2724"/>
                  <a:pt x="-86" y="6178"/>
                </a:cubicBezTo>
                <a:lnTo>
                  <a:pt x="-86" y="187523"/>
                </a:lnTo>
                <a:cubicBezTo>
                  <a:pt x="-86" y="190941"/>
                  <a:pt x="2684" y="193711"/>
                  <a:pt x="6103" y="193711"/>
                </a:cubicBezTo>
                <a:cubicBezTo>
                  <a:pt x="6124" y="193711"/>
                  <a:pt x="6153" y="193711"/>
                  <a:pt x="6174" y="193711"/>
                </a:cubicBezTo>
                <a:close/>
                <a:moveTo>
                  <a:pt x="12363" y="12367"/>
                </a:moveTo>
                <a:lnTo>
                  <a:pt x="92817" y="12367"/>
                </a:lnTo>
                <a:lnTo>
                  <a:pt x="108793" y="37194"/>
                </a:lnTo>
                <a:lnTo>
                  <a:pt x="12219" y="37194"/>
                </a:lnTo>
                <a:close/>
                <a:moveTo>
                  <a:pt x="12363" y="67993"/>
                </a:moveTo>
                <a:lnTo>
                  <a:pt x="12363" y="47772"/>
                </a:lnTo>
                <a:lnTo>
                  <a:pt x="118795" y="47772"/>
                </a:lnTo>
                <a:cubicBezTo>
                  <a:pt x="119299" y="47844"/>
                  <a:pt x="119875" y="47844"/>
                  <a:pt x="120379" y="47772"/>
                </a:cubicBezTo>
                <a:lnTo>
                  <a:pt x="216736" y="47772"/>
                </a:lnTo>
                <a:lnTo>
                  <a:pt x="216736" y="181550"/>
                </a:lnTo>
                <a:lnTo>
                  <a:pt x="12219" y="181550"/>
                </a:lnTo>
                <a:close/>
              </a:path>
            </a:pathLst>
          </a:custGeom>
          <a:solidFill>
            <a:schemeClr val="accent2"/>
          </a:solidFill>
          <a:ln w="19050" cap="flat">
            <a:solidFill>
              <a:schemeClr val="accent2"/>
            </a:solid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nvGrpSpPr>
          <p:cNvPr id="58" name="组合 57">
            <a:extLst>
              <a:ext uri="{FF2B5EF4-FFF2-40B4-BE49-F238E27FC236}">
                <a16:creationId xmlns:a16="http://schemas.microsoft.com/office/drawing/2014/main" id="{00F266E5-FCA0-4238-BDBF-FECDD959C6E9}"/>
              </a:ext>
            </a:extLst>
          </p:cNvPr>
          <p:cNvGrpSpPr/>
          <p:nvPr/>
        </p:nvGrpSpPr>
        <p:grpSpPr>
          <a:xfrm>
            <a:off x="5183450" y="2301397"/>
            <a:ext cx="608053" cy="634277"/>
            <a:chOff x="5588698" y="7203331"/>
            <a:chExt cx="229244" cy="239132"/>
          </a:xfrm>
          <a:solidFill>
            <a:schemeClr val="accent2"/>
          </a:solidFill>
        </p:grpSpPr>
        <p:sp>
          <p:nvSpPr>
            <p:cNvPr id="59" name="任意多边形: 形状 58">
              <a:extLst>
                <a:ext uri="{FF2B5EF4-FFF2-40B4-BE49-F238E27FC236}">
                  <a16:creationId xmlns:a16="http://schemas.microsoft.com/office/drawing/2014/main" id="{A1CE364A-BA1B-4470-A9F0-193631012019}"/>
                </a:ext>
              </a:extLst>
            </p:cNvPr>
            <p:cNvSpPr/>
            <p:nvPr/>
          </p:nvSpPr>
          <p:spPr>
            <a:xfrm>
              <a:off x="5622677" y="7203331"/>
              <a:ext cx="77215" cy="106932"/>
            </a:xfrm>
            <a:custGeom>
              <a:avLst/>
              <a:gdLst>
                <a:gd name="connsiteX0" fmla="*/ 74610 w 77215"/>
                <a:gd name="connsiteY0" fmla="*/ 106711 h 106932"/>
                <a:gd name="connsiteX1" fmla="*/ 77129 w 77215"/>
                <a:gd name="connsiteY1" fmla="*/ 102969 h 106932"/>
                <a:gd name="connsiteX2" fmla="*/ 77129 w 77215"/>
                <a:gd name="connsiteY2" fmla="*/ 3949 h 106932"/>
                <a:gd name="connsiteX3" fmla="*/ 73099 w 77215"/>
                <a:gd name="connsiteY3" fmla="*/ -81 h 106932"/>
                <a:gd name="connsiteX4" fmla="*/ 1137 w 77215"/>
                <a:gd name="connsiteY4" fmla="*/ 28704 h 106932"/>
                <a:gd name="connsiteX5" fmla="*/ -86 w 77215"/>
                <a:gd name="connsiteY5" fmla="*/ 31582 h 106932"/>
                <a:gd name="connsiteX6" fmla="*/ 1065 w 77215"/>
                <a:gd name="connsiteY6" fmla="*/ 34461 h 106932"/>
                <a:gd name="connsiteX7" fmla="*/ 69933 w 77215"/>
                <a:gd name="connsiteY7" fmla="*/ 105560 h 106932"/>
                <a:gd name="connsiteX8" fmla="*/ 72883 w 77215"/>
                <a:gd name="connsiteY8" fmla="*/ 106783 h 106932"/>
                <a:gd name="connsiteX9" fmla="*/ 74610 w 77215"/>
                <a:gd name="connsiteY9" fmla="*/ 106711 h 106932"/>
                <a:gd name="connsiteX10" fmla="*/ 68997 w 77215"/>
                <a:gd name="connsiteY10" fmla="*/ 92966 h 106932"/>
                <a:gd name="connsiteX11" fmla="*/ 9989 w 77215"/>
                <a:gd name="connsiteY11" fmla="*/ 32014 h 106932"/>
                <a:gd name="connsiteX12" fmla="*/ 68997 w 77215"/>
                <a:gd name="connsiteY12" fmla="*/ 8051 h 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215" h="106932">
                  <a:moveTo>
                    <a:pt x="74610" y="106711"/>
                  </a:moveTo>
                  <a:cubicBezTo>
                    <a:pt x="76136" y="106092"/>
                    <a:pt x="77129" y="104610"/>
                    <a:pt x="77129" y="102969"/>
                  </a:cubicBezTo>
                  <a:lnTo>
                    <a:pt x="77129" y="3949"/>
                  </a:lnTo>
                  <a:cubicBezTo>
                    <a:pt x="77129" y="1725"/>
                    <a:pt x="75323" y="-81"/>
                    <a:pt x="73099" y="-81"/>
                  </a:cubicBezTo>
                  <a:cubicBezTo>
                    <a:pt x="46272" y="-254"/>
                    <a:pt x="20445" y="10080"/>
                    <a:pt x="1137" y="28704"/>
                  </a:cubicBezTo>
                  <a:cubicBezTo>
                    <a:pt x="381" y="29474"/>
                    <a:pt x="-50" y="30503"/>
                    <a:pt x="-86" y="31582"/>
                  </a:cubicBezTo>
                  <a:cubicBezTo>
                    <a:pt x="-79" y="32655"/>
                    <a:pt x="331" y="33684"/>
                    <a:pt x="1065" y="34461"/>
                  </a:cubicBezTo>
                  <a:lnTo>
                    <a:pt x="69933" y="105560"/>
                  </a:lnTo>
                  <a:cubicBezTo>
                    <a:pt x="70717" y="106344"/>
                    <a:pt x="71775" y="106783"/>
                    <a:pt x="72883" y="106783"/>
                  </a:cubicBezTo>
                  <a:cubicBezTo>
                    <a:pt x="73459" y="106891"/>
                    <a:pt x="74049" y="106869"/>
                    <a:pt x="74610" y="106711"/>
                  </a:cubicBezTo>
                  <a:close/>
                  <a:moveTo>
                    <a:pt x="68997" y="92966"/>
                  </a:moveTo>
                  <a:lnTo>
                    <a:pt x="9989" y="32014"/>
                  </a:lnTo>
                  <a:cubicBezTo>
                    <a:pt x="26295" y="17442"/>
                    <a:pt x="47150" y="8972"/>
                    <a:pt x="68997" y="8051"/>
                  </a:cubicBezTo>
                  <a:close/>
                </a:path>
              </a:pathLst>
            </a:custGeom>
            <a:grpFill/>
            <a:ln w="19050" cap="flat">
              <a:solidFill>
                <a:schemeClr val="accent2"/>
              </a:solid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0" name="任意多边形: 形状 59">
              <a:extLst>
                <a:ext uri="{FF2B5EF4-FFF2-40B4-BE49-F238E27FC236}">
                  <a16:creationId xmlns:a16="http://schemas.microsoft.com/office/drawing/2014/main" id="{79EAD4DD-2E22-4240-A67F-A4B4A78C51BD}"/>
                </a:ext>
              </a:extLst>
            </p:cNvPr>
            <p:cNvSpPr/>
            <p:nvPr/>
          </p:nvSpPr>
          <p:spPr>
            <a:xfrm>
              <a:off x="5588698" y="7252050"/>
              <a:ext cx="107116" cy="136441"/>
            </a:xfrm>
            <a:custGeom>
              <a:avLst/>
              <a:gdLst>
                <a:gd name="connsiteX0" fmla="*/ 107007 w 107116"/>
                <a:gd name="connsiteY0" fmla="*/ 75407 h 136441"/>
                <a:gd name="connsiteX1" fmla="*/ 105855 w 107116"/>
                <a:gd name="connsiteY1" fmla="*/ 72241 h 136441"/>
                <a:gd name="connsiteX2" fmla="*/ 36988 w 107116"/>
                <a:gd name="connsiteY2" fmla="*/ 1142 h 136441"/>
                <a:gd name="connsiteX3" fmla="*/ 34181 w 107116"/>
                <a:gd name="connsiteY3" fmla="*/ -82 h 136441"/>
                <a:gd name="connsiteX4" fmla="*/ 31303 w 107116"/>
                <a:gd name="connsiteY4" fmla="*/ 998 h 136441"/>
                <a:gd name="connsiteX5" fmla="*/ 18925 w 107116"/>
                <a:gd name="connsiteY5" fmla="*/ 134632 h 136441"/>
                <a:gd name="connsiteX6" fmla="*/ 22235 w 107116"/>
                <a:gd name="connsiteY6" fmla="*/ 136359 h 136441"/>
                <a:gd name="connsiteX7" fmla="*/ 24538 w 107116"/>
                <a:gd name="connsiteY7" fmla="*/ 135567 h 136441"/>
                <a:gd name="connsiteX8" fmla="*/ 105352 w 107116"/>
                <a:gd name="connsiteY8" fmla="*/ 78357 h 136441"/>
                <a:gd name="connsiteX9" fmla="*/ 107007 w 107116"/>
                <a:gd name="connsiteY9" fmla="*/ 75407 h 136441"/>
                <a:gd name="connsiteX10" fmla="*/ 23243 w 107116"/>
                <a:gd name="connsiteY10" fmla="*/ 126572 h 136441"/>
                <a:gd name="connsiteX11" fmla="*/ 34037 w 107116"/>
                <a:gd name="connsiteY11" fmla="*/ 9705 h 136441"/>
                <a:gd name="connsiteX12" fmla="*/ 96788 w 107116"/>
                <a:gd name="connsiteY12" fmla="*/ 74471 h 13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16" h="136441">
                  <a:moveTo>
                    <a:pt x="107007" y="75407"/>
                  </a:moveTo>
                  <a:cubicBezTo>
                    <a:pt x="107136" y="74227"/>
                    <a:pt x="106712" y="73061"/>
                    <a:pt x="105855" y="72241"/>
                  </a:cubicBezTo>
                  <a:lnTo>
                    <a:pt x="36988" y="1142"/>
                  </a:lnTo>
                  <a:cubicBezTo>
                    <a:pt x="36268" y="350"/>
                    <a:pt x="35246" y="-96"/>
                    <a:pt x="34181" y="-82"/>
                  </a:cubicBezTo>
                  <a:cubicBezTo>
                    <a:pt x="33116" y="-110"/>
                    <a:pt x="32087" y="278"/>
                    <a:pt x="31303" y="998"/>
                  </a:cubicBezTo>
                  <a:cubicBezTo>
                    <a:pt x="-5269" y="36367"/>
                    <a:pt x="-10529" y="93146"/>
                    <a:pt x="18925" y="134632"/>
                  </a:cubicBezTo>
                  <a:cubicBezTo>
                    <a:pt x="19688" y="135704"/>
                    <a:pt x="20919" y="136345"/>
                    <a:pt x="22235" y="136359"/>
                  </a:cubicBezTo>
                  <a:cubicBezTo>
                    <a:pt x="23063" y="136337"/>
                    <a:pt x="23869" y="136064"/>
                    <a:pt x="24538" y="135567"/>
                  </a:cubicBezTo>
                  <a:lnTo>
                    <a:pt x="105352" y="78357"/>
                  </a:lnTo>
                  <a:cubicBezTo>
                    <a:pt x="106309" y="77667"/>
                    <a:pt x="106914" y="76587"/>
                    <a:pt x="107007" y="75407"/>
                  </a:cubicBezTo>
                  <a:close/>
                  <a:moveTo>
                    <a:pt x="23243" y="126572"/>
                  </a:moveTo>
                  <a:cubicBezTo>
                    <a:pt x="-584" y="89799"/>
                    <a:pt x="3878" y="41491"/>
                    <a:pt x="34037" y="9705"/>
                  </a:cubicBezTo>
                  <a:lnTo>
                    <a:pt x="96788" y="74471"/>
                  </a:lnTo>
                  <a:close/>
                </a:path>
              </a:pathLst>
            </a:custGeom>
            <a:grpFill/>
            <a:ln w="19050" cap="flat">
              <a:solidFill>
                <a:schemeClr val="accent2"/>
              </a:solid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1" name="任意多边形: 形状 60">
              <a:extLst>
                <a:ext uri="{FF2B5EF4-FFF2-40B4-BE49-F238E27FC236}">
                  <a16:creationId xmlns:a16="http://schemas.microsoft.com/office/drawing/2014/main" id="{AB929203-9787-4284-9CE4-5F17697D1B10}"/>
                </a:ext>
              </a:extLst>
            </p:cNvPr>
            <p:cNvSpPr/>
            <p:nvPr/>
          </p:nvSpPr>
          <p:spPr>
            <a:xfrm>
              <a:off x="5626929" y="7232838"/>
              <a:ext cx="191013" cy="209625"/>
            </a:xfrm>
            <a:custGeom>
              <a:avLst/>
              <a:gdLst>
                <a:gd name="connsiteX0" fmla="*/ 190751 w 191013"/>
                <a:gd name="connsiteY0" fmla="*/ 91021 h 209625"/>
                <a:gd name="connsiteX1" fmla="*/ 189959 w 191013"/>
                <a:gd name="connsiteY1" fmla="*/ 86056 h 209625"/>
                <a:gd name="connsiteX2" fmla="*/ 189959 w 191013"/>
                <a:gd name="connsiteY2" fmla="*/ 86056 h 209625"/>
                <a:gd name="connsiteX3" fmla="*/ 187441 w 191013"/>
                <a:gd name="connsiteY3" fmla="*/ 75477 h 209625"/>
                <a:gd name="connsiteX4" fmla="*/ 186074 w 191013"/>
                <a:gd name="connsiteY4" fmla="*/ 71087 h 209625"/>
                <a:gd name="connsiteX5" fmla="*/ 182404 w 191013"/>
                <a:gd name="connsiteY5" fmla="*/ 61804 h 209625"/>
                <a:gd name="connsiteX6" fmla="*/ 180532 w 191013"/>
                <a:gd name="connsiteY6" fmla="*/ 57846 h 209625"/>
                <a:gd name="connsiteX7" fmla="*/ 175855 w 191013"/>
                <a:gd name="connsiteY7" fmla="*/ 49499 h 209625"/>
                <a:gd name="connsiteX8" fmla="*/ 173552 w 191013"/>
                <a:gd name="connsiteY8" fmla="*/ 45973 h 209625"/>
                <a:gd name="connsiteX9" fmla="*/ 167363 w 191013"/>
                <a:gd name="connsiteY9" fmla="*/ 37769 h 209625"/>
                <a:gd name="connsiteX10" fmla="*/ 164701 w 191013"/>
                <a:gd name="connsiteY10" fmla="*/ 34603 h 209625"/>
                <a:gd name="connsiteX11" fmla="*/ 158224 w 191013"/>
                <a:gd name="connsiteY11" fmla="*/ 28054 h 209625"/>
                <a:gd name="connsiteX12" fmla="*/ 155130 w 191013"/>
                <a:gd name="connsiteY12" fmla="*/ 25320 h 209625"/>
                <a:gd name="connsiteX13" fmla="*/ 147934 w 191013"/>
                <a:gd name="connsiteY13" fmla="*/ 19635 h 209625"/>
                <a:gd name="connsiteX14" fmla="*/ 144551 w 191013"/>
                <a:gd name="connsiteY14" fmla="*/ 17260 h 209625"/>
                <a:gd name="connsiteX15" fmla="*/ 136420 w 191013"/>
                <a:gd name="connsiteY15" fmla="*/ 12366 h 209625"/>
                <a:gd name="connsiteX16" fmla="*/ 132606 w 191013"/>
                <a:gd name="connsiteY16" fmla="*/ 10423 h 209625"/>
                <a:gd name="connsiteX17" fmla="*/ 122387 w 191013"/>
                <a:gd name="connsiteY17" fmla="*/ 6106 h 209625"/>
                <a:gd name="connsiteX18" fmla="*/ 118069 w 191013"/>
                <a:gd name="connsiteY18" fmla="*/ 4594 h 209625"/>
                <a:gd name="connsiteX19" fmla="*/ 107707 w 191013"/>
                <a:gd name="connsiteY19" fmla="*/ 1932 h 209625"/>
                <a:gd name="connsiteX20" fmla="*/ 102813 w 191013"/>
                <a:gd name="connsiteY20" fmla="*/ 1068 h 209625"/>
                <a:gd name="connsiteX21" fmla="*/ 90939 w 191013"/>
                <a:gd name="connsiteY21" fmla="*/ -83 h 209625"/>
                <a:gd name="connsiteX22" fmla="*/ 86694 w 191013"/>
                <a:gd name="connsiteY22" fmla="*/ -83 h 209625"/>
                <a:gd name="connsiteX23" fmla="*/ 80721 w 191013"/>
                <a:gd name="connsiteY23" fmla="*/ 5890 h 209625"/>
                <a:gd name="connsiteX24" fmla="*/ 80721 w 191013"/>
                <a:gd name="connsiteY24" fmla="*/ 101816 h 209625"/>
                <a:gd name="connsiteX25" fmla="*/ 2498 w 191013"/>
                <a:gd name="connsiteY25" fmla="*/ 157298 h 209625"/>
                <a:gd name="connsiteX26" fmla="*/ -21 w 191013"/>
                <a:gd name="connsiteY26" fmla="*/ 161184 h 209625"/>
                <a:gd name="connsiteX27" fmla="*/ 1059 w 191013"/>
                <a:gd name="connsiteY27" fmla="*/ 165646 h 209625"/>
                <a:gd name="connsiteX28" fmla="*/ 1059 w 191013"/>
                <a:gd name="connsiteY28" fmla="*/ 166222 h 209625"/>
                <a:gd name="connsiteX29" fmla="*/ 6816 w 191013"/>
                <a:gd name="connsiteY29" fmla="*/ 173418 h 209625"/>
                <a:gd name="connsiteX30" fmla="*/ 9550 w 191013"/>
                <a:gd name="connsiteY30" fmla="*/ 176440 h 209625"/>
                <a:gd name="connsiteX31" fmla="*/ 16099 w 191013"/>
                <a:gd name="connsiteY31" fmla="*/ 182917 h 209625"/>
                <a:gd name="connsiteX32" fmla="*/ 19265 w 191013"/>
                <a:gd name="connsiteY32" fmla="*/ 185579 h 209625"/>
                <a:gd name="connsiteX33" fmla="*/ 27469 w 191013"/>
                <a:gd name="connsiteY33" fmla="*/ 191840 h 209625"/>
                <a:gd name="connsiteX34" fmla="*/ 30419 w 191013"/>
                <a:gd name="connsiteY34" fmla="*/ 193711 h 209625"/>
                <a:gd name="connsiteX35" fmla="*/ 30995 w 191013"/>
                <a:gd name="connsiteY35" fmla="*/ 193711 h 209625"/>
                <a:gd name="connsiteX36" fmla="*/ 39343 w 191013"/>
                <a:gd name="connsiteY36" fmla="*/ 198389 h 209625"/>
                <a:gd name="connsiteX37" fmla="*/ 43228 w 191013"/>
                <a:gd name="connsiteY37" fmla="*/ 200260 h 209625"/>
                <a:gd name="connsiteX38" fmla="*/ 52655 w 191013"/>
                <a:gd name="connsiteY38" fmla="*/ 203930 h 209625"/>
                <a:gd name="connsiteX39" fmla="*/ 56973 w 191013"/>
                <a:gd name="connsiteY39" fmla="*/ 205297 h 209625"/>
                <a:gd name="connsiteX40" fmla="*/ 67552 w 191013"/>
                <a:gd name="connsiteY40" fmla="*/ 207816 h 209625"/>
                <a:gd name="connsiteX41" fmla="*/ 72517 w 191013"/>
                <a:gd name="connsiteY41" fmla="*/ 208607 h 209625"/>
                <a:gd name="connsiteX42" fmla="*/ 85974 w 191013"/>
                <a:gd name="connsiteY42" fmla="*/ 209543 h 209625"/>
                <a:gd name="connsiteX43" fmla="*/ 85974 w 191013"/>
                <a:gd name="connsiteY43" fmla="*/ 209543 h 209625"/>
                <a:gd name="connsiteX44" fmla="*/ 91659 w 191013"/>
                <a:gd name="connsiteY44" fmla="*/ 209543 h 209625"/>
                <a:gd name="connsiteX45" fmla="*/ 106556 w 191013"/>
                <a:gd name="connsiteY45" fmla="*/ 207672 h 209625"/>
                <a:gd name="connsiteX46" fmla="*/ 114183 w 191013"/>
                <a:gd name="connsiteY46" fmla="*/ 205801 h 209625"/>
                <a:gd name="connsiteX47" fmla="*/ 135772 w 191013"/>
                <a:gd name="connsiteY47" fmla="*/ 197021 h 209625"/>
                <a:gd name="connsiteX48" fmla="*/ 164557 w 191013"/>
                <a:gd name="connsiteY48" fmla="*/ 174065 h 209625"/>
                <a:gd name="connsiteX49" fmla="*/ 186937 w 191013"/>
                <a:gd name="connsiteY49" fmla="*/ 132831 h 209625"/>
                <a:gd name="connsiteX50" fmla="*/ 188808 w 191013"/>
                <a:gd name="connsiteY50" fmla="*/ 125203 h 209625"/>
                <a:gd name="connsiteX51" fmla="*/ 190679 w 191013"/>
                <a:gd name="connsiteY51" fmla="*/ 110307 h 209625"/>
                <a:gd name="connsiteX52" fmla="*/ 190679 w 191013"/>
                <a:gd name="connsiteY52" fmla="*/ 104622 h 209625"/>
                <a:gd name="connsiteX53" fmla="*/ 190679 w 191013"/>
                <a:gd name="connsiteY53" fmla="*/ 104622 h 209625"/>
                <a:gd name="connsiteX54" fmla="*/ 190751 w 191013"/>
                <a:gd name="connsiteY54" fmla="*/ 91021 h 209625"/>
                <a:gd name="connsiteX55" fmla="*/ 183555 w 191013"/>
                <a:gd name="connsiteY55" fmla="*/ 110091 h 209625"/>
                <a:gd name="connsiteX56" fmla="*/ 181828 w 191013"/>
                <a:gd name="connsiteY56" fmla="*/ 123836 h 209625"/>
                <a:gd name="connsiteX57" fmla="*/ 180173 w 191013"/>
                <a:gd name="connsiteY57" fmla="*/ 131032 h 209625"/>
                <a:gd name="connsiteX58" fmla="*/ 172041 w 191013"/>
                <a:gd name="connsiteY58" fmla="*/ 151181 h 209625"/>
                <a:gd name="connsiteX59" fmla="*/ 150452 w 191013"/>
                <a:gd name="connsiteY59" fmla="*/ 177736 h 209625"/>
                <a:gd name="connsiteX60" fmla="*/ 132534 w 191013"/>
                <a:gd name="connsiteY60" fmla="*/ 190257 h 209625"/>
                <a:gd name="connsiteX61" fmla="*/ 112384 w 191013"/>
                <a:gd name="connsiteY61" fmla="*/ 198389 h 209625"/>
                <a:gd name="connsiteX62" fmla="*/ 105188 w 191013"/>
                <a:gd name="connsiteY62" fmla="*/ 200044 h 209625"/>
                <a:gd name="connsiteX63" fmla="*/ 91443 w 191013"/>
                <a:gd name="connsiteY63" fmla="*/ 201843 h 209625"/>
                <a:gd name="connsiteX64" fmla="*/ 86190 w 191013"/>
                <a:gd name="connsiteY64" fmla="*/ 201843 h 209625"/>
                <a:gd name="connsiteX65" fmla="*/ 86190 w 191013"/>
                <a:gd name="connsiteY65" fmla="*/ 201843 h 209625"/>
                <a:gd name="connsiteX66" fmla="*/ 73669 w 191013"/>
                <a:gd name="connsiteY66" fmla="*/ 200979 h 209625"/>
                <a:gd name="connsiteX67" fmla="*/ 69063 w 191013"/>
                <a:gd name="connsiteY67" fmla="*/ 200332 h 209625"/>
                <a:gd name="connsiteX68" fmla="*/ 59348 w 191013"/>
                <a:gd name="connsiteY68" fmla="*/ 197957 h 209625"/>
                <a:gd name="connsiteX69" fmla="*/ 55318 w 191013"/>
                <a:gd name="connsiteY69" fmla="*/ 196662 h 209625"/>
                <a:gd name="connsiteX70" fmla="*/ 46683 w 191013"/>
                <a:gd name="connsiteY70" fmla="*/ 193279 h 209625"/>
                <a:gd name="connsiteX71" fmla="*/ 43085 w 191013"/>
                <a:gd name="connsiteY71" fmla="*/ 191552 h 209625"/>
                <a:gd name="connsiteX72" fmla="*/ 35385 w 191013"/>
                <a:gd name="connsiteY72" fmla="*/ 187235 h 209625"/>
                <a:gd name="connsiteX73" fmla="*/ 34737 w 191013"/>
                <a:gd name="connsiteY73" fmla="*/ 186875 h 209625"/>
                <a:gd name="connsiteX74" fmla="*/ 32074 w 191013"/>
                <a:gd name="connsiteY74" fmla="*/ 185148 h 209625"/>
                <a:gd name="connsiteX75" fmla="*/ 24518 w 191013"/>
                <a:gd name="connsiteY75" fmla="*/ 179391 h 209625"/>
                <a:gd name="connsiteX76" fmla="*/ 21640 w 191013"/>
                <a:gd name="connsiteY76" fmla="*/ 176944 h 209625"/>
                <a:gd name="connsiteX77" fmla="*/ 15523 w 191013"/>
                <a:gd name="connsiteY77" fmla="*/ 170971 h 209625"/>
                <a:gd name="connsiteX78" fmla="*/ 13005 w 191013"/>
                <a:gd name="connsiteY78" fmla="*/ 168164 h 209625"/>
                <a:gd name="connsiteX79" fmla="*/ 8615 w 191013"/>
                <a:gd name="connsiteY79" fmla="*/ 162695 h 209625"/>
                <a:gd name="connsiteX80" fmla="*/ 86766 w 191013"/>
                <a:gd name="connsiteY80" fmla="*/ 107213 h 209625"/>
                <a:gd name="connsiteX81" fmla="*/ 88493 w 191013"/>
                <a:gd name="connsiteY81" fmla="*/ 103902 h 209625"/>
                <a:gd name="connsiteX82" fmla="*/ 88493 w 191013"/>
                <a:gd name="connsiteY82" fmla="*/ 7977 h 209625"/>
                <a:gd name="connsiteX83" fmla="*/ 90292 w 191013"/>
                <a:gd name="connsiteY83" fmla="*/ 7977 h 209625"/>
                <a:gd name="connsiteX84" fmla="*/ 101302 w 191013"/>
                <a:gd name="connsiteY84" fmla="*/ 8984 h 209625"/>
                <a:gd name="connsiteX85" fmla="*/ 105836 w 191013"/>
                <a:gd name="connsiteY85" fmla="*/ 9848 h 209625"/>
                <a:gd name="connsiteX86" fmla="*/ 115407 w 191013"/>
                <a:gd name="connsiteY86" fmla="*/ 12294 h 209625"/>
                <a:gd name="connsiteX87" fmla="*/ 119365 w 191013"/>
                <a:gd name="connsiteY87" fmla="*/ 13662 h 209625"/>
                <a:gd name="connsiteX88" fmla="*/ 128720 w 191013"/>
                <a:gd name="connsiteY88" fmla="*/ 17620 h 209625"/>
                <a:gd name="connsiteX89" fmla="*/ 132246 w 191013"/>
                <a:gd name="connsiteY89" fmla="*/ 19419 h 209625"/>
                <a:gd name="connsiteX90" fmla="*/ 139442 w 191013"/>
                <a:gd name="connsiteY90" fmla="*/ 23952 h 209625"/>
                <a:gd name="connsiteX91" fmla="*/ 142537 w 191013"/>
                <a:gd name="connsiteY91" fmla="*/ 26111 h 209625"/>
                <a:gd name="connsiteX92" fmla="*/ 149301 w 191013"/>
                <a:gd name="connsiteY92" fmla="*/ 31436 h 209625"/>
                <a:gd name="connsiteX93" fmla="*/ 152107 w 191013"/>
                <a:gd name="connsiteY93" fmla="*/ 33955 h 209625"/>
                <a:gd name="connsiteX94" fmla="*/ 158080 w 191013"/>
                <a:gd name="connsiteY94" fmla="*/ 40000 h 209625"/>
                <a:gd name="connsiteX95" fmla="*/ 160527 w 191013"/>
                <a:gd name="connsiteY95" fmla="*/ 42878 h 209625"/>
                <a:gd name="connsiteX96" fmla="*/ 166284 w 191013"/>
                <a:gd name="connsiteY96" fmla="*/ 50506 h 209625"/>
                <a:gd name="connsiteX97" fmla="*/ 168371 w 191013"/>
                <a:gd name="connsiteY97" fmla="*/ 53673 h 209625"/>
                <a:gd name="connsiteX98" fmla="*/ 172688 w 191013"/>
                <a:gd name="connsiteY98" fmla="*/ 61445 h 209625"/>
                <a:gd name="connsiteX99" fmla="*/ 174416 w 191013"/>
                <a:gd name="connsiteY99" fmla="*/ 65043 h 209625"/>
                <a:gd name="connsiteX100" fmla="*/ 177798 w 191013"/>
                <a:gd name="connsiteY100" fmla="*/ 73606 h 209625"/>
                <a:gd name="connsiteX101" fmla="*/ 179093 w 191013"/>
                <a:gd name="connsiteY101" fmla="*/ 77708 h 209625"/>
                <a:gd name="connsiteX102" fmla="*/ 181396 w 191013"/>
                <a:gd name="connsiteY102" fmla="*/ 87423 h 209625"/>
                <a:gd name="connsiteX103" fmla="*/ 182116 w 191013"/>
                <a:gd name="connsiteY103" fmla="*/ 92029 h 209625"/>
                <a:gd name="connsiteX104" fmla="*/ 182979 w 191013"/>
                <a:gd name="connsiteY104" fmla="*/ 104550 h 209625"/>
                <a:gd name="connsiteX105" fmla="*/ 182979 w 191013"/>
                <a:gd name="connsiteY105" fmla="*/ 104550 h 209625"/>
                <a:gd name="connsiteX106" fmla="*/ 183411 w 191013"/>
                <a:gd name="connsiteY106" fmla="*/ 110091 h 2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1013" h="209625">
                  <a:moveTo>
                    <a:pt x="190751" y="91021"/>
                  </a:moveTo>
                  <a:cubicBezTo>
                    <a:pt x="190751" y="89366"/>
                    <a:pt x="190247" y="87711"/>
                    <a:pt x="189959" y="86056"/>
                  </a:cubicBezTo>
                  <a:lnTo>
                    <a:pt x="189959" y="86056"/>
                  </a:lnTo>
                  <a:cubicBezTo>
                    <a:pt x="189326" y="82486"/>
                    <a:pt x="188484" y="78953"/>
                    <a:pt x="187441" y="75477"/>
                  </a:cubicBezTo>
                  <a:cubicBezTo>
                    <a:pt x="187441" y="74038"/>
                    <a:pt x="186577" y="72527"/>
                    <a:pt x="186074" y="71087"/>
                  </a:cubicBezTo>
                  <a:cubicBezTo>
                    <a:pt x="184973" y="67921"/>
                    <a:pt x="183749" y="64827"/>
                    <a:pt x="182404" y="61804"/>
                  </a:cubicBezTo>
                  <a:cubicBezTo>
                    <a:pt x="181828" y="60437"/>
                    <a:pt x="181180" y="59142"/>
                    <a:pt x="180532" y="57846"/>
                  </a:cubicBezTo>
                  <a:cubicBezTo>
                    <a:pt x="179093" y="55040"/>
                    <a:pt x="177510" y="52233"/>
                    <a:pt x="175855" y="49499"/>
                  </a:cubicBezTo>
                  <a:cubicBezTo>
                    <a:pt x="175135" y="48276"/>
                    <a:pt x="174344" y="47124"/>
                    <a:pt x="173552" y="45973"/>
                  </a:cubicBezTo>
                  <a:cubicBezTo>
                    <a:pt x="171638" y="43130"/>
                    <a:pt x="169566" y="40396"/>
                    <a:pt x="167363" y="37769"/>
                  </a:cubicBezTo>
                  <a:lnTo>
                    <a:pt x="164701" y="34603"/>
                  </a:lnTo>
                  <a:cubicBezTo>
                    <a:pt x="162614" y="32372"/>
                    <a:pt x="160455" y="30213"/>
                    <a:pt x="158224" y="28054"/>
                  </a:cubicBezTo>
                  <a:lnTo>
                    <a:pt x="155130" y="25320"/>
                  </a:lnTo>
                  <a:cubicBezTo>
                    <a:pt x="152841" y="23290"/>
                    <a:pt x="150438" y="21390"/>
                    <a:pt x="147934" y="19635"/>
                  </a:cubicBezTo>
                  <a:cubicBezTo>
                    <a:pt x="146854" y="18778"/>
                    <a:pt x="145725" y="17987"/>
                    <a:pt x="144551" y="17260"/>
                  </a:cubicBezTo>
                  <a:cubicBezTo>
                    <a:pt x="141817" y="15461"/>
                    <a:pt x="139082" y="13806"/>
                    <a:pt x="136420" y="12366"/>
                  </a:cubicBezTo>
                  <a:lnTo>
                    <a:pt x="132606" y="10423"/>
                  </a:lnTo>
                  <a:cubicBezTo>
                    <a:pt x="129288" y="8775"/>
                    <a:pt x="125877" y="7336"/>
                    <a:pt x="122387" y="6106"/>
                  </a:cubicBezTo>
                  <a:lnTo>
                    <a:pt x="118069" y="4594"/>
                  </a:lnTo>
                  <a:cubicBezTo>
                    <a:pt x="114687" y="3587"/>
                    <a:pt x="110873" y="2651"/>
                    <a:pt x="107707" y="1932"/>
                  </a:cubicBezTo>
                  <a:cubicBezTo>
                    <a:pt x="106123" y="1932"/>
                    <a:pt x="104468" y="1284"/>
                    <a:pt x="102813" y="1068"/>
                  </a:cubicBezTo>
                  <a:cubicBezTo>
                    <a:pt x="98884" y="464"/>
                    <a:pt x="94919" y="75"/>
                    <a:pt x="90939" y="-83"/>
                  </a:cubicBezTo>
                  <a:lnTo>
                    <a:pt x="86694" y="-83"/>
                  </a:lnTo>
                  <a:cubicBezTo>
                    <a:pt x="83398" y="-83"/>
                    <a:pt x="80721" y="2594"/>
                    <a:pt x="80721" y="5890"/>
                  </a:cubicBezTo>
                  <a:lnTo>
                    <a:pt x="80721" y="101816"/>
                  </a:lnTo>
                  <a:lnTo>
                    <a:pt x="2498" y="157298"/>
                  </a:lnTo>
                  <a:cubicBezTo>
                    <a:pt x="1174" y="158205"/>
                    <a:pt x="267" y="159608"/>
                    <a:pt x="-21" y="161184"/>
                  </a:cubicBezTo>
                  <a:cubicBezTo>
                    <a:pt x="-251" y="162753"/>
                    <a:pt x="131" y="164358"/>
                    <a:pt x="1059" y="165646"/>
                  </a:cubicBezTo>
                  <a:lnTo>
                    <a:pt x="1059" y="166222"/>
                  </a:lnTo>
                  <a:cubicBezTo>
                    <a:pt x="2786" y="168596"/>
                    <a:pt x="4657" y="170971"/>
                    <a:pt x="6816" y="173418"/>
                  </a:cubicBezTo>
                  <a:lnTo>
                    <a:pt x="9550" y="176440"/>
                  </a:lnTo>
                  <a:cubicBezTo>
                    <a:pt x="11565" y="178599"/>
                    <a:pt x="13796" y="180758"/>
                    <a:pt x="16099" y="182917"/>
                  </a:cubicBezTo>
                  <a:lnTo>
                    <a:pt x="19265" y="185579"/>
                  </a:lnTo>
                  <a:cubicBezTo>
                    <a:pt x="22144" y="187954"/>
                    <a:pt x="24806" y="190041"/>
                    <a:pt x="27469" y="191840"/>
                  </a:cubicBezTo>
                  <a:lnTo>
                    <a:pt x="30419" y="193711"/>
                  </a:lnTo>
                  <a:lnTo>
                    <a:pt x="30995" y="193711"/>
                  </a:lnTo>
                  <a:cubicBezTo>
                    <a:pt x="33729" y="195366"/>
                    <a:pt x="36536" y="196949"/>
                    <a:pt x="39343" y="198389"/>
                  </a:cubicBezTo>
                  <a:lnTo>
                    <a:pt x="43228" y="200260"/>
                  </a:lnTo>
                  <a:cubicBezTo>
                    <a:pt x="46309" y="201641"/>
                    <a:pt x="49453" y="202865"/>
                    <a:pt x="52655" y="203930"/>
                  </a:cubicBezTo>
                  <a:lnTo>
                    <a:pt x="56973" y="205297"/>
                  </a:lnTo>
                  <a:cubicBezTo>
                    <a:pt x="60442" y="206348"/>
                    <a:pt x="63975" y="207190"/>
                    <a:pt x="67552" y="207816"/>
                  </a:cubicBezTo>
                  <a:cubicBezTo>
                    <a:pt x="69207" y="208176"/>
                    <a:pt x="70862" y="208392"/>
                    <a:pt x="72517" y="208607"/>
                  </a:cubicBezTo>
                  <a:cubicBezTo>
                    <a:pt x="76972" y="209233"/>
                    <a:pt x="81469" y="209543"/>
                    <a:pt x="85974" y="209543"/>
                  </a:cubicBezTo>
                  <a:lnTo>
                    <a:pt x="85974" y="209543"/>
                  </a:lnTo>
                  <a:lnTo>
                    <a:pt x="91659" y="209543"/>
                  </a:lnTo>
                  <a:cubicBezTo>
                    <a:pt x="96661" y="209277"/>
                    <a:pt x="101640" y="208650"/>
                    <a:pt x="106556" y="207672"/>
                  </a:cubicBezTo>
                  <a:cubicBezTo>
                    <a:pt x="109002" y="207168"/>
                    <a:pt x="111520" y="206592"/>
                    <a:pt x="114183" y="205801"/>
                  </a:cubicBezTo>
                  <a:cubicBezTo>
                    <a:pt x="121696" y="203721"/>
                    <a:pt x="128943" y="200771"/>
                    <a:pt x="135772" y="197021"/>
                  </a:cubicBezTo>
                  <a:cubicBezTo>
                    <a:pt x="146595" y="191049"/>
                    <a:pt x="156332" y="183291"/>
                    <a:pt x="164557" y="174065"/>
                  </a:cubicBezTo>
                  <a:cubicBezTo>
                    <a:pt x="175107" y="162235"/>
                    <a:pt x="182763" y="148123"/>
                    <a:pt x="186937" y="132831"/>
                  </a:cubicBezTo>
                  <a:cubicBezTo>
                    <a:pt x="187729" y="130097"/>
                    <a:pt x="188304" y="127650"/>
                    <a:pt x="188808" y="125203"/>
                  </a:cubicBezTo>
                  <a:cubicBezTo>
                    <a:pt x="189758" y="120281"/>
                    <a:pt x="190377" y="115308"/>
                    <a:pt x="190679" y="110307"/>
                  </a:cubicBezTo>
                  <a:cubicBezTo>
                    <a:pt x="190679" y="108436"/>
                    <a:pt x="190679" y="106565"/>
                    <a:pt x="190679" y="104622"/>
                  </a:cubicBezTo>
                  <a:lnTo>
                    <a:pt x="190679" y="104622"/>
                  </a:lnTo>
                  <a:cubicBezTo>
                    <a:pt x="190982" y="100096"/>
                    <a:pt x="191010" y="95555"/>
                    <a:pt x="190751" y="91021"/>
                  </a:cubicBezTo>
                  <a:close/>
                  <a:moveTo>
                    <a:pt x="183555" y="110091"/>
                  </a:moveTo>
                  <a:cubicBezTo>
                    <a:pt x="183339" y="114711"/>
                    <a:pt x="182763" y="119310"/>
                    <a:pt x="181828" y="123836"/>
                  </a:cubicBezTo>
                  <a:cubicBezTo>
                    <a:pt x="181396" y="126067"/>
                    <a:pt x="180820" y="128369"/>
                    <a:pt x="180173" y="131032"/>
                  </a:cubicBezTo>
                  <a:cubicBezTo>
                    <a:pt x="178179" y="138020"/>
                    <a:pt x="175459" y="144770"/>
                    <a:pt x="172041" y="151181"/>
                  </a:cubicBezTo>
                  <a:cubicBezTo>
                    <a:pt x="166385" y="161184"/>
                    <a:pt x="159088" y="170158"/>
                    <a:pt x="150452" y="177736"/>
                  </a:cubicBezTo>
                  <a:cubicBezTo>
                    <a:pt x="144962" y="182557"/>
                    <a:pt x="138953" y="186760"/>
                    <a:pt x="132534" y="190257"/>
                  </a:cubicBezTo>
                  <a:cubicBezTo>
                    <a:pt x="126158" y="193747"/>
                    <a:pt x="119394" y="196475"/>
                    <a:pt x="112384" y="198389"/>
                  </a:cubicBezTo>
                  <a:cubicBezTo>
                    <a:pt x="109938" y="199036"/>
                    <a:pt x="107635" y="199612"/>
                    <a:pt x="105188" y="200044"/>
                  </a:cubicBezTo>
                  <a:cubicBezTo>
                    <a:pt x="100655" y="200958"/>
                    <a:pt x="96063" y="201562"/>
                    <a:pt x="91443" y="201843"/>
                  </a:cubicBezTo>
                  <a:lnTo>
                    <a:pt x="86190" y="201843"/>
                  </a:lnTo>
                  <a:lnTo>
                    <a:pt x="86190" y="201843"/>
                  </a:lnTo>
                  <a:cubicBezTo>
                    <a:pt x="82002" y="201843"/>
                    <a:pt x="77821" y="201548"/>
                    <a:pt x="73669" y="200979"/>
                  </a:cubicBezTo>
                  <a:lnTo>
                    <a:pt x="69063" y="200332"/>
                  </a:lnTo>
                  <a:cubicBezTo>
                    <a:pt x="65782" y="199720"/>
                    <a:pt x="62543" y="198929"/>
                    <a:pt x="59348" y="197957"/>
                  </a:cubicBezTo>
                  <a:cubicBezTo>
                    <a:pt x="57981" y="197604"/>
                    <a:pt x="56635" y="197165"/>
                    <a:pt x="55318" y="196662"/>
                  </a:cubicBezTo>
                  <a:cubicBezTo>
                    <a:pt x="52382" y="195697"/>
                    <a:pt x="49497" y="194567"/>
                    <a:pt x="46683" y="193279"/>
                  </a:cubicBezTo>
                  <a:cubicBezTo>
                    <a:pt x="45459" y="192776"/>
                    <a:pt x="44236" y="192128"/>
                    <a:pt x="43085" y="191552"/>
                  </a:cubicBezTo>
                  <a:cubicBezTo>
                    <a:pt x="40494" y="190257"/>
                    <a:pt x="37903" y="188818"/>
                    <a:pt x="35385" y="187235"/>
                  </a:cubicBezTo>
                  <a:lnTo>
                    <a:pt x="34737" y="186875"/>
                  </a:lnTo>
                  <a:lnTo>
                    <a:pt x="32074" y="185148"/>
                  </a:lnTo>
                  <a:cubicBezTo>
                    <a:pt x="29699" y="183492"/>
                    <a:pt x="27181" y="181622"/>
                    <a:pt x="24518" y="179391"/>
                  </a:cubicBezTo>
                  <a:lnTo>
                    <a:pt x="21640" y="176944"/>
                  </a:lnTo>
                  <a:cubicBezTo>
                    <a:pt x="19481" y="175001"/>
                    <a:pt x="17394" y="172986"/>
                    <a:pt x="15523" y="170971"/>
                  </a:cubicBezTo>
                  <a:lnTo>
                    <a:pt x="13005" y="168164"/>
                  </a:lnTo>
                  <a:cubicBezTo>
                    <a:pt x="11421" y="166294"/>
                    <a:pt x="9910" y="164423"/>
                    <a:pt x="8615" y="162695"/>
                  </a:cubicBezTo>
                  <a:lnTo>
                    <a:pt x="86766" y="107213"/>
                  </a:lnTo>
                  <a:cubicBezTo>
                    <a:pt x="87860" y="106464"/>
                    <a:pt x="88507" y="105227"/>
                    <a:pt x="88493" y="103902"/>
                  </a:cubicBezTo>
                  <a:lnTo>
                    <a:pt x="88493" y="7977"/>
                  </a:lnTo>
                  <a:lnTo>
                    <a:pt x="90292" y="7977"/>
                  </a:lnTo>
                  <a:cubicBezTo>
                    <a:pt x="93976" y="8128"/>
                    <a:pt x="97654" y="8459"/>
                    <a:pt x="101302" y="8984"/>
                  </a:cubicBezTo>
                  <a:lnTo>
                    <a:pt x="105836" y="9848"/>
                  </a:lnTo>
                  <a:cubicBezTo>
                    <a:pt x="109067" y="10488"/>
                    <a:pt x="112262" y="11301"/>
                    <a:pt x="115407" y="12294"/>
                  </a:cubicBezTo>
                  <a:lnTo>
                    <a:pt x="119365" y="13662"/>
                  </a:lnTo>
                  <a:cubicBezTo>
                    <a:pt x="122552" y="14799"/>
                    <a:pt x="125683" y="16123"/>
                    <a:pt x="128720" y="17620"/>
                  </a:cubicBezTo>
                  <a:lnTo>
                    <a:pt x="132246" y="19419"/>
                  </a:lnTo>
                  <a:cubicBezTo>
                    <a:pt x="134721" y="20807"/>
                    <a:pt x="137125" y="22319"/>
                    <a:pt x="139442" y="23952"/>
                  </a:cubicBezTo>
                  <a:cubicBezTo>
                    <a:pt x="140521" y="24600"/>
                    <a:pt x="141529" y="25391"/>
                    <a:pt x="142537" y="26111"/>
                  </a:cubicBezTo>
                  <a:cubicBezTo>
                    <a:pt x="144839" y="27766"/>
                    <a:pt x="147142" y="29565"/>
                    <a:pt x="149301" y="31436"/>
                  </a:cubicBezTo>
                  <a:lnTo>
                    <a:pt x="152107" y="33955"/>
                  </a:lnTo>
                  <a:cubicBezTo>
                    <a:pt x="154194" y="35898"/>
                    <a:pt x="156209" y="37913"/>
                    <a:pt x="158080" y="40000"/>
                  </a:cubicBezTo>
                  <a:cubicBezTo>
                    <a:pt x="158944" y="40935"/>
                    <a:pt x="159735" y="41871"/>
                    <a:pt x="160527" y="42878"/>
                  </a:cubicBezTo>
                  <a:cubicBezTo>
                    <a:pt x="162606" y="45296"/>
                    <a:pt x="164528" y="47844"/>
                    <a:pt x="166284" y="50506"/>
                  </a:cubicBezTo>
                  <a:cubicBezTo>
                    <a:pt x="167004" y="51514"/>
                    <a:pt x="167723" y="52593"/>
                    <a:pt x="168371" y="53673"/>
                  </a:cubicBezTo>
                  <a:cubicBezTo>
                    <a:pt x="169947" y="56184"/>
                    <a:pt x="171393" y="58775"/>
                    <a:pt x="172688" y="61445"/>
                  </a:cubicBezTo>
                  <a:cubicBezTo>
                    <a:pt x="173336" y="62610"/>
                    <a:pt x="173912" y="63812"/>
                    <a:pt x="174416" y="65043"/>
                  </a:cubicBezTo>
                  <a:cubicBezTo>
                    <a:pt x="175711" y="67828"/>
                    <a:pt x="176841" y="70685"/>
                    <a:pt x="177798" y="73606"/>
                  </a:cubicBezTo>
                  <a:cubicBezTo>
                    <a:pt x="178323" y="74952"/>
                    <a:pt x="178755" y="76319"/>
                    <a:pt x="179093" y="77708"/>
                  </a:cubicBezTo>
                  <a:cubicBezTo>
                    <a:pt x="180065" y="80896"/>
                    <a:pt x="180835" y="84141"/>
                    <a:pt x="181396" y="87423"/>
                  </a:cubicBezTo>
                  <a:cubicBezTo>
                    <a:pt x="181396" y="88934"/>
                    <a:pt x="181900" y="90517"/>
                    <a:pt x="182116" y="92029"/>
                  </a:cubicBezTo>
                  <a:cubicBezTo>
                    <a:pt x="182684" y="96181"/>
                    <a:pt x="182972" y="100362"/>
                    <a:pt x="182979" y="104550"/>
                  </a:cubicBezTo>
                  <a:lnTo>
                    <a:pt x="182979" y="104550"/>
                  </a:lnTo>
                  <a:cubicBezTo>
                    <a:pt x="183555" y="106637"/>
                    <a:pt x="183555" y="108364"/>
                    <a:pt x="183411" y="110091"/>
                  </a:cubicBezTo>
                  <a:close/>
                </a:path>
              </a:pathLst>
            </a:custGeom>
            <a:grpFill/>
            <a:ln w="19050" cap="flat">
              <a:solidFill>
                <a:schemeClr val="accent2"/>
              </a:solid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Tree>
    <p:extLst>
      <p:ext uri="{BB962C8B-B14F-4D97-AF65-F5344CB8AC3E}">
        <p14:creationId xmlns:p14="http://schemas.microsoft.com/office/powerpoint/2010/main" val="1653692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B8E2C0F-2DC2-5B2A-9B13-E18C2A6FFA8B}"/>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风格特征</a:t>
            </a:r>
          </a:p>
        </p:txBody>
      </p:sp>
      <p:sp>
        <p:nvSpPr>
          <p:cNvPr id="24" name="弧形 23">
            <a:extLst>
              <a:ext uri="{FF2B5EF4-FFF2-40B4-BE49-F238E27FC236}">
                <a16:creationId xmlns:a16="http://schemas.microsoft.com/office/drawing/2014/main" id="{B37284F9-469F-4C0C-EFD9-A939122F6E25}"/>
              </a:ext>
            </a:extLst>
          </p:cNvPr>
          <p:cNvSpPr/>
          <p:nvPr/>
        </p:nvSpPr>
        <p:spPr>
          <a:xfrm>
            <a:off x="1353378" y="2130223"/>
            <a:ext cx="2597556" cy="2597554"/>
          </a:xfrm>
          <a:prstGeom prst="arc">
            <a:avLst>
              <a:gd name="adj1" fmla="val 14886971"/>
              <a:gd name="adj2" fmla="val 11840808"/>
            </a:avLst>
          </a:prstGeom>
          <a:noFill/>
          <a:ln w="63500" cap="rnd"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 name="椭圆 24">
            <a:extLst>
              <a:ext uri="{FF2B5EF4-FFF2-40B4-BE49-F238E27FC236}">
                <a16:creationId xmlns:a16="http://schemas.microsoft.com/office/drawing/2014/main" id="{B16779FC-0CE9-6629-B8C3-3DB099DEB803}"/>
              </a:ext>
            </a:extLst>
          </p:cNvPr>
          <p:cNvSpPr/>
          <p:nvPr/>
        </p:nvSpPr>
        <p:spPr>
          <a:xfrm>
            <a:off x="1335894" y="2183008"/>
            <a:ext cx="804684" cy="8046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a:solidFill>
                <a:schemeClr val="bg1"/>
              </a:solidFill>
              <a:latin typeface="+mj-ea"/>
              <a:ea typeface="+mj-ea"/>
            </a:endParaRPr>
          </a:p>
        </p:txBody>
      </p:sp>
      <p:sp>
        <p:nvSpPr>
          <p:cNvPr id="26" name="文本框 25">
            <a:extLst>
              <a:ext uri="{FF2B5EF4-FFF2-40B4-BE49-F238E27FC236}">
                <a16:creationId xmlns:a16="http://schemas.microsoft.com/office/drawing/2014/main" id="{3DFCCCDB-2BAF-ECC1-632C-D8FDB57BB564}"/>
              </a:ext>
            </a:extLst>
          </p:cNvPr>
          <p:cNvSpPr txBox="1"/>
          <p:nvPr/>
        </p:nvSpPr>
        <p:spPr>
          <a:xfrm>
            <a:off x="1959659" y="2957196"/>
            <a:ext cx="1538883" cy="369332"/>
          </a:xfrm>
          <a:prstGeom prst="rect">
            <a:avLst/>
          </a:prstGeom>
          <a:noFill/>
          <a:effectLst/>
        </p:spPr>
        <p:txBody>
          <a:bodyPr wrap="none" lIns="0" tIns="0" rIns="0" bIns="0" rtlCol="0" anchor="t">
            <a:noAutofit/>
          </a:bodyPr>
          <a:lstStyle/>
          <a:p>
            <a:r>
              <a:rPr lang="zh-CN" altLang="en-US" sz="2400">
                <a:solidFill>
                  <a:schemeClr val="accent1"/>
                </a:solidFill>
                <a:latin typeface="+mj-ea"/>
                <a:ea typeface="+mj-ea"/>
              </a:rPr>
              <a:t>高饱和色彩</a:t>
            </a:r>
            <a:endParaRPr lang="zh-CN" altLang="en-US" sz="2400" dirty="0">
              <a:solidFill>
                <a:schemeClr val="accent1"/>
              </a:solidFill>
              <a:latin typeface="+mj-ea"/>
              <a:ea typeface="+mj-ea"/>
            </a:endParaRPr>
          </a:p>
        </p:txBody>
      </p:sp>
      <p:sp>
        <p:nvSpPr>
          <p:cNvPr id="27" name="文本框 26">
            <a:extLst>
              <a:ext uri="{FF2B5EF4-FFF2-40B4-BE49-F238E27FC236}">
                <a16:creationId xmlns:a16="http://schemas.microsoft.com/office/drawing/2014/main" id="{915C1777-AC95-9CB3-D321-1112CD1A1E9C}"/>
              </a:ext>
            </a:extLst>
          </p:cNvPr>
          <p:cNvSpPr txBox="1"/>
          <p:nvPr/>
        </p:nvSpPr>
        <p:spPr>
          <a:xfrm>
            <a:off x="1652405" y="3360420"/>
            <a:ext cx="1999502" cy="1092992"/>
          </a:xfrm>
          <a:prstGeom prst="rect">
            <a:avLst/>
          </a:prstGeom>
          <a:noFill/>
          <a:effectLst/>
        </p:spPr>
        <p:txBody>
          <a:bodyPr wrap="square" lIns="0" tIns="0" rIns="0" bIns="0" rtlCol="0" anchor="t">
            <a:noAutofit/>
          </a:bodyPr>
          <a:lstStyle/>
          <a:p>
            <a:pPr algn="ctr">
              <a:lnSpc>
                <a:spcPct val="130000"/>
              </a:lnSpc>
            </a:pPr>
            <a:r>
              <a:rPr lang="zh-CN" altLang="en-US" sz="1400" b="0">
                <a:solidFill>
                  <a:schemeClr val="tx1">
                    <a:lumMod val="75000"/>
                    <a:lumOff val="25000"/>
                  </a:schemeClr>
                </a:solidFill>
                <a:effectLst/>
                <a:latin typeface="+mn-ea"/>
              </a:rPr>
              <a:t>早期从波普艺术中吸取色彩经验，鲜艳明快的色块，大胆的撞色配色让艳丽的颜色任意组合</a:t>
            </a:r>
          </a:p>
        </p:txBody>
      </p:sp>
      <p:sp>
        <p:nvSpPr>
          <p:cNvPr id="28" name="弧形 27">
            <a:extLst>
              <a:ext uri="{FF2B5EF4-FFF2-40B4-BE49-F238E27FC236}">
                <a16:creationId xmlns:a16="http://schemas.microsoft.com/office/drawing/2014/main" id="{ADB74EAB-1DB6-CACE-9450-A715BC90F52C}"/>
              </a:ext>
            </a:extLst>
          </p:cNvPr>
          <p:cNvSpPr/>
          <p:nvPr/>
        </p:nvSpPr>
        <p:spPr>
          <a:xfrm>
            <a:off x="1159948" y="1936793"/>
            <a:ext cx="2984416" cy="2984414"/>
          </a:xfrm>
          <a:prstGeom prst="arc">
            <a:avLst>
              <a:gd name="adj1" fmla="val 21595114"/>
              <a:gd name="adj2" fmla="val 5488631"/>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29" name="直接箭头连接符 28">
            <a:extLst>
              <a:ext uri="{FF2B5EF4-FFF2-40B4-BE49-F238E27FC236}">
                <a16:creationId xmlns:a16="http://schemas.microsoft.com/office/drawing/2014/main" id="{8BC6C0A4-8955-4EB2-E68D-FF1446C31D02}"/>
              </a:ext>
            </a:extLst>
          </p:cNvPr>
          <p:cNvCxnSpPr>
            <a:cxnSpLocks/>
          </p:cNvCxnSpPr>
          <p:nvPr/>
        </p:nvCxnSpPr>
        <p:spPr>
          <a:xfrm>
            <a:off x="4148028" y="3438525"/>
            <a:ext cx="52631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3CA1200F-1279-A13A-E431-BB322F698658}"/>
              </a:ext>
            </a:extLst>
          </p:cNvPr>
          <p:cNvCxnSpPr>
            <a:cxnSpLocks/>
          </p:cNvCxnSpPr>
          <p:nvPr/>
        </p:nvCxnSpPr>
        <p:spPr>
          <a:xfrm>
            <a:off x="2620914" y="4918640"/>
            <a:ext cx="0" cy="265113"/>
          </a:xfrm>
          <a:prstGeom prst="line">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31" name="弧形 30">
            <a:extLst>
              <a:ext uri="{FF2B5EF4-FFF2-40B4-BE49-F238E27FC236}">
                <a16:creationId xmlns:a16="http://schemas.microsoft.com/office/drawing/2014/main" id="{5DF95E04-52A1-A923-B5B3-D50C8379819C}"/>
              </a:ext>
            </a:extLst>
          </p:cNvPr>
          <p:cNvSpPr/>
          <p:nvPr/>
        </p:nvSpPr>
        <p:spPr>
          <a:xfrm>
            <a:off x="4696653" y="2130223"/>
            <a:ext cx="2597556" cy="2597554"/>
          </a:xfrm>
          <a:prstGeom prst="arc">
            <a:avLst>
              <a:gd name="adj1" fmla="val 14886971"/>
              <a:gd name="adj2" fmla="val 11840808"/>
            </a:avLst>
          </a:prstGeom>
          <a:noFill/>
          <a:ln w="63500" cap="rnd"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 name="椭圆 31">
            <a:extLst>
              <a:ext uri="{FF2B5EF4-FFF2-40B4-BE49-F238E27FC236}">
                <a16:creationId xmlns:a16="http://schemas.microsoft.com/office/drawing/2014/main" id="{065BC6B2-1A3A-ED65-C9AC-24BCC3963826}"/>
              </a:ext>
            </a:extLst>
          </p:cNvPr>
          <p:cNvSpPr/>
          <p:nvPr/>
        </p:nvSpPr>
        <p:spPr>
          <a:xfrm>
            <a:off x="4679169" y="2183008"/>
            <a:ext cx="804684" cy="8046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a:solidFill>
                <a:schemeClr val="bg1"/>
              </a:solidFill>
              <a:latin typeface="+mj-ea"/>
              <a:ea typeface="+mj-ea"/>
            </a:endParaRPr>
          </a:p>
        </p:txBody>
      </p:sp>
      <p:sp>
        <p:nvSpPr>
          <p:cNvPr id="33" name="文本框 32">
            <a:extLst>
              <a:ext uri="{FF2B5EF4-FFF2-40B4-BE49-F238E27FC236}">
                <a16:creationId xmlns:a16="http://schemas.microsoft.com/office/drawing/2014/main" id="{955804E7-65D5-A4E0-C7E3-9C5E12D17202}"/>
              </a:ext>
            </a:extLst>
          </p:cNvPr>
          <p:cNvSpPr txBox="1"/>
          <p:nvPr/>
        </p:nvSpPr>
        <p:spPr>
          <a:xfrm>
            <a:off x="5302934" y="2957196"/>
            <a:ext cx="1538883" cy="369332"/>
          </a:xfrm>
          <a:prstGeom prst="rect">
            <a:avLst/>
          </a:prstGeom>
          <a:noFill/>
          <a:effectLst/>
        </p:spPr>
        <p:txBody>
          <a:bodyPr wrap="none" lIns="0" tIns="0" rIns="0" bIns="0" rtlCol="0" anchor="t">
            <a:noAutofit/>
          </a:bodyPr>
          <a:lstStyle/>
          <a:p>
            <a:r>
              <a:rPr lang="zh-CN" altLang="en-US" sz="2400">
                <a:solidFill>
                  <a:schemeClr val="accent1"/>
                </a:solidFill>
                <a:latin typeface="+mj-ea"/>
                <a:ea typeface="+mj-ea"/>
              </a:rPr>
              <a:t>重复的几何</a:t>
            </a:r>
            <a:endParaRPr lang="zh-CN" altLang="en-US" sz="2400" dirty="0">
              <a:solidFill>
                <a:schemeClr val="accent1"/>
              </a:solidFill>
              <a:latin typeface="+mj-ea"/>
              <a:ea typeface="+mj-ea"/>
            </a:endParaRPr>
          </a:p>
        </p:txBody>
      </p:sp>
      <p:sp>
        <p:nvSpPr>
          <p:cNvPr id="34" name="文本框 33">
            <a:extLst>
              <a:ext uri="{FF2B5EF4-FFF2-40B4-BE49-F238E27FC236}">
                <a16:creationId xmlns:a16="http://schemas.microsoft.com/office/drawing/2014/main" id="{7830AD34-1FEA-AE98-A582-72723FCD59D1}"/>
              </a:ext>
            </a:extLst>
          </p:cNvPr>
          <p:cNvSpPr txBox="1"/>
          <p:nvPr/>
        </p:nvSpPr>
        <p:spPr>
          <a:xfrm>
            <a:off x="4995680" y="3360420"/>
            <a:ext cx="1999502" cy="1092992"/>
          </a:xfrm>
          <a:prstGeom prst="rect">
            <a:avLst/>
          </a:prstGeom>
          <a:noFill/>
          <a:effectLst/>
        </p:spPr>
        <p:txBody>
          <a:bodyPr wrap="square" lIns="0" tIns="0" rIns="0" bIns="0" rtlCol="0" anchor="t">
            <a:noAutofit/>
          </a:bodyPr>
          <a:lstStyle/>
          <a:p>
            <a:pPr algn="ctr">
              <a:lnSpc>
                <a:spcPct val="130000"/>
              </a:lnSpc>
            </a:pPr>
            <a:r>
              <a:rPr lang="zh-CN" altLang="en-US" sz="1400" b="0">
                <a:solidFill>
                  <a:schemeClr val="tx1">
                    <a:lumMod val="75000"/>
                    <a:lumOff val="25000"/>
                  </a:schemeClr>
                </a:solidFill>
                <a:effectLst/>
                <a:latin typeface="+mn-ea"/>
              </a:rPr>
              <a:t>简单重复且无序不规则组合排列的几何线条：以最常见的正方形、圆形、三角形等图形为主</a:t>
            </a:r>
          </a:p>
        </p:txBody>
      </p:sp>
      <p:sp>
        <p:nvSpPr>
          <p:cNvPr id="35" name="弧形 34">
            <a:extLst>
              <a:ext uri="{FF2B5EF4-FFF2-40B4-BE49-F238E27FC236}">
                <a16:creationId xmlns:a16="http://schemas.microsoft.com/office/drawing/2014/main" id="{EF0DB581-6563-C641-6BA8-8CFD91C46AD5}"/>
              </a:ext>
            </a:extLst>
          </p:cNvPr>
          <p:cNvSpPr/>
          <p:nvPr/>
        </p:nvSpPr>
        <p:spPr>
          <a:xfrm>
            <a:off x="4503223" y="1936793"/>
            <a:ext cx="2984416" cy="2984414"/>
          </a:xfrm>
          <a:prstGeom prst="arc">
            <a:avLst>
              <a:gd name="adj1" fmla="val 21595114"/>
              <a:gd name="adj2" fmla="val 5488631"/>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36" name="直接箭头连接符 35">
            <a:extLst>
              <a:ext uri="{FF2B5EF4-FFF2-40B4-BE49-F238E27FC236}">
                <a16:creationId xmlns:a16="http://schemas.microsoft.com/office/drawing/2014/main" id="{CBF73B98-9EEC-4D3A-2449-82EAE6EDBD31}"/>
              </a:ext>
            </a:extLst>
          </p:cNvPr>
          <p:cNvCxnSpPr>
            <a:cxnSpLocks/>
          </p:cNvCxnSpPr>
          <p:nvPr/>
        </p:nvCxnSpPr>
        <p:spPr>
          <a:xfrm>
            <a:off x="7491303" y="3438525"/>
            <a:ext cx="52631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2FDAAEF7-F6BD-385B-7B40-A9AA1BC6F76E}"/>
              </a:ext>
            </a:extLst>
          </p:cNvPr>
          <p:cNvCxnSpPr>
            <a:cxnSpLocks/>
          </p:cNvCxnSpPr>
          <p:nvPr/>
        </p:nvCxnSpPr>
        <p:spPr>
          <a:xfrm>
            <a:off x="5964189" y="4918640"/>
            <a:ext cx="0" cy="265113"/>
          </a:xfrm>
          <a:prstGeom prst="line">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38" name="弧形 37">
            <a:extLst>
              <a:ext uri="{FF2B5EF4-FFF2-40B4-BE49-F238E27FC236}">
                <a16:creationId xmlns:a16="http://schemas.microsoft.com/office/drawing/2014/main" id="{FD4A447E-1BA4-6D6A-6B3D-9C95B846AB70}"/>
              </a:ext>
            </a:extLst>
          </p:cNvPr>
          <p:cNvSpPr/>
          <p:nvPr/>
        </p:nvSpPr>
        <p:spPr>
          <a:xfrm>
            <a:off x="8049453" y="2130223"/>
            <a:ext cx="2597556" cy="2597554"/>
          </a:xfrm>
          <a:prstGeom prst="arc">
            <a:avLst>
              <a:gd name="adj1" fmla="val 14886971"/>
              <a:gd name="adj2" fmla="val 11840808"/>
            </a:avLst>
          </a:prstGeom>
          <a:noFill/>
          <a:ln w="63500" cap="rnd"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 name="椭圆 38">
            <a:extLst>
              <a:ext uri="{FF2B5EF4-FFF2-40B4-BE49-F238E27FC236}">
                <a16:creationId xmlns:a16="http://schemas.microsoft.com/office/drawing/2014/main" id="{973C02AA-56B2-C701-5F81-F731038AF179}"/>
              </a:ext>
            </a:extLst>
          </p:cNvPr>
          <p:cNvSpPr/>
          <p:nvPr/>
        </p:nvSpPr>
        <p:spPr>
          <a:xfrm>
            <a:off x="8031969" y="2183008"/>
            <a:ext cx="804684" cy="8046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a:solidFill>
                <a:schemeClr val="bg1"/>
              </a:solidFill>
              <a:latin typeface="+mj-ea"/>
              <a:ea typeface="+mj-ea"/>
            </a:endParaRPr>
          </a:p>
        </p:txBody>
      </p:sp>
      <p:sp>
        <p:nvSpPr>
          <p:cNvPr id="40" name="文本框 39">
            <a:extLst>
              <a:ext uri="{FF2B5EF4-FFF2-40B4-BE49-F238E27FC236}">
                <a16:creationId xmlns:a16="http://schemas.microsoft.com/office/drawing/2014/main" id="{4E577DD1-6614-B3FD-AD01-00E379ACBC99}"/>
              </a:ext>
            </a:extLst>
          </p:cNvPr>
          <p:cNvSpPr txBox="1"/>
          <p:nvPr/>
        </p:nvSpPr>
        <p:spPr>
          <a:xfrm>
            <a:off x="8655734" y="2957196"/>
            <a:ext cx="1538883" cy="369332"/>
          </a:xfrm>
          <a:prstGeom prst="rect">
            <a:avLst/>
          </a:prstGeom>
          <a:noFill/>
          <a:effectLst/>
        </p:spPr>
        <p:txBody>
          <a:bodyPr wrap="none" lIns="0" tIns="0" rIns="0" bIns="0" rtlCol="0" anchor="t">
            <a:noAutofit/>
          </a:bodyPr>
          <a:lstStyle/>
          <a:p>
            <a:r>
              <a:rPr lang="zh-CN" altLang="en-US" sz="2400">
                <a:solidFill>
                  <a:schemeClr val="accent1"/>
                </a:solidFill>
                <a:latin typeface="+mj-ea"/>
                <a:ea typeface="+mj-ea"/>
              </a:rPr>
              <a:t>造型的搭配</a:t>
            </a:r>
            <a:endParaRPr lang="zh-CN" altLang="en-US" sz="2400" dirty="0">
              <a:solidFill>
                <a:schemeClr val="accent1"/>
              </a:solidFill>
              <a:latin typeface="+mj-ea"/>
              <a:ea typeface="+mj-ea"/>
            </a:endParaRPr>
          </a:p>
        </p:txBody>
      </p:sp>
      <p:sp>
        <p:nvSpPr>
          <p:cNvPr id="41" name="文本框 40">
            <a:extLst>
              <a:ext uri="{FF2B5EF4-FFF2-40B4-BE49-F238E27FC236}">
                <a16:creationId xmlns:a16="http://schemas.microsoft.com/office/drawing/2014/main" id="{E766ECFE-0BB0-1F17-C6B3-DA31C368A2CA}"/>
              </a:ext>
            </a:extLst>
          </p:cNvPr>
          <p:cNvSpPr txBox="1"/>
          <p:nvPr/>
        </p:nvSpPr>
        <p:spPr>
          <a:xfrm>
            <a:off x="8348480" y="3360420"/>
            <a:ext cx="1999502" cy="1092992"/>
          </a:xfrm>
          <a:prstGeom prst="rect">
            <a:avLst/>
          </a:prstGeom>
          <a:noFill/>
          <a:effectLst/>
        </p:spPr>
        <p:txBody>
          <a:bodyPr wrap="square" lIns="0" tIns="0" rIns="0" bIns="0" rtlCol="0" anchor="t">
            <a:noAutofit/>
          </a:bodyPr>
          <a:lstStyle/>
          <a:p>
            <a:pPr algn="ctr">
              <a:lnSpc>
                <a:spcPct val="130000"/>
              </a:lnSpc>
            </a:pPr>
            <a:r>
              <a:rPr lang="zh-CN" altLang="en-US" sz="1400" b="0">
                <a:solidFill>
                  <a:schemeClr val="tx1">
                    <a:lumMod val="75000"/>
                    <a:lumOff val="25000"/>
                  </a:schemeClr>
                </a:solidFill>
                <a:effectLst/>
                <a:latin typeface="+mn-ea"/>
              </a:rPr>
              <a:t>打破常规与原则、乐观又无所畏惧的态度波浪纹的点睛之笔、变换的几何造型搭配等等</a:t>
            </a:r>
            <a:endParaRPr lang="zh-CN" altLang="en-US" sz="1400" b="0" dirty="0">
              <a:solidFill>
                <a:schemeClr val="tx1">
                  <a:lumMod val="75000"/>
                  <a:lumOff val="25000"/>
                </a:schemeClr>
              </a:solidFill>
              <a:effectLst/>
              <a:latin typeface="+mn-ea"/>
            </a:endParaRPr>
          </a:p>
        </p:txBody>
      </p:sp>
      <p:sp>
        <p:nvSpPr>
          <p:cNvPr id="42" name="弧形 41">
            <a:extLst>
              <a:ext uri="{FF2B5EF4-FFF2-40B4-BE49-F238E27FC236}">
                <a16:creationId xmlns:a16="http://schemas.microsoft.com/office/drawing/2014/main" id="{F3D1D3A6-8307-4B05-BC72-A2EE17FC3CCA}"/>
              </a:ext>
            </a:extLst>
          </p:cNvPr>
          <p:cNvSpPr/>
          <p:nvPr/>
        </p:nvSpPr>
        <p:spPr>
          <a:xfrm>
            <a:off x="7856023" y="1936793"/>
            <a:ext cx="2984416" cy="2984414"/>
          </a:xfrm>
          <a:prstGeom prst="arc">
            <a:avLst>
              <a:gd name="adj1" fmla="val 21595114"/>
              <a:gd name="adj2" fmla="val 5488631"/>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43" name="直接连接符 42">
            <a:extLst>
              <a:ext uri="{FF2B5EF4-FFF2-40B4-BE49-F238E27FC236}">
                <a16:creationId xmlns:a16="http://schemas.microsoft.com/office/drawing/2014/main" id="{75C51902-641D-768A-2CA0-B7D805A225CB}"/>
              </a:ext>
            </a:extLst>
          </p:cNvPr>
          <p:cNvCxnSpPr>
            <a:cxnSpLocks/>
          </p:cNvCxnSpPr>
          <p:nvPr/>
        </p:nvCxnSpPr>
        <p:spPr>
          <a:xfrm>
            <a:off x="9316989" y="4918640"/>
            <a:ext cx="0" cy="265113"/>
          </a:xfrm>
          <a:prstGeom prst="line">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44" name="文本框 43">
            <a:extLst>
              <a:ext uri="{FF2B5EF4-FFF2-40B4-BE49-F238E27FC236}">
                <a16:creationId xmlns:a16="http://schemas.microsoft.com/office/drawing/2014/main" id="{DC867781-51D5-C9AE-1DE7-1932E412D1BD}"/>
              </a:ext>
            </a:extLst>
          </p:cNvPr>
          <p:cNvSpPr txBox="1"/>
          <p:nvPr/>
        </p:nvSpPr>
        <p:spPr>
          <a:xfrm>
            <a:off x="2325961" y="5236116"/>
            <a:ext cx="589905" cy="276999"/>
          </a:xfrm>
          <a:prstGeom prst="rect">
            <a:avLst/>
          </a:prstGeom>
          <a:noFill/>
        </p:spPr>
        <p:txBody>
          <a:bodyPr wrap="none" lIns="0" tIns="0" rIns="0" bIns="0" rtlCol="0" anchor="t">
            <a:noAutofit/>
          </a:bodyPr>
          <a:lstStyle/>
          <a:p>
            <a:pPr algn="l"/>
            <a:r>
              <a:rPr lang="en-US" altLang="zh-CN" dirty="0"/>
              <a:t>20XX</a:t>
            </a:r>
            <a:endParaRPr lang="zh-CN" altLang="en-US" dirty="0"/>
          </a:p>
        </p:txBody>
      </p:sp>
      <p:sp>
        <p:nvSpPr>
          <p:cNvPr id="45" name="文本框 44">
            <a:extLst>
              <a:ext uri="{FF2B5EF4-FFF2-40B4-BE49-F238E27FC236}">
                <a16:creationId xmlns:a16="http://schemas.microsoft.com/office/drawing/2014/main" id="{2FF3C778-7F46-AD6E-8F8A-B64C035E95E7}"/>
              </a:ext>
            </a:extLst>
          </p:cNvPr>
          <p:cNvSpPr txBox="1"/>
          <p:nvPr/>
        </p:nvSpPr>
        <p:spPr>
          <a:xfrm>
            <a:off x="5678761" y="5236116"/>
            <a:ext cx="589905" cy="276999"/>
          </a:xfrm>
          <a:prstGeom prst="rect">
            <a:avLst/>
          </a:prstGeom>
          <a:noFill/>
        </p:spPr>
        <p:txBody>
          <a:bodyPr wrap="none" lIns="0" tIns="0" rIns="0" bIns="0" rtlCol="0" anchor="t">
            <a:noAutofit/>
          </a:bodyPr>
          <a:lstStyle/>
          <a:p>
            <a:pPr algn="l"/>
            <a:r>
              <a:rPr lang="en-US" altLang="zh-CN" dirty="0"/>
              <a:t>20XX</a:t>
            </a:r>
            <a:endParaRPr lang="zh-CN" altLang="en-US" dirty="0"/>
          </a:p>
        </p:txBody>
      </p:sp>
      <p:sp>
        <p:nvSpPr>
          <p:cNvPr id="46" name="文本框 45">
            <a:extLst>
              <a:ext uri="{FF2B5EF4-FFF2-40B4-BE49-F238E27FC236}">
                <a16:creationId xmlns:a16="http://schemas.microsoft.com/office/drawing/2014/main" id="{0E8A7171-EB89-2384-5C5F-94986348F4E7}"/>
              </a:ext>
            </a:extLst>
          </p:cNvPr>
          <p:cNvSpPr txBox="1"/>
          <p:nvPr/>
        </p:nvSpPr>
        <p:spPr>
          <a:xfrm>
            <a:off x="9022036" y="5236116"/>
            <a:ext cx="589905" cy="276999"/>
          </a:xfrm>
          <a:prstGeom prst="rect">
            <a:avLst/>
          </a:prstGeom>
          <a:noFill/>
        </p:spPr>
        <p:txBody>
          <a:bodyPr wrap="none" lIns="0" tIns="0" rIns="0" bIns="0" rtlCol="0" anchor="t">
            <a:noAutofit/>
          </a:bodyPr>
          <a:lstStyle/>
          <a:p>
            <a:pPr algn="l"/>
            <a:r>
              <a:rPr lang="en-US" altLang="zh-CN" dirty="0"/>
              <a:t>20XX</a:t>
            </a:r>
            <a:endParaRPr lang="zh-CN" altLang="en-US" dirty="0"/>
          </a:p>
        </p:txBody>
      </p:sp>
      <p:sp>
        <p:nvSpPr>
          <p:cNvPr id="47" name="iconfont-1179-866479">
            <a:extLst>
              <a:ext uri="{FF2B5EF4-FFF2-40B4-BE49-F238E27FC236}">
                <a16:creationId xmlns:a16="http://schemas.microsoft.com/office/drawing/2014/main" id="{B30E3D2A-BE82-6EF0-EE1F-2B927FFFFC08}"/>
              </a:ext>
            </a:extLst>
          </p:cNvPr>
          <p:cNvSpPr/>
          <p:nvPr/>
        </p:nvSpPr>
        <p:spPr>
          <a:xfrm>
            <a:off x="1559454" y="2373605"/>
            <a:ext cx="357564" cy="423491"/>
          </a:xfrm>
          <a:custGeom>
            <a:avLst/>
            <a:gdLst>
              <a:gd name="T0" fmla="*/ 6573 w 9390"/>
              <a:gd name="T1" fmla="*/ 3437 h 11120"/>
              <a:gd name="T2" fmla="*/ 7967 w 9390"/>
              <a:gd name="T3" fmla="*/ 1730 h 11120"/>
              <a:gd name="T4" fmla="*/ 5311 w 9390"/>
              <a:gd name="T5" fmla="*/ 1140 h 11120"/>
              <a:gd name="T6" fmla="*/ 3129 w 9390"/>
              <a:gd name="T7" fmla="*/ 876 h 11120"/>
              <a:gd name="T8" fmla="*/ 2455 w 9390"/>
              <a:gd name="T9" fmla="*/ 3147 h 11120"/>
              <a:gd name="T10" fmla="*/ 7438 w 9390"/>
              <a:gd name="T11" fmla="*/ 4336 h 11120"/>
              <a:gd name="T12" fmla="*/ 2969 w 9390"/>
              <a:gd name="T13" fmla="*/ 4006 h 11120"/>
              <a:gd name="T14" fmla="*/ 0 w 9390"/>
              <a:gd name="T15" fmla="*/ 8570 h 11120"/>
              <a:gd name="T16" fmla="*/ 6860 w 9390"/>
              <a:gd name="T17" fmla="*/ 11120 h 11120"/>
              <a:gd name="T18" fmla="*/ 7438 w 9390"/>
              <a:gd name="T19" fmla="*/ 4336 h 11120"/>
              <a:gd name="T20" fmla="*/ 5549 w 9390"/>
              <a:gd name="T21" fmla="*/ 7248 h 11120"/>
              <a:gd name="T22" fmla="*/ 5919 w 9390"/>
              <a:gd name="T23" fmla="*/ 7515 h 11120"/>
              <a:gd name="T24" fmla="*/ 6098 w 9390"/>
              <a:gd name="T25" fmla="*/ 7695 h 11120"/>
              <a:gd name="T26" fmla="*/ 5384 w 9390"/>
              <a:gd name="T27" fmla="*/ 7874 h 11120"/>
              <a:gd name="T28" fmla="*/ 5195 w 9390"/>
              <a:gd name="T29" fmla="*/ 8151 h 11120"/>
              <a:gd name="T30" fmla="*/ 5919 w 9390"/>
              <a:gd name="T31" fmla="*/ 8331 h 11120"/>
              <a:gd name="T32" fmla="*/ 5919 w 9390"/>
              <a:gd name="T33" fmla="*/ 8690 h 11120"/>
              <a:gd name="T34" fmla="*/ 5195 w 9390"/>
              <a:gd name="T35" fmla="*/ 8870 h 11120"/>
              <a:gd name="T36" fmla="*/ 5015 w 9390"/>
              <a:gd name="T37" fmla="*/ 9507 h 11120"/>
              <a:gd name="T38" fmla="*/ 4510 w 9390"/>
              <a:gd name="T39" fmla="*/ 9327 h 11120"/>
              <a:gd name="T40" fmla="*/ 4330 w 9390"/>
              <a:gd name="T41" fmla="*/ 8690 h 11120"/>
              <a:gd name="T42" fmla="*/ 3612 w 9390"/>
              <a:gd name="T43" fmla="*/ 8510 h 11120"/>
              <a:gd name="T44" fmla="*/ 4329 w 9390"/>
              <a:gd name="T45" fmla="*/ 8331 h 11120"/>
              <a:gd name="T46" fmla="*/ 4511 w 9390"/>
              <a:gd name="T47" fmla="*/ 8063 h 11120"/>
              <a:gd name="T48" fmla="*/ 3792 w 9390"/>
              <a:gd name="T49" fmla="*/ 7873 h 11120"/>
              <a:gd name="T50" fmla="*/ 3612 w 9390"/>
              <a:gd name="T51" fmla="*/ 7694 h 11120"/>
              <a:gd name="T52" fmla="*/ 3999 w 9390"/>
              <a:gd name="T53" fmla="*/ 7514 h 11120"/>
              <a:gd name="T54" fmla="*/ 3406 w 9390"/>
              <a:gd name="T55" fmla="*/ 5887 h 11120"/>
              <a:gd name="T56" fmla="*/ 3920 w 9390"/>
              <a:gd name="T57" fmla="*/ 5620 h 11120"/>
              <a:gd name="T58" fmla="*/ 4691 w 9390"/>
              <a:gd name="T59" fmla="*/ 6937 h 11120"/>
              <a:gd name="T60" fmla="*/ 5623 w 9390"/>
              <a:gd name="T61" fmla="*/ 5719 h 11120"/>
              <a:gd name="T62" fmla="*/ 6140 w 9390"/>
              <a:gd name="T63" fmla="*/ 5620 h 1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90" h="11120">
                <a:moveTo>
                  <a:pt x="3078" y="3437"/>
                </a:moveTo>
                <a:lnTo>
                  <a:pt x="6573" y="3437"/>
                </a:lnTo>
                <a:cubicBezTo>
                  <a:pt x="6809" y="3437"/>
                  <a:pt x="7036" y="3338"/>
                  <a:pt x="7187" y="3157"/>
                </a:cubicBezTo>
                <a:cubicBezTo>
                  <a:pt x="7548" y="2728"/>
                  <a:pt x="7890" y="2202"/>
                  <a:pt x="7967" y="1730"/>
                </a:cubicBezTo>
                <a:cubicBezTo>
                  <a:pt x="8121" y="786"/>
                  <a:pt x="7717" y="307"/>
                  <a:pt x="6544" y="307"/>
                </a:cubicBezTo>
                <a:cubicBezTo>
                  <a:pt x="5370" y="307"/>
                  <a:pt x="5767" y="1077"/>
                  <a:pt x="5311" y="1140"/>
                </a:cubicBezTo>
                <a:cubicBezTo>
                  <a:pt x="4971" y="1187"/>
                  <a:pt x="4983" y="739"/>
                  <a:pt x="4449" y="308"/>
                </a:cubicBezTo>
                <a:cubicBezTo>
                  <a:pt x="4066" y="0"/>
                  <a:pt x="3636" y="871"/>
                  <a:pt x="3129" y="876"/>
                </a:cubicBezTo>
                <a:cubicBezTo>
                  <a:pt x="2538" y="884"/>
                  <a:pt x="1707" y="720"/>
                  <a:pt x="1707" y="1730"/>
                </a:cubicBezTo>
                <a:cubicBezTo>
                  <a:pt x="1707" y="2138"/>
                  <a:pt x="2065" y="2690"/>
                  <a:pt x="2455" y="3147"/>
                </a:cubicBezTo>
                <a:cubicBezTo>
                  <a:pt x="2612" y="3330"/>
                  <a:pt x="2838" y="3437"/>
                  <a:pt x="3078" y="3437"/>
                </a:cubicBezTo>
                <a:close/>
                <a:moveTo>
                  <a:pt x="7438" y="4336"/>
                </a:moveTo>
                <a:cubicBezTo>
                  <a:pt x="7252" y="4125"/>
                  <a:pt x="6981" y="4006"/>
                  <a:pt x="6699" y="4006"/>
                </a:cubicBezTo>
                <a:lnTo>
                  <a:pt x="2969" y="4006"/>
                </a:lnTo>
                <a:cubicBezTo>
                  <a:pt x="2700" y="4006"/>
                  <a:pt x="2440" y="4115"/>
                  <a:pt x="2253" y="4310"/>
                </a:cubicBezTo>
                <a:cubicBezTo>
                  <a:pt x="1081" y="5538"/>
                  <a:pt x="0" y="7291"/>
                  <a:pt x="0" y="8570"/>
                </a:cubicBezTo>
                <a:cubicBezTo>
                  <a:pt x="0" y="9697"/>
                  <a:pt x="1133" y="11120"/>
                  <a:pt x="2530" y="11120"/>
                </a:cubicBezTo>
                <a:lnTo>
                  <a:pt x="6860" y="11120"/>
                </a:lnTo>
                <a:cubicBezTo>
                  <a:pt x="8257" y="11120"/>
                  <a:pt x="9390" y="9709"/>
                  <a:pt x="9390" y="8570"/>
                </a:cubicBezTo>
                <a:cubicBezTo>
                  <a:pt x="9390" y="7268"/>
                  <a:pt x="8520" y="5564"/>
                  <a:pt x="7438" y="4336"/>
                </a:cubicBezTo>
                <a:close/>
                <a:moveTo>
                  <a:pt x="6299" y="5888"/>
                </a:moveTo>
                <a:lnTo>
                  <a:pt x="5549" y="7248"/>
                </a:lnTo>
                <a:cubicBezTo>
                  <a:pt x="5483" y="7368"/>
                  <a:pt x="5570" y="7515"/>
                  <a:pt x="5706" y="7515"/>
                </a:cubicBezTo>
                <a:lnTo>
                  <a:pt x="5919" y="7515"/>
                </a:lnTo>
                <a:cubicBezTo>
                  <a:pt x="6017" y="7515"/>
                  <a:pt x="6098" y="7595"/>
                  <a:pt x="6098" y="7695"/>
                </a:cubicBezTo>
                <a:lnTo>
                  <a:pt x="6098" y="7695"/>
                </a:lnTo>
                <a:cubicBezTo>
                  <a:pt x="6098" y="7793"/>
                  <a:pt x="6018" y="7874"/>
                  <a:pt x="5919" y="7874"/>
                </a:cubicBezTo>
                <a:lnTo>
                  <a:pt x="5384" y="7874"/>
                </a:lnTo>
                <a:cubicBezTo>
                  <a:pt x="5279" y="7874"/>
                  <a:pt x="5196" y="7958"/>
                  <a:pt x="5195" y="8062"/>
                </a:cubicBezTo>
                <a:lnTo>
                  <a:pt x="5195" y="8151"/>
                </a:lnTo>
                <a:cubicBezTo>
                  <a:pt x="5195" y="8249"/>
                  <a:pt x="5275" y="8331"/>
                  <a:pt x="5375" y="8331"/>
                </a:cubicBezTo>
                <a:lnTo>
                  <a:pt x="5919" y="8331"/>
                </a:lnTo>
                <a:cubicBezTo>
                  <a:pt x="6017" y="8331"/>
                  <a:pt x="6098" y="8411"/>
                  <a:pt x="6098" y="8510"/>
                </a:cubicBezTo>
                <a:cubicBezTo>
                  <a:pt x="6098" y="8610"/>
                  <a:pt x="6018" y="8690"/>
                  <a:pt x="5919" y="8690"/>
                </a:cubicBezTo>
                <a:lnTo>
                  <a:pt x="5375" y="8690"/>
                </a:lnTo>
                <a:cubicBezTo>
                  <a:pt x="5276" y="8690"/>
                  <a:pt x="5195" y="8770"/>
                  <a:pt x="5195" y="8870"/>
                </a:cubicBezTo>
                <a:lnTo>
                  <a:pt x="5195" y="9327"/>
                </a:lnTo>
                <a:cubicBezTo>
                  <a:pt x="5195" y="9426"/>
                  <a:pt x="5115" y="9507"/>
                  <a:pt x="5015" y="9507"/>
                </a:cubicBezTo>
                <a:lnTo>
                  <a:pt x="4690" y="9507"/>
                </a:lnTo>
                <a:cubicBezTo>
                  <a:pt x="4591" y="9507"/>
                  <a:pt x="4510" y="9427"/>
                  <a:pt x="4510" y="9327"/>
                </a:cubicBezTo>
                <a:lnTo>
                  <a:pt x="4510" y="8870"/>
                </a:lnTo>
                <a:cubicBezTo>
                  <a:pt x="4510" y="8771"/>
                  <a:pt x="4430" y="8690"/>
                  <a:pt x="4330" y="8690"/>
                </a:cubicBezTo>
                <a:lnTo>
                  <a:pt x="3792" y="8690"/>
                </a:lnTo>
                <a:cubicBezTo>
                  <a:pt x="3693" y="8690"/>
                  <a:pt x="3612" y="8610"/>
                  <a:pt x="3612" y="8510"/>
                </a:cubicBezTo>
                <a:cubicBezTo>
                  <a:pt x="3612" y="8411"/>
                  <a:pt x="3692" y="8331"/>
                  <a:pt x="3792" y="8331"/>
                </a:cubicBezTo>
                <a:lnTo>
                  <a:pt x="4329" y="8331"/>
                </a:lnTo>
                <a:cubicBezTo>
                  <a:pt x="4429" y="8331"/>
                  <a:pt x="4509" y="8251"/>
                  <a:pt x="4510" y="8151"/>
                </a:cubicBezTo>
                <a:lnTo>
                  <a:pt x="4511" y="8063"/>
                </a:lnTo>
                <a:cubicBezTo>
                  <a:pt x="4512" y="7959"/>
                  <a:pt x="4427" y="7873"/>
                  <a:pt x="4322" y="7873"/>
                </a:cubicBezTo>
                <a:lnTo>
                  <a:pt x="3792" y="7873"/>
                </a:lnTo>
                <a:cubicBezTo>
                  <a:pt x="3693" y="7873"/>
                  <a:pt x="3612" y="7793"/>
                  <a:pt x="3612" y="7694"/>
                </a:cubicBezTo>
                <a:lnTo>
                  <a:pt x="3612" y="7694"/>
                </a:lnTo>
                <a:cubicBezTo>
                  <a:pt x="3612" y="7595"/>
                  <a:pt x="3692" y="7514"/>
                  <a:pt x="3792" y="7514"/>
                </a:cubicBezTo>
                <a:lnTo>
                  <a:pt x="3999" y="7514"/>
                </a:lnTo>
                <a:cubicBezTo>
                  <a:pt x="4136" y="7514"/>
                  <a:pt x="4221" y="7367"/>
                  <a:pt x="4156" y="7247"/>
                </a:cubicBezTo>
                <a:lnTo>
                  <a:pt x="3406" y="5887"/>
                </a:lnTo>
                <a:cubicBezTo>
                  <a:pt x="3340" y="5767"/>
                  <a:pt x="3426" y="5620"/>
                  <a:pt x="3562" y="5620"/>
                </a:cubicBezTo>
                <a:lnTo>
                  <a:pt x="3920" y="5620"/>
                </a:lnTo>
                <a:cubicBezTo>
                  <a:pt x="3988" y="5620"/>
                  <a:pt x="4050" y="5659"/>
                  <a:pt x="4080" y="5719"/>
                </a:cubicBezTo>
                <a:lnTo>
                  <a:pt x="4691" y="6937"/>
                </a:lnTo>
                <a:cubicBezTo>
                  <a:pt x="4756" y="7069"/>
                  <a:pt x="4945" y="7069"/>
                  <a:pt x="5012" y="6937"/>
                </a:cubicBezTo>
                <a:lnTo>
                  <a:pt x="5623" y="5719"/>
                </a:lnTo>
                <a:cubicBezTo>
                  <a:pt x="5653" y="5659"/>
                  <a:pt x="5715" y="5620"/>
                  <a:pt x="5783" y="5620"/>
                </a:cubicBezTo>
                <a:lnTo>
                  <a:pt x="6140" y="5620"/>
                </a:lnTo>
                <a:cubicBezTo>
                  <a:pt x="6278" y="5622"/>
                  <a:pt x="6365" y="5768"/>
                  <a:pt x="6299" y="5888"/>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noAutofit/>
          </a:bodyPr>
          <a:lstStyle/>
          <a:p>
            <a:pPr algn="ctr"/>
            <a:endParaRPr lang="en-US" sz="2160" dirty="0"/>
          </a:p>
        </p:txBody>
      </p:sp>
      <p:sp>
        <p:nvSpPr>
          <p:cNvPr id="48" name="iconfont-1187-868110">
            <a:extLst>
              <a:ext uri="{FF2B5EF4-FFF2-40B4-BE49-F238E27FC236}">
                <a16:creationId xmlns:a16="http://schemas.microsoft.com/office/drawing/2014/main" id="{1CBF9378-DFE9-6577-34D5-5EA98CC24124}"/>
              </a:ext>
            </a:extLst>
          </p:cNvPr>
          <p:cNvSpPr/>
          <p:nvPr/>
        </p:nvSpPr>
        <p:spPr>
          <a:xfrm>
            <a:off x="4912138" y="2422013"/>
            <a:ext cx="338746" cy="326675"/>
          </a:xfrm>
          <a:custGeom>
            <a:avLst/>
            <a:gdLst>
              <a:gd name="T0" fmla="*/ 11888 w 12803"/>
              <a:gd name="T1" fmla="*/ 0 h 12345"/>
              <a:gd name="T2" fmla="*/ 914 w 12803"/>
              <a:gd name="T3" fmla="*/ 0 h 12345"/>
              <a:gd name="T4" fmla="*/ 0 w 12803"/>
              <a:gd name="T5" fmla="*/ 914 h 12345"/>
              <a:gd name="T6" fmla="*/ 0 w 12803"/>
              <a:gd name="T7" fmla="*/ 8687 h 12345"/>
              <a:gd name="T8" fmla="*/ 914 w 12803"/>
              <a:gd name="T9" fmla="*/ 9602 h 12345"/>
              <a:gd name="T10" fmla="*/ 3201 w 12803"/>
              <a:gd name="T11" fmla="*/ 9602 h 12345"/>
              <a:gd name="T12" fmla="*/ 3201 w 12803"/>
              <a:gd name="T13" fmla="*/ 12345 h 12345"/>
              <a:gd name="T14" fmla="*/ 8230 w 12803"/>
              <a:gd name="T15" fmla="*/ 9602 h 12345"/>
              <a:gd name="T16" fmla="*/ 11888 w 12803"/>
              <a:gd name="T17" fmla="*/ 9602 h 12345"/>
              <a:gd name="T18" fmla="*/ 12803 w 12803"/>
              <a:gd name="T19" fmla="*/ 8687 h 12345"/>
              <a:gd name="T20" fmla="*/ 12803 w 12803"/>
              <a:gd name="T21" fmla="*/ 914 h 12345"/>
              <a:gd name="T22" fmla="*/ 11888 w 12803"/>
              <a:gd name="T23" fmla="*/ 0 h 12345"/>
              <a:gd name="T24" fmla="*/ 3201 w 12803"/>
              <a:gd name="T25" fmla="*/ 5487 h 12345"/>
              <a:gd name="T26" fmla="*/ 2286 w 12803"/>
              <a:gd name="T27" fmla="*/ 4572 h 12345"/>
              <a:gd name="T28" fmla="*/ 3201 w 12803"/>
              <a:gd name="T29" fmla="*/ 3658 h 12345"/>
              <a:gd name="T30" fmla="*/ 4115 w 12803"/>
              <a:gd name="T31" fmla="*/ 4572 h 12345"/>
              <a:gd name="T32" fmla="*/ 3201 w 12803"/>
              <a:gd name="T33" fmla="*/ 5487 h 12345"/>
              <a:gd name="T34" fmla="*/ 6401 w 12803"/>
              <a:gd name="T35" fmla="*/ 5487 h 12345"/>
              <a:gd name="T36" fmla="*/ 5487 w 12803"/>
              <a:gd name="T37" fmla="*/ 4572 h 12345"/>
              <a:gd name="T38" fmla="*/ 6401 w 12803"/>
              <a:gd name="T39" fmla="*/ 3658 h 12345"/>
              <a:gd name="T40" fmla="*/ 7316 w 12803"/>
              <a:gd name="T41" fmla="*/ 4572 h 12345"/>
              <a:gd name="T42" fmla="*/ 6401 w 12803"/>
              <a:gd name="T43" fmla="*/ 5487 h 12345"/>
              <a:gd name="T44" fmla="*/ 9602 w 12803"/>
              <a:gd name="T45" fmla="*/ 5487 h 12345"/>
              <a:gd name="T46" fmla="*/ 8687 w 12803"/>
              <a:gd name="T47" fmla="*/ 4572 h 12345"/>
              <a:gd name="T48" fmla="*/ 9602 w 12803"/>
              <a:gd name="T49" fmla="*/ 3658 h 12345"/>
              <a:gd name="T50" fmla="*/ 10516 w 12803"/>
              <a:gd name="T51" fmla="*/ 4572 h 12345"/>
              <a:gd name="T52" fmla="*/ 9602 w 12803"/>
              <a:gd name="T53" fmla="*/ 5487 h 12345"/>
              <a:gd name="T54" fmla="*/ 9602 w 12803"/>
              <a:gd name="T55" fmla="*/ 5487 h 1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3" h="12345">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noAutofit/>
          </a:bodyPr>
          <a:lstStyle/>
          <a:p>
            <a:pPr algn="ctr"/>
            <a:endParaRPr lang="en-US" sz="2160" dirty="0"/>
          </a:p>
        </p:txBody>
      </p:sp>
      <p:sp>
        <p:nvSpPr>
          <p:cNvPr id="49" name="iconfont-1186-646597">
            <a:extLst>
              <a:ext uri="{FF2B5EF4-FFF2-40B4-BE49-F238E27FC236}">
                <a16:creationId xmlns:a16="http://schemas.microsoft.com/office/drawing/2014/main" id="{F9359CDB-7ACB-E4E2-04E3-9765F72C59B8}"/>
              </a:ext>
            </a:extLst>
          </p:cNvPr>
          <p:cNvSpPr/>
          <p:nvPr/>
        </p:nvSpPr>
        <p:spPr>
          <a:xfrm>
            <a:off x="8298324" y="2426456"/>
            <a:ext cx="271974" cy="317788"/>
          </a:xfrm>
          <a:custGeom>
            <a:avLst/>
            <a:gdLst>
              <a:gd name="T0" fmla="*/ 8209 w 10908"/>
              <a:gd name="T1" fmla="*/ 2143 h 12744"/>
              <a:gd name="T2" fmla="*/ 8209 w 10908"/>
              <a:gd name="T3" fmla="*/ 1057 h 12744"/>
              <a:gd name="T4" fmla="*/ 7124 w 10908"/>
              <a:gd name="T5" fmla="*/ 0 h 12744"/>
              <a:gd name="T6" fmla="*/ 3840 w 10908"/>
              <a:gd name="T7" fmla="*/ 0 h 12744"/>
              <a:gd name="T8" fmla="*/ 2755 w 10908"/>
              <a:gd name="T9" fmla="*/ 1057 h 12744"/>
              <a:gd name="T10" fmla="*/ 2755 w 10908"/>
              <a:gd name="T11" fmla="*/ 2115 h 12744"/>
              <a:gd name="T12" fmla="*/ 0 w 10908"/>
              <a:gd name="T13" fmla="*/ 2115 h 12744"/>
              <a:gd name="T14" fmla="*/ 0 w 10908"/>
              <a:gd name="T15" fmla="*/ 3172 h 12744"/>
              <a:gd name="T16" fmla="*/ 1085 w 10908"/>
              <a:gd name="T17" fmla="*/ 3172 h 12744"/>
              <a:gd name="T18" fmla="*/ 1085 w 10908"/>
              <a:gd name="T19" fmla="*/ 11687 h 12744"/>
              <a:gd name="T20" fmla="*/ 2171 w 10908"/>
              <a:gd name="T21" fmla="*/ 12744 h 12744"/>
              <a:gd name="T22" fmla="*/ 8738 w 10908"/>
              <a:gd name="T23" fmla="*/ 12744 h 12744"/>
              <a:gd name="T24" fmla="*/ 9823 w 10908"/>
              <a:gd name="T25" fmla="*/ 11687 h 12744"/>
              <a:gd name="T26" fmla="*/ 9823 w 10908"/>
              <a:gd name="T27" fmla="*/ 3200 h 12744"/>
              <a:gd name="T28" fmla="*/ 10908 w 10908"/>
              <a:gd name="T29" fmla="*/ 3200 h 12744"/>
              <a:gd name="T30" fmla="*/ 10908 w 10908"/>
              <a:gd name="T31" fmla="*/ 2143 h 12744"/>
              <a:gd name="T32" fmla="*/ 8209 w 10908"/>
              <a:gd name="T33" fmla="*/ 2143 h 12744"/>
              <a:gd name="T34" fmla="*/ 4870 w 10908"/>
              <a:gd name="T35" fmla="*/ 10963 h 12744"/>
              <a:gd name="T36" fmla="*/ 3645 w 10908"/>
              <a:gd name="T37" fmla="*/ 10963 h 12744"/>
              <a:gd name="T38" fmla="*/ 3645 w 10908"/>
              <a:gd name="T39" fmla="*/ 4257 h 12744"/>
              <a:gd name="T40" fmla="*/ 4870 w 10908"/>
              <a:gd name="T41" fmla="*/ 4257 h 12744"/>
              <a:gd name="T42" fmla="*/ 4870 w 10908"/>
              <a:gd name="T43" fmla="*/ 10963 h 12744"/>
              <a:gd name="T44" fmla="*/ 7319 w 10908"/>
              <a:gd name="T45" fmla="*/ 10963 h 12744"/>
              <a:gd name="T46" fmla="*/ 6094 w 10908"/>
              <a:gd name="T47" fmla="*/ 10963 h 12744"/>
              <a:gd name="T48" fmla="*/ 6094 w 10908"/>
              <a:gd name="T49" fmla="*/ 4257 h 12744"/>
              <a:gd name="T50" fmla="*/ 7319 w 10908"/>
              <a:gd name="T51" fmla="*/ 4257 h 12744"/>
              <a:gd name="T52" fmla="*/ 7319 w 10908"/>
              <a:gd name="T53" fmla="*/ 10963 h 12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08" h="12744">
                <a:moveTo>
                  <a:pt x="8209" y="2143"/>
                </a:moveTo>
                <a:lnTo>
                  <a:pt x="8209" y="1057"/>
                </a:lnTo>
                <a:cubicBezTo>
                  <a:pt x="8209" y="473"/>
                  <a:pt x="7708" y="0"/>
                  <a:pt x="7124" y="0"/>
                </a:cubicBezTo>
                <a:lnTo>
                  <a:pt x="3840" y="0"/>
                </a:lnTo>
                <a:cubicBezTo>
                  <a:pt x="3228" y="0"/>
                  <a:pt x="2755" y="473"/>
                  <a:pt x="2755" y="1057"/>
                </a:cubicBezTo>
                <a:lnTo>
                  <a:pt x="2755" y="2115"/>
                </a:lnTo>
                <a:lnTo>
                  <a:pt x="0" y="2115"/>
                </a:lnTo>
                <a:lnTo>
                  <a:pt x="0" y="3172"/>
                </a:lnTo>
                <a:lnTo>
                  <a:pt x="1085" y="3172"/>
                </a:lnTo>
                <a:lnTo>
                  <a:pt x="1085" y="11687"/>
                </a:lnTo>
                <a:cubicBezTo>
                  <a:pt x="1085" y="12271"/>
                  <a:pt x="1586" y="12744"/>
                  <a:pt x="2171" y="12744"/>
                </a:cubicBezTo>
                <a:lnTo>
                  <a:pt x="8738" y="12744"/>
                </a:lnTo>
                <a:cubicBezTo>
                  <a:pt x="9350" y="12744"/>
                  <a:pt x="9823" y="12271"/>
                  <a:pt x="9823" y="11687"/>
                </a:cubicBezTo>
                <a:lnTo>
                  <a:pt x="9823" y="3200"/>
                </a:lnTo>
                <a:lnTo>
                  <a:pt x="10908" y="3200"/>
                </a:lnTo>
                <a:lnTo>
                  <a:pt x="10908" y="2143"/>
                </a:lnTo>
                <a:lnTo>
                  <a:pt x="8209" y="2143"/>
                </a:lnTo>
                <a:close/>
                <a:moveTo>
                  <a:pt x="4870" y="10963"/>
                </a:moveTo>
                <a:lnTo>
                  <a:pt x="3645" y="10963"/>
                </a:lnTo>
                <a:lnTo>
                  <a:pt x="3645" y="4257"/>
                </a:lnTo>
                <a:lnTo>
                  <a:pt x="4870" y="4257"/>
                </a:lnTo>
                <a:lnTo>
                  <a:pt x="4870" y="10963"/>
                </a:lnTo>
                <a:close/>
                <a:moveTo>
                  <a:pt x="7319" y="10963"/>
                </a:moveTo>
                <a:lnTo>
                  <a:pt x="6094" y="10963"/>
                </a:lnTo>
                <a:lnTo>
                  <a:pt x="6094" y="4257"/>
                </a:lnTo>
                <a:lnTo>
                  <a:pt x="7319" y="4257"/>
                </a:lnTo>
                <a:lnTo>
                  <a:pt x="7319" y="10963"/>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noAutofit/>
          </a:bodyPr>
          <a:lstStyle/>
          <a:p>
            <a:pPr algn="ctr"/>
            <a:endParaRPr lang="en-US" sz="2160" dirty="0"/>
          </a:p>
        </p:txBody>
      </p:sp>
    </p:spTree>
    <p:extLst>
      <p:ext uri="{BB962C8B-B14F-4D97-AF65-F5344CB8AC3E}">
        <p14:creationId xmlns:p14="http://schemas.microsoft.com/office/powerpoint/2010/main" val="317127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9EE5A41-14F7-ACE0-445E-892B1C77DD29}"/>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风格特征</a:t>
            </a:r>
          </a:p>
        </p:txBody>
      </p:sp>
      <p:sp>
        <p:nvSpPr>
          <p:cNvPr id="3" name="矩形: 圆顶角 2">
            <a:extLst>
              <a:ext uri="{FF2B5EF4-FFF2-40B4-BE49-F238E27FC236}">
                <a16:creationId xmlns:a16="http://schemas.microsoft.com/office/drawing/2014/main" id="{E6DCB600-4D21-08B7-944E-99451B0E7BC5}"/>
              </a:ext>
            </a:extLst>
          </p:cNvPr>
          <p:cNvSpPr/>
          <p:nvPr/>
        </p:nvSpPr>
        <p:spPr>
          <a:xfrm rot="5400000">
            <a:off x="10394440" y="2645515"/>
            <a:ext cx="560327" cy="480458"/>
          </a:xfrm>
          <a:prstGeom prst="round2SameRect">
            <a:avLst/>
          </a:prstGeom>
          <a:solidFill>
            <a:schemeClr val="bg1"/>
          </a:solidFill>
          <a:ln>
            <a:noFill/>
          </a:ln>
          <a:effectLst>
            <a:outerShdw blurRad="889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charset="-122"/>
            </a:endParaRPr>
          </a:p>
        </p:txBody>
      </p:sp>
      <p:sp>
        <p:nvSpPr>
          <p:cNvPr id="4" name="矩形: 对角圆角 3">
            <a:extLst>
              <a:ext uri="{FF2B5EF4-FFF2-40B4-BE49-F238E27FC236}">
                <a16:creationId xmlns:a16="http://schemas.microsoft.com/office/drawing/2014/main" id="{7801B16D-417A-D129-B795-80287BC3CC41}"/>
              </a:ext>
            </a:extLst>
          </p:cNvPr>
          <p:cNvSpPr/>
          <p:nvPr/>
        </p:nvSpPr>
        <p:spPr>
          <a:xfrm>
            <a:off x="8375812" y="2032523"/>
            <a:ext cx="2144139" cy="3299218"/>
          </a:xfrm>
          <a:prstGeom prst="round2DiagRect">
            <a:avLst>
              <a:gd name="adj1" fmla="val 39276"/>
              <a:gd name="adj2" fmla="val 0"/>
            </a:avLst>
          </a:prstGeom>
          <a:gradFill>
            <a:gsLst>
              <a:gs pos="5000">
                <a:schemeClr val="accent1">
                  <a:lumMod val="90000"/>
                  <a:lumOff val="10000"/>
                </a:schemeClr>
              </a:gs>
              <a:gs pos="100000">
                <a:schemeClr val="accent1"/>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Arial" panose="020B0604020202020204"/>
              <a:ea typeface="微软雅黑" panose="020B0503020204020204" charset="-122"/>
            </a:endParaRPr>
          </a:p>
        </p:txBody>
      </p:sp>
      <p:sp>
        <p:nvSpPr>
          <p:cNvPr id="5" name="文本框 15">
            <a:extLst>
              <a:ext uri="{FF2B5EF4-FFF2-40B4-BE49-F238E27FC236}">
                <a16:creationId xmlns:a16="http://schemas.microsoft.com/office/drawing/2014/main" id="{F595FC0C-E179-06E5-2548-D5D42DDA501C}"/>
              </a:ext>
            </a:extLst>
          </p:cNvPr>
          <p:cNvSpPr txBox="1"/>
          <p:nvPr/>
        </p:nvSpPr>
        <p:spPr>
          <a:xfrm rot="10800000" flipV="1">
            <a:off x="10468327" y="2701074"/>
            <a:ext cx="489236" cy="369332"/>
          </a:xfrm>
          <a:prstGeom prst="rect">
            <a:avLst/>
          </a:prstGeom>
          <a:noFill/>
        </p:spPr>
        <p:txBody>
          <a:bodyPr vert="horz"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accent1"/>
                </a:solidFill>
                <a:effectLst/>
                <a:uLnTx/>
                <a:uFillTx/>
                <a:latin typeface="+mj-lt"/>
                <a:ea typeface="微软雅黑" panose="020B0503020204020204" charset="-122"/>
              </a:rPr>
              <a:t>04</a:t>
            </a:r>
            <a:endParaRPr kumimoji="0" lang="zh-CN" altLang="en-US" sz="1800" b="0" i="0" u="none" strike="noStrike" kern="1200" cap="none" spc="0" normalizeH="0" baseline="0" noProof="0" dirty="0">
              <a:ln>
                <a:noFill/>
              </a:ln>
              <a:solidFill>
                <a:schemeClr val="accent1"/>
              </a:solidFill>
              <a:effectLst/>
              <a:uLnTx/>
              <a:uFillTx/>
              <a:latin typeface="+mj-lt"/>
              <a:ea typeface="微软雅黑" panose="020B0503020204020204" charset="-122"/>
            </a:endParaRPr>
          </a:p>
        </p:txBody>
      </p:sp>
      <p:sp>
        <p:nvSpPr>
          <p:cNvPr id="6" name="文本框 23">
            <a:extLst>
              <a:ext uri="{FF2B5EF4-FFF2-40B4-BE49-F238E27FC236}">
                <a16:creationId xmlns:a16="http://schemas.microsoft.com/office/drawing/2014/main" id="{4389B591-8F47-A2C6-8383-ED443E533A81}"/>
              </a:ext>
            </a:extLst>
          </p:cNvPr>
          <p:cNvSpPr txBox="1"/>
          <p:nvPr/>
        </p:nvSpPr>
        <p:spPr>
          <a:xfrm>
            <a:off x="8842587" y="3010596"/>
            <a:ext cx="1210589" cy="400110"/>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a:ln>
                  <a:noFill/>
                </a:ln>
                <a:solidFill>
                  <a:schemeClr val="bg1"/>
                </a:solidFill>
                <a:effectLst/>
                <a:uLnTx/>
                <a:uFillTx/>
                <a:latin typeface="+mj-ea"/>
                <a:ea typeface="+mj-ea"/>
              </a:rPr>
              <a:t>打破常规</a:t>
            </a:r>
            <a:endParaRPr kumimoji="0" lang="zh-CN" altLang="en-US" sz="2000" i="0" u="none" strike="noStrike" kern="1200" cap="none" spc="0" normalizeH="0" baseline="0" noProof="0" dirty="0">
              <a:ln>
                <a:noFill/>
              </a:ln>
              <a:solidFill>
                <a:schemeClr val="bg1"/>
              </a:solidFill>
              <a:effectLst/>
              <a:uLnTx/>
              <a:uFillTx/>
              <a:latin typeface="+mj-ea"/>
              <a:ea typeface="+mj-ea"/>
            </a:endParaRPr>
          </a:p>
        </p:txBody>
      </p:sp>
      <p:sp>
        <p:nvSpPr>
          <p:cNvPr id="7" name="文本框 27">
            <a:extLst>
              <a:ext uri="{FF2B5EF4-FFF2-40B4-BE49-F238E27FC236}">
                <a16:creationId xmlns:a16="http://schemas.microsoft.com/office/drawing/2014/main" id="{F2C221D2-37C7-6F6C-9C9D-8709790465F0}"/>
              </a:ext>
            </a:extLst>
          </p:cNvPr>
          <p:cNvSpPr txBox="1"/>
          <p:nvPr/>
        </p:nvSpPr>
        <p:spPr>
          <a:xfrm>
            <a:off x="8456192" y="3447161"/>
            <a:ext cx="1983378" cy="142359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0">
              <a:lnSpc>
                <a:spcPct val="13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mn-ea"/>
              </a:rPr>
              <a:t>打破常规与原则、改变历史潮流、乐观又无所畏惧的态度，对世界范围内的设计界产生了广泛深远的影响</a:t>
            </a:r>
            <a:endParaRPr kumimoji="0" lang="zh-CN" altLang="en-US" sz="1400" b="0" i="0" u="none" strike="noStrike" kern="1200" cap="none" spc="0" normalizeH="0" baseline="0" noProof="0" dirty="0">
              <a:ln>
                <a:noFill/>
              </a:ln>
              <a:solidFill>
                <a:schemeClr val="bg1"/>
              </a:solidFill>
              <a:effectLst/>
              <a:uLnTx/>
              <a:uFillTx/>
              <a:latin typeface="+mn-ea"/>
            </a:endParaRPr>
          </a:p>
        </p:txBody>
      </p:sp>
      <p:sp>
        <p:nvSpPr>
          <p:cNvPr id="8" name="图形 27">
            <a:extLst>
              <a:ext uri="{FF2B5EF4-FFF2-40B4-BE49-F238E27FC236}">
                <a16:creationId xmlns:a16="http://schemas.microsoft.com/office/drawing/2014/main" id="{7228C45F-BE1C-5C57-7BFB-9C42954AE98F}"/>
              </a:ext>
            </a:extLst>
          </p:cNvPr>
          <p:cNvSpPr/>
          <p:nvPr/>
        </p:nvSpPr>
        <p:spPr>
          <a:xfrm>
            <a:off x="9347975" y="2411165"/>
            <a:ext cx="465327" cy="423023"/>
          </a:xfrm>
          <a:custGeom>
            <a:avLst/>
            <a:gdLst>
              <a:gd name="connsiteX0" fmla="*/ 243178 w 534992"/>
              <a:gd name="connsiteY0" fmla="*/ 218861 h 486356"/>
              <a:gd name="connsiteX1" fmla="*/ 340450 w 534992"/>
              <a:gd name="connsiteY1" fmla="*/ 316132 h 486356"/>
              <a:gd name="connsiteX2" fmla="*/ 340450 w 534992"/>
              <a:gd name="connsiteY2" fmla="*/ 437721 h 486356"/>
              <a:gd name="connsiteX3" fmla="*/ 291814 w 534992"/>
              <a:gd name="connsiteY3" fmla="*/ 486357 h 486356"/>
              <a:gd name="connsiteX4" fmla="*/ 48636 w 534992"/>
              <a:gd name="connsiteY4" fmla="*/ 486357 h 486356"/>
              <a:gd name="connsiteX5" fmla="*/ 0 w 534992"/>
              <a:gd name="connsiteY5" fmla="*/ 437721 h 486356"/>
              <a:gd name="connsiteX6" fmla="*/ 0 w 534992"/>
              <a:gd name="connsiteY6" fmla="*/ 316132 h 486356"/>
              <a:gd name="connsiteX7" fmla="*/ 97271 w 534992"/>
              <a:gd name="connsiteY7" fmla="*/ 218861 h 486356"/>
              <a:gd name="connsiteX8" fmla="*/ 243178 w 534992"/>
              <a:gd name="connsiteY8" fmla="*/ 218861 h 486356"/>
              <a:gd name="connsiteX9" fmla="*/ 376926 w 534992"/>
              <a:gd name="connsiteY9" fmla="*/ 267496 h 486356"/>
              <a:gd name="connsiteX10" fmla="*/ 437721 w 534992"/>
              <a:gd name="connsiteY10" fmla="*/ 267496 h 486356"/>
              <a:gd name="connsiteX11" fmla="*/ 534992 w 534992"/>
              <a:gd name="connsiteY11" fmla="*/ 364768 h 486356"/>
              <a:gd name="connsiteX12" fmla="*/ 534992 w 534992"/>
              <a:gd name="connsiteY12" fmla="*/ 437721 h 486356"/>
              <a:gd name="connsiteX13" fmla="*/ 486357 w 534992"/>
              <a:gd name="connsiteY13" fmla="*/ 486357 h 486356"/>
              <a:gd name="connsiteX14" fmla="*/ 389085 w 534992"/>
              <a:gd name="connsiteY14" fmla="*/ 486357 h 486356"/>
              <a:gd name="connsiteX15" fmla="*/ 389085 w 534992"/>
              <a:gd name="connsiteY15" fmla="*/ 437721 h 486356"/>
              <a:gd name="connsiteX16" fmla="*/ 486357 w 534992"/>
              <a:gd name="connsiteY16" fmla="*/ 437721 h 486356"/>
              <a:gd name="connsiteX17" fmla="*/ 486357 w 534992"/>
              <a:gd name="connsiteY17" fmla="*/ 364768 h 486356"/>
              <a:gd name="connsiteX18" fmla="*/ 440153 w 534992"/>
              <a:gd name="connsiteY18" fmla="*/ 316132 h 486356"/>
              <a:gd name="connsiteX19" fmla="*/ 389085 w 534992"/>
              <a:gd name="connsiteY19" fmla="*/ 316132 h 486356"/>
              <a:gd name="connsiteX20" fmla="*/ 376926 w 534992"/>
              <a:gd name="connsiteY20" fmla="*/ 267496 h 486356"/>
              <a:gd name="connsiteX21" fmla="*/ 243178 w 534992"/>
              <a:gd name="connsiteY21" fmla="*/ 267496 h 486356"/>
              <a:gd name="connsiteX22" fmla="*/ 97271 w 534992"/>
              <a:gd name="connsiteY22" fmla="*/ 267496 h 486356"/>
              <a:gd name="connsiteX23" fmla="*/ 48636 w 534992"/>
              <a:gd name="connsiteY23" fmla="*/ 313700 h 486356"/>
              <a:gd name="connsiteX24" fmla="*/ 48636 w 534992"/>
              <a:gd name="connsiteY24" fmla="*/ 437721 h 486356"/>
              <a:gd name="connsiteX25" fmla="*/ 291814 w 534992"/>
              <a:gd name="connsiteY25" fmla="*/ 437721 h 486356"/>
              <a:gd name="connsiteX26" fmla="*/ 291814 w 534992"/>
              <a:gd name="connsiteY26" fmla="*/ 316132 h 486356"/>
              <a:gd name="connsiteX27" fmla="*/ 245610 w 534992"/>
              <a:gd name="connsiteY27" fmla="*/ 267496 h 486356"/>
              <a:gd name="connsiteX28" fmla="*/ 243178 w 534992"/>
              <a:gd name="connsiteY28" fmla="*/ 267496 h 486356"/>
              <a:gd name="connsiteX29" fmla="*/ 393949 w 534992"/>
              <a:gd name="connsiteY29" fmla="*/ 97271 h 486356"/>
              <a:gd name="connsiteX30" fmla="*/ 466902 w 534992"/>
              <a:gd name="connsiteY30" fmla="*/ 170225 h 486356"/>
              <a:gd name="connsiteX31" fmla="*/ 393949 w 534992"/>
              <a:gd name="connsiteY31" fmla="*/ 243178 h 486356"/>
              <a:gd name="connsiteX32" fmla="*/ 320995 w 534992"/>
              <a:gd name="connsiteY32" fmla="*/ 170225 h 486356"/>
              <a:gd name="connsiteX33" fmla="*/ 393949 w 534992"/>
              <a:gd name="connsiteY33" fmla="*/ 97271 h 486356"/>
              <a:gd name="connsiteX34" fmla="*/ 170225 w 534992"/>
              <a:gd name="connsiteY34" fmla="*/ 0 h 486356"/>
              <a:gd name="connsiteX35" fmla="*/ 267496 w 534992"/>
              <a:gd name="connsiteY35" fmla="*/ 97271 h 486356"/>
              <a:gd name="connsiteX36" fmla="*/ 170225 w 534992"/>
              <a:gd name="connsiteY36" fmla="*/ 194543 h 486356"/>
              <a:gd name="connsiteX37" fmla="*/ 72954 w 534992"/>
              <a:gd name="connsiteY37" fmla="*/ 97271 h 486356"/>
              <a:gd name="connsiteX38" fmla="*/ 170225 w 534992"/>
              <a:gd name="connsiteY38" fmla="*/ 0 h 486356"/>
              <a:gd name="connsiteX39" fmla="*/ 393949 w 534992"/>
              <a:gd name="connsiteY39" fmla="*/ 145907 h 486356"/>
              <a:gd name="connsiteX40" fmla="*/ 369631 w 534992"/>
              <a:gd name="connsiteY40" fmla="*/ 170225 h 486356"/>
              <a:gd name="connsiteX41" fmla="*/ 393949 w 534992"/>
              <a:gd name="connsiteY41" fmla="*/ 194543 h 486356"/>
              <a:gd name="connsiteX42" fmla="*/ 418267 w 534992"/>
              <a:gd name="connsiteY42" fmla="*/ 170225 h 486356"/>
              <a:gd name="connsiteX43" fmla="*/ 393949 w 534992"/>
              <a:gd name="connsiteY43" fmla="*/ 145907 h 486356"/>
              <a:gd name="connsiteX44" fmla="*/ 170225 w 534992"/>
              <a:gd name="connsiteY44" fmla="*/ 48636 h 486356"/>
              <a:gd name="connsiteX45" fmla="*/ 121589 w 534992"/>
              <a:gd name="connsiteY45" fmla="*/ 97271 h 486356"/>
              <a:gd name="connsiteX46" fmla="*/ 170225 w 534992"/>
              <a:gd name="connsiteY46" fmla="*/ 145907 h 486356"/>
              <a:gd name="connsiteX47" fmla="*/ 218861 w 534992"/>
              <a:gd name="connsiteY47" fmla="*/ 97271 h 486356"/>
              <a:gd name="connsiteX48" fmla="*/ 170225 w 534992"/>
              <a:gd name="connsiteY48" fmla="*/ 48636 h 48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34992" h="486356">
                <a:moveTo>
                  <a:pt x="243178" y="218861"/>
                </a:moveTo>
                <a:cubicBezTo>
                  <a:pt x="296678" y="218861"/>
                  <a:pt x="340450" y="262633"/>
                  <a:pt x="340450" y="316132"/>
                </a:cubicBezTo>
                <a:lnTo>
                  <a:pt x="340450" y="437721"/>
                </a:lnTo>
                <a:cubicBezTo>
                  <a:pt x="340450" y="464471"/>
                  <a:pt x="318564" y="486357"/>
                  <a:pt x="291814" y="486357"/>
                </a:cubicBezTo>
                <a:lnTo>
                  <a:pt x="48636" y="486357"/>
                </a:lnTo>
                <a:cubicBezTo>
                  <a:pt x="21886" y="486357"/>
                  <a:pt x="0" y="464471"/>
                  <a:pt x="0" y="437721"/>
                </a:cubicBezTo>
                <a:lnTo>
                  <a:pt x="0" y="316132"/>
                </a:lnTo>
                <a:cubicBezTo>
                  <a:pt x="0" y="262633"/>
                  <a:pt x="43772" y="218861"/>
                  <a:pt x="97271" y="218861"/>
                </a:cubicBezTo>
                <a:lnTo>
                  <a:pt x="243178" y="218861"/>
                </a:lnTo>
                <a:close/>
                <a:moveTo>
                  <a:pt x="376926" y="267496"/>
                </a:moveTo>
                <a:lnTo>
                  <a:pt x="437721" y="267496"/>
                </a:lnTo>
                <a:cubicBezTo>
                  <a:pt x="491220" y="267496"/>
                  <a:pt x="534992" y="311268"/>
                  <a:pt x="534992" y="364768"/>
                </a:cubicBezTo>
                <a:lnTo>
                  <a:pt x="534992" y="437721"/>
                </a:lnTo>
                <a:cubicBezTo>
                  <a:pt x="534992" y="464471"/>
                  <a:pt x="513106" y="486357"/>
                  <a:pt x="486357" y="486357"/>
                </a:cubicBezTo>
                <a:lnTo>
                  <a:pt x="389085" y="486357"/>
                </a:lnTo>
                <a:lnTo>
                  <a:pt x="389085" y="437721"/>
                </a:lnTo>
                <a:lnTo>
                  <a:pt x="486357" y="437721"/>
                </a:lnTo>
                <a:lnTo>
                  <a:pt x="486357" y="364768"/>
                </a:lnTo>
                <a:cubicBezTo>
                  <a:pt x="486357" y="338018"/>
                  <a:pt x="466902" y="318564"/>
                  <a:pt x="440153" y="316132"/>
                </a:cubicBezTo>
                <a:lnTo>
                  <a:pt x="389085" y="316132"/>
                </a:lnTo>
                <a:cubicBezTo>
                  <a:pt x="389085" y="299109"/>
                  <a:pt x="384222" y="282087"/>
                  <a:pt x="376926" y="267496"/>
                </a:cubicBezTo>
                <a:close/>
                <a:moveTo>
                  <a:pt x="243178" y="267496"/>
                </a:moveTo>
                <a:lnTo>
                  <a:pt x="97271" y="267496"/>
                </a:lnTo>
                <a:cubicBezTo>
                  <a:pt x="70522" y="267496"/>
                  <a:pt x="51067" y="286950"/>
                  <a:pt x="48636" y="313700"/>
                </a:cubicBezTo>
                <a:lnTo>
                  <a:pt x="48636" y="437721"/>
                </a:lnTo>
                <a:lnTo>
                  <a:pt x="291814" y="437721"/>
                </a:lnTo>
                <a:lnTo>
                  <a:pt x="291814" y="316132"/>
                </a:lnTo>
                <a:cubicBezTo>
                  <a:pt x="291814" y="289382"/>
                  <a:pt x="272360" y="269928"/>
                  <a:pt x="245610" y="267496"/>
                </a:cubicBezTo>
                <a:lnTo>
                  <a:pt x="243178" y="267496"/>
                </a:lnTo>
                <a:close/>
                <a:moveTo>
                  <a:pt x="393949" y="97271"/>
                </a:moveTo>
                <a:cubicBezTo>
                  <a:pt x="435289" y="97271"/>
                  <a:pt x="466902" y="128885"/>
                  <a:pt x="466902" y="170225"/>
                </a:cubicBezTo>
                <a:cubicBezTo>
                  <a:pt x="466902" y="211565"/>
                  <a:pt x="435289" y="243178"/>
                  <a:pt x="393949" y="243178"/>
                </a:cubicBezTo>
                <a:cubicBezTo>
                  <a:pt x="352609" y="243178"/>
                  <a:pt x="320995" y="211565"/>
                  <a:pt x="320995" y="170225"/>
                </a:cubicBezTo>
                <a:cubicBezTo>
                  <a:pt x="320995" y="128885"/>
                  <a:pt x="355040" y="97271"/>
                  <a:pt x="393949" y="97271"/>
                </a:cubicBezTo>
                <a:close/>
                <a:moveTo>
                  <a:pt x="170225" y="0"/>
                </a:moveTo>
                <a:cubicBezTo>
                  <a:pt x="223724" y="0"/>
                  <a:pt x="267496" y="43772"/>
                  <a:pt x="267496" y="97271"/>
                </a:cubicBezTo>
                <a:cubicBezTo>
                  <a:pt x="267496" y="150771"/>
                  <a:pt x="223724" y="194543"/>
                  <a:pt x="170225" y="194543"/>
                </a:cubicBezTo>
                <a:cubicBezTo>
                  <a:pt x="116726" y="194543"/>
                  <a:pt x="72954" y="150771"/>
                  <a:pt x="72954" y="97271"/>
                </a:cubicBezTo>
                <a:cubicBezTo>
                  <a:pt x="72954" y="43772"/>
                  <a:pt x="116726" y="0"/>
                  <a:pt x="170225" y="0"/>
                </a:cubicBezTo>
                <a:close/>
                <a:moveTo>
                  <a:pt x="393949" y="145907"/>
                </a:moveTo>
                <a:cubicBezTo>
                  <a:pt x="379358" y="145907"/>
                  <a:pt x="369631" y="155634"/>
                  <a:pt x="369631" y="170225"/>
                </a:cubicBezTo>
                <a:cubicBezTo>
                  <a:pt x="369631" y="184816"/>
                  <a:pt x="379358" y="194543"/>
                  <a:pt x="393949" y="194543"/>
                </a:cubicBezTo>
                <a:cubicBezTo>
                  <a:pt x="408540" y="194543"/>
                  <a:pt x="418267" y="184816"/>
                  <a:pt x="418267" y="170225"/>
                </a:cubicBezTo>
                <a:cubicBezTo>
                  <a:pt x="418267" y="155634"/>
                  <a:pt x="408540" y="145907"/>
                  <a:pt x="393949" y="145907"/>
                </a:cubicBezTo>
                <a:close/>
                <a:moveTo>
                  <a:pt x="170225" y="48636"/>
                </a:moveTo>
                <a:cubicBezTo>
                  <a:pt x="143475" y="48636"/>
                  <a:pt x="121589" y="70522"/>
                  <a:pt x="121589" y="97271"/>
                </a:cubicBezTo>
                <a:cubicBezTo>
                  <a:pt x="121589" y="124021"/>
                  <a:pt x="143475" y="145907"/>
                  <a:pt x="170225" y="145907"/>
                </a:cubicBezTo>
                <a:cubicBezTo>
                  <a:pt x="196974" y="145907"/>
                  <a:pt x="218861" y="124021"/>
                  <a:pt x="218861" y="97271"/>
                </a:cubicBezTo>
                <a:cubicBezTo>
                  <a:pt x="218861" y="70522"/>
                  <a:pt x="196974" y="48636"/>
                  <a:pt x="170225" y="48636"/>
                </a:cubicBezTo>
                <a:close/>
              </a:path>
            </a:pathLst>
          </a:custGeom>
          <a:solidFill>
            <a:schemeClr val="accent2"/>
          </a:solidFill>
          <a:ln w="567" cap="flat">
            <a:no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9" name="矩形: 圆顶角 8">
            <a:extLst>
              <a:ext uri="{FF2B5EF4-FFF2-40B4-BE49-F238E27FC236}">
                <a16:creationId xmlns:a16="http://schemas.microsoft.com/office/drawing/2014/main" id="{49D68B4E-67A4-1B4D-BBAF-CFE5E5B26FEF}"/>
              </a:ext>
            </a:extLst>
          </p:cNvPr>
          <p:cNvSpPr/>
          <p:nvPr/>
        </p:nvSpPr>
        <p:spPr>
          <a:xfrm rot="5400000">
            <a:off x="8057973" y="2645514"/>
            <a:ext cx="560329" cy="480457"/>
          </a:xfrm>
          <a:prstGeom prst="round2SameRect">
            <a:avLst/>
          </a:prstGeom>
          <a:solidFill>
            <a:schemeClr val="bg1"/>
          </a:solidFill>
          <a:ln>
            <a:noFill/>
          </a:ln>
          <a:effectLst>
            <a:outerShdw blurRad="889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charset="-122"/>
            </a:endParaRPr>
          </a:p>
        </p:txBody>
      </p:sp>
      <p:sp>
        <p:nvSpPr>
          <p:cNvPr id="10" name="矩形: 对角圆角 9">
            <a:extLst>
              <a:ext uri="{FF2B5EF4-FFF2-40B4-BE49-F238E27FC236}">
                <a16:creationId xmlns:a16="http://schemas.microsoft.com/office/drawing/2014/main" id="{B2250B46-900B-388E-2670-DA33E1058A63}"/>
              </a:ext>
            </a:extLst>
          </p:cNvPr>
          <p:cNvSpPr/>
          <p:nvPr/>
        </p:nvSpPr>
        <p:spPr>
          <a:xfrm>
            <a:off x="6000270" y="2032523"/>
            <a:ext cx="2144138" cy="3299218"/>
          </a:xfrm>
          <a:prstGeom prst="round2DiagRect">
            <a:avLst>
              <a:gd name="adj1" fmla="val 39276"/>
              <a:gd name="adj2" fmla="val 0"/>
            </a:avLst>
          </a:prstGeom>
          <a:gradFill>
            <a:gsLst>
              <a:gs pos="5000">
                <a:schemeClr val="accent1">
                  <a:lumMod val="90000"/>
                  <a:lumOff val="10000"/>
                </a:schemeClr>
              </a:gs>
              <a:gs pos="100000">
                <a:schemeClr val="accent1"/>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latin typeface="Arial" panose="020B0604020202020204"/>
              <a:ea typeface="微软雅黑" panose="020B0503020204020204" charset="-122"/>
            </a:endParaRPr>
          </a:p>
        </p:txBody>
      </p:sp>
      <p:sp>
        <p:nvSpPr>
          <p:cNvPr id="11" name="文本框 14">
            <a:extLst>
              <a:ext uri="{FF2B5EF4-FFF2-40B4-BE49-F238E27FC236}">
                <a16:creationId xmlns:a16="http://schemas.microsoft.com/office/drawing/2014/main" id="{6AD6215D-784A-7157-7752-66141114AD7E}"/>
              </a:ext>
            </a:extLst>
          </p:cNvPr>
          <p:cNvSpPr txBox="1"/>
          <p:nvPr/>
        </p:nvSpPr>
        <p:spPr>
          <a:xfrm rot="10800000" flipV="1">
            <a:off x="8096196" y="2701074"/>
            <a:ext cx="489236" cy="369332"/>
          </a:xfrm>
          <a:prstGeom prst="rect">
            <a:avLst/>
          </a:prstGeom>
          <a:noFill/>
        </p:spPr>
        <p:txBody>
          <a:bodyPr vert="horz"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accent1"/>
                </a:solidFill>
                <a:effectLst/>
                <a:uLnTx/>
                <a:uFillTx/>
                <a:latin typeface="+mj-lt"/>
                <a:ea typeface="微软雅黑" panose="020B0503020204020204" charset="-122"/>
              </a:rPr>
              <a:t>03</a:t>
            </a:r>
            <a:endParaRPr kumimoji="0" lang="zh-CN" altLang="en-US" sz="1800" b="0" i="0" u="none" strike="noStrike" kern="1200" cap="none" spc="0" normalizeH="0" baseline="0" noProof="0" dirty="0">
              <a:ln>
                <a:noFill/>
              </a:ln>
              <a:solidFill>
                <a:schemeClr val="accent1"/>
              </a:solidFill>
              <a:effectLst/>
              <a:uLnTx/>
              <a:uFillTx/>
              <a:latin typeface="+mj-lt"/>
              <a:ea typeface="微软雅黑" panose="020B0503020204020204" charset="-122"/>
            </a:endParaRPr>
          </a:p>
        </p:txBody>
      </p:sp>
      <p:sp>
        <p:nvSpPr>
          <p:cNvPr id="12" name="文本框 22">
            <a:extLst>
              <a:ext uri="{FF2B5EF4-FFF2-40B4-BE49-F238E27FC236}">
                <a16:creationId xmlns:a16="http://schemas.microsoft.com/office/drawing/2014/main" id="{C4241C13-4742-97C8-F612-A7B214077C1C}"/>
              </a:ext>
            </a:extLst>
          </p:cNvPr>
          <p:cNvSpPr txBox="1"/>
          <p:nvPr/>
        </p:nvSpPr>
        <p:spPr>
          <a:xfrm>
            <a:off x="6625727" y="2990363"/>
            <a:ext cx="954107" cy="400110"/>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bg1"/>
                </a:solidFill>
                <a:latin typeface="+mj-ea"/>
                <a:ea typeface="+mj-ea"/>
              </a:rPr>
              <a:t>伪立体</a:t>
            </a:r>
            <a:endParaRPr kumimoji="0" lang="zh-CN" altLang="en-US" sz="2000" i="0" u="none" strike="noStrike" kern="1200" cap="none" spc="0" normalizeH="0" baseline="0" noProof="0" dirty="0">
              <a:ln>
                <a:noFill/>
              </a:ln>
              <a:solidFill>
                <a:schemeClr val="bg1"/>
              </a:solidFill>
              <a:effectLst/>
              <a:uLnTx/>
              <a:uFillTx/>
              <a:latin typeface="+mj-ea"/>
              <a:ea typeface="+mj-ea"/>
            </a:endParaRPr>
          </a:p>
        </p:txBody>
      </p:sp>
      <p:sp>
        <p:nvSpPr>
          <p:cNvPr id="13" name="文本框 26">
            <a:extLst>
              <a:ext uri="{FF2B5EF4-FFF2-40B4-BE49-F238E27FC236}">
                <a16:creationId xmlns:a16="http://schemas.microsoft.com/office/drawing/2014/main" id="{02EFED71-1A47-77FB-5E15-A4BE5FE8CCA5}"/>
              </a:ext>
            </a:extLst>
          </p:cNvPr>
          <p:cNvSpPr txBox="1"/>
          <p:nvPr/>
        </p:nvSpPr>
        <p:spPr>
          <a:xfrm>
            <a:off x="6241984" y="3447161"/>
            <a:ext cx="1855925" cy="1692899"/>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0">
              <a:lnSpc>
                <a:spcPct val="13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mn-ea"/>
              </a:rPr>
              <a:t>在图案元素运用的同时运用错位关系，具有故障的视觉偏差感知来达到物体</a:t>
            </a:r>
            <a:r>
              <a:rPr kumimoji="0" lang="en-US" altLang="zh-CN" sz="1400" b="0" i="0" u="none" strike="noStrike" kern="1200" cap="none" spc="0" normalizeH="0" baseline="0" noProof="0">
                <a:ln>
                  <a:noFill/>
                </a:ln>
                <a:solidFill>
                  <a:schemeClr val="bg1"/>
                </a:solidFill>
                <a:effectLst/>
                <a:uLnTx/>
                <a:uFillTx/>
                <a:latin typeface="+mn-ea"/>
              </a:rPr>
              <a:t>3D</a:t>
            </a:r>
            <a:r>
              <a:rPr kumimoji="0" lang="zh-CN" altLang="en-US" sz="1400" b="0" i="0" u="none" strike="noStrike" kern="1200" cap="none" spc="0" normalizeH="0" baseline="0" noProof="0">
                <a:ln>
                  <a:noFill/>
                </a:ln>
                <a:solidFill>
                  <a:schemeClr val="bg1"/>
                </a:solidFill>
                <a:effectLst/>
                <a:uLnTx/>
                <a:uFillTx/>
                <a:latin typeface="+mn-ea"/>
              </a:rPr>
              <a:t>的效果，为画面提供视觉上的空间感</a:t>
            </a:r>
            <a:endParaRPr kumimoji="0" lang="zh-CN" altLang="en-US" sz="1400" b="0" i="0" u="none" strike="noStrike" kern="1200" cap="none" spc="0" normalizeH="0" baseline="0" noProof="0" dirty="0">
              <a:ln>
                <a:noFill/>
              </a:ln>
              <a:solidFill>
                <a:schemeClr val="bg1"/>
              </a:solidFill>
              <a:effectLst/>
              <a:uLnTx/>
              <a:uFillTx/>
              <a:latin typeface="+mn-ea"/>
            </a:endParaRPr>
          </a:p>
        </p:txBody>
      </p:sp>
      <p:sp>
        <p:nvSpPr>
          <p:cNvPr id="14" name="图形 25">
            <a:extLst>
              <a:ext uri="{FF2B5EF4-FFF2-40B4-BE49-F238E27FC236}">
                <a16:creationId xmlns:a16="http://schemas.microsoft.com/office/drawing/2014/main" id="{5E6949AE-DF9D-92B9-FC02-A2FEE5290186}"/>
              </a:ext>
            </a:extLst>
          </p:cNvPr>
          <p:cNvSpPr/>
          <p:nvPr/>
        </p:nvSpPr>
        <p:spPr>
          <a:xfrm>
            <a:off x="6933420" y="2433374"/>
            <a:ext cx="433280" cy="378604"/>
          </a:xfrm>
          <a:custGeom>
            <a:avLst/>
            <a:gdLst>
              <a:gd name="connsiteX0" fmla="*/ 42720 w 498145"/>
              <a:gd name="connsiteY0" fmla="*/ 42744 h 435284"/>
              <a:gd name="connsiteX1" fmla="*/ 249063 w 498145"/>
              <a:gd name="connsiteY1" fmla="*/ 42726 h 435284"/>
              <a:gd name="connsiteX2" fmla="*/ 249081 w 498145"/>
              <a:gd name="connsiteY2" fmla="*/ 42744 h 435284"/>
              <a:gd name="connsiteX3" fmla="*/ 455424 w 498145"/>
              <a:gd name="connsiteY3" fmla="*/ 42772 h 435284"/>
              <a:gd name="connsiteX4" fmla="*/ 459673 w 498145"/>
              <a:gd name="connsiteY4" fmla="*/ 244655 h 435284"/>
              <a:gd name="connsiteX5" fmla="*/ 455418 w 498145"/>
              <a:gd name="connsiteY5" fmla="*/ 249105 h 435284"/>
              <a:gd name="connsiteX6" fmla="*/ 283466 w 498145"/>
              <a:gd name="connsiteY6" fmla="*/ 421032 h 435284"/>
              <a:gd name="connsiteX7" fmla="*/ 214685 w 498145"/>
              <a:gd name="connsiteY7" fmla="*/ 421046 h 435284"/>
              <a:gd name="connsiteX8" fmla="*/ 214671 w 498145"/>
              <a:gd name="connsiteY8" fmla="*/ 421032 h 435284"/>
              <a:gd name="connsiteX9" fmla="*/ 42744 w 498145"/>
              <a:gd name="connsiteY9" fmla="*/ 249105 h 435284"/>
              <a:gd name="connsiteX10" fmla="*/ 42726 w 498145"/>
              <a:gd name="connsiteY10" fmla="*/ 42761 h 435284"/>
              <a:gd name="connsiteX11" fmla="*/ 42744 w 498145"/>
              <a:gd name="connsiteY11" fmla="*/ 42744 h 435284"/>
              <a:gd name="connsiteX12" fmla="*/ 77129 w 498145"/>
              <a:gd name="connsiteY12" fmla="*/ 77154 h 435284"/>
              <a:gd name="connsiteX13" fmla="*/ 73457 w 498145"/>
              <a:gd name="connsiteY13" fmla="*/ 210829 h 435284"/>
              <a:gd name="connsiteX14" fmla="*/ 77105 w 498145"/>
              <a:gd name="connsiteY14" fmla="*/ 214720 h 435284"/>
              <a:gd name="connsiteX15" fmla="*/ 249081 w 498145"/>
              <a:gd name="connsiteY15" fmla="*/ 386647 h 435284"/>
              <a:gd name="connsiteX16" fmla="*/ 386622 w 498145"/>
              <a:gd name="connsiteY16" fmla="*/ 249105 h 435284"/>
              <a:gd name="connsiteX17" fmla="*/ 335069 w 498145"/>
              <a:gd name="connsiteY17" fmla="*/ 197503 h 435284"/>
              <a:gd name="connsiteX18" fmla="*/ 292050 w 498145"/>
              <a:gd name="connsiteY18" fmla="*/ 240497 h 435284"/>
              <a:gd name="connsiteX19" fmla="*/ 178875 w 498145"/>
              <a:gd name="connsiteY19" fmla="*/ 246916 h 435284"/>
              <a:gd name="connsiteX20" fmla="*/ 175082 w 498145"/>
              <a:gd name="connsiteY20" fmla="*/ 243707 h 435284"/>
              <a:gd name="connsiteX21" fmla="*/ 171677 w 498145"/>
              <a:gd name="connsiteY21" fmla="*/ 240497 h 435284"/>
              <a:gd name="connsiteX22" fmla="*/ 165209 w 498145"/>
              <a:gd name="connsiteY22" fmla="*/ 127492 h 435284"/>
              <a:gd name="connsiteX23" fmla="*/ 168418 w 498145"/>
              <a:gd name="connsiteY23" fmla="*/ 123601 h 435284"/>
              <a:gd name="connsiteX24" fmla="*/ 171701 w 498145"/>
              <a:gd name="connsiteY24" fmla="*/ 120123 h 435284"/>
              <a:gd name="connsiteX25" fmla="*/ 214671 w 498145"/>
              <a:gd name="connsiteY25" fmla="*/ 77154 h 435284"/>
              <a:gd name="connsiteX26" fmla="*/ 84668 w 498145"/>
              <a:gd name="connsiteY26" fmla="*/ 70345 h 435284"/>
              <a:gd name="connsiteX27" fmla="*/ 80631 w 498145"/>
              <a:gd name="connsiteY27" fmla="*/ 73798 h 435284"/>
              <a:gd name="connsiteX28" fmla="*/ 77129 w 498145"/>
              <a:gd name="connsiteY28" fmla="*/ 77154 h 435284"/>
              <a:gd name="connsiteX29" fmla="*/ 206622 w 498145"/>
              <a:gd name="connsiteY29" fmla="*/ 153949 h 435284"/>
              <a:gd name="connsiteX30" fmla="*/ 204433 w 498145"/>
              <a:gd name="connsiteY30" fmla="*/ 156284 h 435284"/>
              <a:gd name="connsiteX31" fmla="*/ 207821 w 498145"/>
              <a:gd name="connsiteY31" fmla="*/ 207758 h 435284"/>
              <a:gd name="connsiteX32" fmla="*/ 254893 w 498145"/>
              <a:gd name="connsiteY32" fmla="*/ 208616 h 435284"/>
              <a:gd name="connsiteX33" fmla="*/ 257665 w 498145"/>
              <a:gd name="connsiteY33" fmla="*/ 206111 h 435284"/>
              <a:gd name="connsiteX34" fmla="*/ 317852 w 498145"/>
              <a:gd name="connsiteY34" fmla="*/ 145924 h 435284"/>
              <a:gd name="connsiteX35" fmla="*/ 352237 w 498145"/>
              <a:gd name="connsiteY35" fmla="*/ 145924 h 435284"/>
              <a:gd name="connsiteX36" fmla="*/ 421032 w 498145"/>
              <a:gd name="connsiteY36" fmla="*/ 214695 h 435284"/>
              <a:gd name="connsiteX37" fmla="*/ 424364 w 498145"/>
              <a:gd name="connsiteY37" fmla="*/ 211194 h 435284"/>
              <a:gd name="connsiteX38" fmla="*/ 427841 w 498145"/>
              <a:gd name="connsiteY38" fmla="*/ 84692 h 435284"/>
              <a:gd name="connsiteX39" fmla="*/ 424364 w 498145"/>
              <a:gd name="connsiteY39" fmla="*/ 80655 h 435284"/>
              <a:gd name="connsiteX40" fmla="*/ 421032 w 498145"/>
              <a:gd name="connsiteY40" fmla="*/ 77154 h 435284"/>
              <a:gd name="connsiteX41" fmla="*/ 287333 w 498145"/>
              <a:gd name="connsiteY41" fmla="*/ 73482 h 435284"/>
              <a:gd name="connsiteX42" fmla="*/ 283442 w 498145"/>
              <a:gd name="connsiteY42" fmla="*/ 77129 h 435284"/>
              <a:gd name="connsiteX43" fmla="*/ 206622 w 498145"/>
              <a:gd name="connsiteY43" fmla="*/ 153974 h 43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8145" h="435284">
                <a:moveTo>
                  <a:pt x="42720" y="42744"/>
                </a:moveTo>
                <a:cubicBezTo>
                  <a:pt x="99695" y="-14241"/>
                  <a:pt x="192078" y="-14249"/>
                  <a:pt x="249063" y="42726"/>
                </a:cubicBezTo>
                <a:cubicBezTo>
                  <a:pt x="249069" y="42732"/>
                  <a:pt x="249075" y="42738"/>
                  <a:pt x="249081" y="42744"/>
                </a:cubicBezTo>
                <a:cubicBezTo>
                  <a:pt x="306069" y="-14228"/>
                  <a:pt x="398452" y="-14216"/>
                  <a:pt x="455424" y="42772"/>
                </a:cubicBezTo>
                <a:cubicBezTo>
                  <a:pt x="510698" y="98061"/>
                  <a:pt x="512571" y="187090"/>
                  <a:pt x="459673" y="244655"/>
                </a:cubicBezTo>
                <a:lnTo>
                  <a:pt x="455418" y="249105"/>
                </a:lnTo>
                <a:lnTo>
                  <a:pt x="283466" y="421032"/>
                </a:lnTo>
                <a:cubicBezTo>
                  <a:pt x="264477" y="440029"/>
                  <a:pt x="233682" y="440036"/>
                  <a:pt x="214685" y="421046"/>
                </a:cubicBezTo>
                <a:cubicBezTo>
                  <a:pt x="214680" y="421041"/>
                  <a:pt x="214676" y="421037"/>
                  <a:pt x="214671" y="421032"/>
                </a:cubicBezTo>
                <a:lnTo>
                  <a:pt x="42744" y="249105"/>
                </a:lnTo>
                <a:cubicBezTo>
                  <a:pt x="-14241" y="192130"/>
                  <a:pt x="-14249" y="99746"/>
                  <a:pt x="42726" y="42761"/>
                </a:cubicBezTo>
                <a:cubicBezTo>
                  <a:pt x="42732" y="42756"/>
                  <a:pt x="42738" y="42750"/>
                  <a:pt x="42744" y="42744"/>
                </a:cubicBezTo>
                <a:close/>
                <a:moveTo>
                  <a:pt x="77129" y="77154"/>
                </a:moveTo>
                <a:cubicBezTo>
                  <a:pt x="40614" y="113672"/>
                  <a:pt x="39002" y="172360"/>
                  <a:pt x="73457" y="210829"/>
                </a:cubicBezTo>
                <a:lnTo>
                  <a:pt x="77105" y="214720"/>
                </a:lnTo>
                <a:lnTo>
                  <a:pt x="249081" y="386647"/>
                </a:lnTo>
                <a:lnTo>
                  <a:pt x="386622" y="249105"/>
                </a:lnTo>
                <a:lnTo>
                  <a:pt x="335069" y="197503"/>
                </a:lnTo>
                <a:lnTo>
                  <a:pt x="292050" y="240497"/>
                </a:lnTo>
                <a:cubicBezTo>
                  <a:pt x="261445" y="271102"/>
                  <a:pt x="212745" y="273864"/>
                  <a:pt x="178875" y="246916"/>
                </a:cubicBezTo>
                <a:lnTo>
                  <a:pt x="175082" y="243707"/>
                </a:lnTo>
                <a:lnTo>
                  <a:pt x="171677" y="240497"/>
                </a:lnTo>
                <a:cubicBezTo>
                  <a:pt x="141200" y="209908"/>
                  <a:pt x="138421" y="161358"/>
                  <a:pt x="165209" y="127492"/>
                </a:cubicBezTo>
                <a:lnTo>
                  <a:pt x="168418" y="123601"/>
                </a:lnTo>
                <a:lnTo>
                  <a:pt x="171701" y="120123"/>
                </a:lnTo>
                <a:lnTo>
                  <a:pt x="214671" y="77154"/>
                </a:lnTo>
                <a:cubicBezTo>
                  <a:pt x="179466" y="41947"/>
                  <a:pt x="123359" y="39008"/>
                  <a:pt x="84668" y="70345"/>
                </a:cubicBezTo>
                <a:lnTo>
                  <a:pt x="80631" y="73798"/>
                </a:lnTo>
                <a:lnTo>
                  <a:pt x="77129" y="77154"/>
                </a:lnTo>
                <a:close/>
                <a:moveTo>
                  <a:pt x="206622" y="153949"/>
                </a:moveTo>
                <a:lnTo>
                  <a:pt x="204433" y="156284"/>
                </a:lnTo>
                <a:cubicBezTo>
                  <a:pt x="191155" y="171434"/>
                  <a:pt x="192672" y="194480"/>
                  <a:pt x="207821" y="207758"/>
                </a:cubicBezTo>
                <a:cubicBezTo>
                  <a:pt x="221203" y="219487"/>
                  <a:pt x="241093" y="219849"/>
                  <a:pt x="254893" y="208616"/>
                </a:cubicBezTo>
                <a:lnTo>
                  <a:pt x="257665" y="206111"/>
                </a:lnTo>
                <a:lnTo>
                  <a:pt x="317852" y="145924"/>
                </a:lnTo>
                <a:cubicBezTo>
                  <a:pt x="327348" y="136431"/>
                  <a:pt x="342741" y="136431"/>
                  <a:pt x="352237" y="145924"/>
                </a:cubicBezTo>
                <a:lnTo>
                  <a:pt x="421032" y="214695"/>
                </a:lnTo>
                <a:lnTo>
                  <a:pt x="424364" y="211194"/>
                </a:lnTo>
                <a:cubicBezTo>
                  <a:pt x="456543" y="175647"/>
                  <a:pt x="458019" y="121953"/>
                  <a:pt x="427841" y="84692"/>
                </a:cubicBezTo>
                <a:lnTo>
                  <a:pt x="424364" y="80655"/>
                </a:lnTo>
                <a:lnTo>
                  <a:pt x="421032" y="77154"/>
                </a:lnTo>
                <a:cubicBezTo>
                  <a:pt x="384510" y="40624"/>
                  <a:pt x="325805" y="39011"/>
                  <a:pt x="287333" y="73482"/>
                </a:cubicBezTo>
                <a:lnTo>
                  <a:pt x="283442" y="77129"/>
                </a:lnTo>
                <a:lnTo>
                  <a:pt x="206622" y="153974"/>
                </a:lnTo>
                <a:close/>
              </a:path>
            </a:pathLst>
          </a:custGeom>
          <a:solidFill>
            <a:schemeClr val="accent2"/>
          </a:solidFill>
          <a:ln w="567" cap="flat">
            <a:no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15" name="矩形: 圆顶角 14">
            <a:extLst>
              <a:ext uri="{FF2B5EF4-FFF2-40B4-BE49-F238E27FC236}">
                <a16:creationId xmlns:a16="http://schemas.microsoft.com/office/drawing/2014/main" id="{19F2D1BE-E068-3D0D-CD13-1E807881B586}"/>
              </a:ext>
            </a:extLst>
          </p:cNvPr>
          <p:cNvSpPr/>
          <p:nvPr/>
        </p:nvSpPr>
        <p:spPr>
          <a:xfrm rot="5400000">
            <a:off x="5682627" y="2645512"/>
            <a:ext cx="560329" cy="480458"/>
          </a:xfrm>
          <a:prstGeom prst="round2SameRect">
            <a:avLst/>
          </a:prstGeom>
          <a:solidFill>
            <a:schemeClr val="bg1"/>
          </a:solidFill>
          <a:ln>
            <a:noFill/>
          </a:ln>
          <a:effectLst>
            <a:outerShdw blurRad="889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charset="-122"/>
            </a:endParaRPr>
          </a:p>
        </p:txBody>
      </p:sp>
      <p:sp>
        <p:nvSpPr>
          <p:cNvPr id="16" name="矩形: 对角圆角 15">
            <a:extLst>
              <a:ext uri="{FF2B5EF4-FFF2-40B4-BE49-F238E27FC236}">
                <a16:creationId xmlns:a16="http://schemas.microsoft.com/office/drawing/2014/main" id="{54ECE7C4-830E-F629-BDD1-7397F5037FF2}"/>
              </a:ext>
            </a:extLst>
          </p:cNvPr>
          <p:cNvSpPr/>
          <p:nvPr/>
        </p:nvSpPr>
        <p:spPr>
          <a:xfrm>
            <a:off x="3624924" y="2032523"/>
            <a:ext cx="2144139" cy="3299218"/>
          </a:xfrm>
          <a:prstGeom prst="round2DiagRect">
            <a:avLst>
              <a:gd name="adj1" fmla="val 39276"/>
              <a:gd name="adj2" fmla="val 0"/>
            </a:avLst>
          </a:prstGeom>
          <a:gradFill>
            <a:gsLst>
              <a:gs pos="5000">
                <a:schemeClr val="accent1">
                  <a:lumMod val="90000"/>
                  <a:lumOff val="10000"/>
                </a:schemeClr>
              </a:gs>
              <a:gs pos="100000">
                <a:schemeClr val="accent1"/>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Arial" panose="020B0604020202020204"/>
              <a:ea typeface="微软雅黑" panose="020B0503020204020204" charset="-122"/>
            </a:endParaRPr>
          </a:p>
        </p:txBody>
      </p:sp>
      <p:sp>
        <p:nvSpPr>
          <p:cNvPr id="17" name="文本框 13">
            <a:extLst>
              <a:ext uri="{FF2B5EF4-FFF2-40B4-BE49-F238E27FC236}">
                <a16:creationId xmlns:a16="http://schemas.microsoft.com/office/drawing/2014/main" id="{40A66B4D-98F8-55E8-2F69-9BED5FCAD2C3}"/>
              </a:ext>
            </a:extLst>
          </p:cNvPr>
          <p:cNvSpPr txBox="1"/>
          <p:nvPr/>
        </p:nvSpPr>
        <p:spPr>
          <a:xfrm rot="10800000" flipV="1">
            <a:off x="5708622" y="2701074"/>
            <a:ext cx="489236" cy="369332"/>
          </a:xfrm>
          <a:prstGeom prst="rect">
            <a:avLst/>
          </a:prstGeom>
          <a:noFill/>
        </p:spPr>
        <p:txBody>
          <a:bodyPr vert="horz"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accent1"/>
                </a:solidFill>
                <a:effectLst/>
                <a:uLnTx/>
                <a:uFillTx/>
                <a:latin typeface="+mj-lt"/>
                <a:ea typeface="微软雅黑" panose="020B0503020204020204" charset="-122"/>
              </a:rPr>
              <a:t>02</a:t>
            </a:r>
            <a:endParaRPr kumimoji="0" lang="zh-CN" altLang="en-US" sz="1800" b="0" i="0" u="none" strike="noStrike" kern="1200" cap="none" spc="0" normalizeH="0" baseline="0" noProof="0" dirty="0">
              <a:ln>
                <a:noFill/>
              </a:ln>
              <a:solidFill>
                <a:schemeClr val="accent1"/>
              </a:solidFill>
              <a:effectLst/>
              <a:uLnTx/>
              <a:uFillTx/>
              <a:latin typeface="+mj-lt"/>
              <a:ea typeface="微软雅黑" panose="020B0503020204020204" charset="-122"/>
            </a:endParaRPr>
          </a:p>
        </p:txBody>
      </p:sp>
      <p:sp>
        <p:nvSpPr>
          <p:cNvPr id="18" name="文本框 21">
            <a:extLst>
              <a:ext uri="{FF2B5EF4-FFF2-40B4-BE49-F238E27FC236}">
                <a16:creationId xmlns:a16="http://schemas.microsoft.com/office/drawing/2014/main" id="{4CE51125-1817-7130-86E5-192D29924FCD}"/>
              </a:ext>
            </a:extLst>
          </p:cNvPr>
          <p:cNvSpPr txBox="1"/>
          <p:nvPr/>
        </p:nvSpPr>
        <p:spPr>
          <a:xfrm>
            <a:off x="4250379" y="2990363"/>
            <a:ext cx="954107" cy="400110"/>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a:ln>
                  <a:noFill/>
                </a:ln>
                <a:solidFill>
                  <a:schemeClr val="bg1"/>
                </a:solidFill>
                <a:effectLst/>
                <a:uLnTx/>
                <a:uFillTx/>
                <a:latin typeface="+mj-ea"/>
                <a:ea typeface="+mj-ea"/>
              </a:rPr>
              <a:t>趣味性</a:t>
            </a:r>
            <a:endParaRPr kumimoji="0" lang="zh-CN" altLang="en-US" sz="2000" i="0" u="none" strike="noStrike" kern="1200" cap="none" spc="0" normalizeH="0" baseline="0" noProof="0" dirty="0">
              <a:ln>
                <a:noFill/>
              </a:ln>
              <a:solidFill>
                <a:schemeClr val="bg1"/>
              </a:solidFill>
              <a:effectLst/>
              <a:uLnTx/>
              <a:uFillTx/>
              <a:latin typeface="+mj-ea"/>
              <a:ea typeface="+mj-ea"/>
            </a:endParaRPr>
          </a:p>
        </p:txBody>
      </p:sp>
      <p:sp>
        <p:nvSpPr>
          <p:cNvPr id="19" name="文本框 25">
            <a:extLst>
              <a:ext uri="{FF2B5EF4-FFF2-40B4-BE49-F238E27FC236}">
                <a16:creationId xmlns:a16="http://schemas.microsoft.com/office/drawing/2014/main" id="{6C985187-C0B5-3FE8-EF37-5600A7FAAD84}"/>
              </a:ext>
            </a:extLst>
          </p:cNvPr>
          <p:cNvSpPr txBox="1"/>
          <p:nvPr/>
        </p:nvSpPr>
        <p:spPr>
          <a:xfrm>
            <a:off x="3836197" y="3447161"/>
            <a:ext cx="1882673" cy="142359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0">
              <a:lnSpc>
                <a:spcPct val="13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mn-ea"/>
              </a:rPr>
              <a:t>简单重复且无序不规则组合排列的几何线条：以最常见的正方形、圆形、三角形及波浪线等图形为主</a:t>
            </a:r>
            <a:endParaRPr kumimoji="0" lang="zh-CN" altLang="en-US" sz="1400" b="0" i="0" u="none" strike="noStrike" kern="1200" cap="none" spc="0" normalizeH="0" baseline="0" noProof="0" dirty="0">
              <a:ln>
                <a:noFill/>
              </a:ln>
              <a:solidFill>
                <a:schemeClr val="bg1"/>
              </a:solidFill>
              <a:effectLst/>
              <a:uLnTx/>
              <a:uFillTx/>
              <a:latin typeface="+mn-ea"/>
            </a:endParaRPr>
          </a:p>
        </p:txBody>
      </p:sp>
      <p:sp>
        <p:nvSpPr>
          <p:cNvPr id="20" name="图形 21">
            <a:extLst>
              <a:ext uri="{FF2B5EF4-FFF2-40B4-BE49-F238E27FC236}">
                <a16:creationId xmlns:a16="http://schemas.microsoft.com/office/drawing/2014/main" id="{BDF5F77A-9C3A-6AF5-3EC7-6380CF50E500}"/>
              </a:ext>
            </a:extLst>
          </p:cNvPr>
          <p:cNvSpPr/>
          <p:nvPr/>
        </p:nvSpPr>
        <p:spPr>
          <a:xfrm>
            <a:off x="4517917" y="2421433"/>
            <a:ext cx="403521" cy="402488"/>
          </a:xfrm>
          <a:custGeom>
            <a:avLst/>
            <a:gdLst>
              <a:gd name="connsiteX0" fmla="*/ 398773 w 463934"/>
              <a:gd name="connsiteY0" fmla="*/ 414133 h 462744"/>
              <a:gd name="connsiteX1" fmla="*/ 422981 w 463934"/>
              <a:gd name="connsiteY1" fmla="*/ 438341 h 462744"/>
              <a:gd name="connsiteX2" fmla="*/ 398773 w 463934"/>
              <a:gd name="connsiteY2" fmla="*/ 462550 h 462744"/>
              <a:gd name="connsiteX3" fmla="*/ 65132 w 463934"/>
              <a:gd name="connsiteY3" fmla="*/ 462744 h 462744"/>
              <a:gd name="connsiteX4" fmla="*/ 41082 w 463934"/>
              <a:gd name="connsiteY4" fmla="*/ 441393 h 462744"/>
              <a:gd name="connsiteX5" fmla="*/ 40936 w 463934"/>
              <a:gd name="connsiteY5" fmla="*/ 438572 h 462744"/>
              <a:gd name="connsiteX6" fmla="*/ 65132 w 463934"/>
              <a:gd name="connsiteY6" fmla="*/ 414352 h 462744"/>
              <a:gd name="connsiteX7" fmla="*/ 398773 w 463934"/>
              <a:gd name="connsiteY7" fmla="*/ 414157 h 462744"/>
              <a:gd name="connsiteX8" fmla="*/ 247613 w 463934"/>
              <a:gd name="connsiteY8" fmla="*/ 4377 h 462744"/>
              <a:gd name="connsiteX9" fmla="*/ 255906 w 463934"/>
              <a:gd name="connsiteY9" fmla="*/ 11697 h 462744"/>
              <a:gd name="connsiteX10" fmla="*/ 258021 w 463934"/>
              <a:gd name="connsiteY10" fmla="*/ 14761 h 462744"/>
              <a:gd name="connsiteX11" fmla="*/ 346441 w 463934"/>
              <a:gd name="connsiteY11" fmla="*/ 161689 h 462744"/>
              <a:gd name="connsiteX12" fmla="*/ 414944 w 463934"/>
              <a:gd name="connsiteY12" fmla="*/ 108774 h 462744"/>
              <a:gd name="connsiteX13" fmla="*/ 453050 w 463934"/>
              <a:gd name="connsiteY13" fmla="*/ 109503 h 462744"/>
              <a:gd name="connsiteX14" fmla="*/ 455409 w 463934"/>
              <a:gd name="connsiteY14" fmla="*/ 111740 h 462744"/>
              <a:gd name="connsiteX15" fmla="*/ 457598 w 463934"/>
              <a:gd name="connsiteY15" fmla="*/ 114245 h 462744"/>
              <a:gd name="connsiteX16" fmla="*/ 463896 w 463934"/>
              <a:gd name="connsiteY16" fmla="*/ 134380 h 462744"/>
              <a:gd name="connsiteX17" fmla="*/ 463483 w 463934"/>
              <a:gd name="connsiteY17" fmla="*/ 137979 h 462744"/>
              <a:gd name="connsiteX18" fmla="*/ 426179 w 463934"/>
              <a:gd name="connsiteY18" fmla="*/ 354505 h 462744"/>
              <a:gd name="connsiteX19" fmla="*/ 387879 w 463934"/>
              <a:gd name="connsiteY19" fmla="*/ 389693 h 462744"/>
              <a:gd name="connsiteX20" fmla="*/ 384231 w 463934"/>
              <a:gd name="connsiteY20" fmla="*/ 389839 h 462744"/>
              <a:gd name="connsiteX21" fmla="*/ 79674 w 463934"/>
              <a:gd name="connsiteY21" fmla="*/ 389839 h 462744"/>
              <a:gd name="connsiteX22" fmla="*/ 38504 w 463934"/>
              <a:gd name="connsiteY22" fmla="*/ 358056 h 462744"/>
              <a:gd name="connsiteX23" fmla="*/ 37750 w 463934"/>
              <a:gd name="connsiteY23" fmla="*/ 354505 h 462744"/>
              <a:gd name="connsiteX24" fmla="*/ 447 w 463934"/>
              <a:gd name="connsiteY24" fmla="*/ 138150 h 462744"/>
              <a:gd name="connsiteX25" fmla="*/ 25238 w 463934"/>
              <a:gd name="connsiteY25" fmla="*/ 103030 h 462744"/>
              <a:gd name="connsiteX26" fmla="*/ 46091 w 463934"/>
              <a:gd name="connsiteY26" fmla="*/ 106950 h 462744"/>
              <a:gd name="connsiteX27" fmla="*/ 49083 w 463934"/>
              <a:gd name="connsiteY27" fmla="*/ 109017 h 462744"/>
              <a:gd name="connsiteX28" fmla="*/ 117464 w 463934"/>
              <a:gd name="connsiteY28" fmla="*/ 162297 h 462744"/>
              <a:gd name="connsiteX29" fmla="*/ 205908 w 463934"/>
              <a:gd name="connsiteY29" fmla="*/ 14785 h 462744"/>
              <a:gd name="connsiteX30" fmla="*/ 247604 w 463934"/>
              <a:gd name="connsiteY30" fmla="*/ 4323 h 462744"/>
              <a:gd name="connsiteX31" fmla="*/ 247613 w 463934"/>
              <a:gd name="connsiteY31" fmla="*/ 4329 h 462744"/>
              <a:gd name="connsiteX32" fmla="*/ 232001 w 463934"/>
              <a:gd name="connsiteY32" fmla="*/ 65853 h 462744"/>
              <a:gd name="connsiteX33" fmla="*/ 145041 w 463934"/>
              <a:gd name="connsiteY33" fmla="*/ 210909 h 462744"/>
              <a:gd name="connsiteX34" fmla="*/ 111674 w 463934"/>
              <a:gd name="connsiteY34" fmla="*/ 219238 h 462744"/>
              <a:gd name="connsiteX35" fmla="*/ 109245 w 463934"/>
              <a:gd name="connsiteY35" fmla="*/ 217572 h 462744"/>
              <a:gd name="connsiteX36" fmla="*/ 56378 w 463934"/>
              <a:gd name="connsiteY36" fmla="*/ 176353 h 462744"/>
              <a:gd name="connsiteX37" fmla="*/ 84757 w 463934"/>
              <a:gd name="connsiteY37" fmla="*/ 341155 h 462744"/>
              <a:gd name="connsiteX38" fmla="*/ 379124 w 463934"/>
              <a:gd name="connsiteY38" fmla="*/ 341155 h 462744"/>
              <a:gd name="connsiteX39" fmla="*/ 407600 w 463934"/>
              <a:gd name="connsiteY39" fmla="*/ 175842 h 462744"/>
              <a:gd name="connsiteX40" fmla="*/ 354563 w 463934"/>
              <a:gd name="connsiteY40" fmla="*/ 216842 h 462744"/>
              <a:gd name="connsiteX41" fmla="*/ 320450 w 463934"/>
              <a:gd name="connsiteY41" fmla="*/ 212485 h 462744"/>
              <a:gd name="connsiteX42" fmla="*/ 318840 w 463934"/>
              <a:gd name="connsiteY42" fmla="*/ 210130 h 462744"/>
              <a:gd name="connsiteX43" fmla="*/ 232001 w 463934"/>
              <a:gd name="connsiteY43" fmla="*/ 65828 h 46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63934" h="462744">
                <a:moveTo>
                  <a:pt x="398773" y="414133"/>
                </a:moveTo>
                <a:cubicBezTo>
                  <a:pt x="412143" y="414133"/>
                  <a:pt x="422981" y="424971"/>
                  <a:pt x="422981" y="438341"/>
                </a:cubicBezTo>
                <a:cubicBezTo>
                  <a:pt x="422981" y="451711"/>
                  <a:pt x="412143" y="462550"/>
                  <a:pt x="398773" y="462550"/>
                </a:cubicBezTo>
                <a:lnTo>
                  <a:pt x="65132" y="462744"/>
                </a:lnTo>
                <a:cubicBezTo>
                  <a:pt x="52861" y="462755"/>
                  <a:pt x="42525" y="453579"/>
                  <a:pt x="41082" y="441393"/>
                </a:cubicBezTo>
                <a:lnTo>
                  <a:pt x="40936" y="438572"/>
                </a:lnTo>
                <a:cubicBezTo>
                  <a:pt x="40936" y="425197"/>
                  <a:pt x="51757" y="414352"/>
                  <a:pt x="65132" y="414352"/>
                </a:cubicBezTo>
                <a:lnTo>
                  <a:pt x="398773" y="414157"/>
                </a:lnTo>
                <a:close/>
                <a:moveTo>
                  <a:pt x="247613" y="4377"/>
                </a:moveTo>
                <a:cubicBezTo>
                  <a:pt x="250799" y="6298"/>
                  <a:pt x="253620" y="8779"/>
                  <a:pt x="255906" y="11697"/>
                </a:cubicBezTo>
                <a:lnTo>
                  <a:pt x="258021" y="14761"/>
                </a:lnTo>
                <a:lnTo>
                  <a:pt x="346441" y="161689"/>
                </a:lnTo>
                <a:lnTo>
                  <a:pt x="414944" y="108774"/>
                </a:lnTo>
                <a:cubicBezTo>
                  <a:pt x="426240" y="100035"/>
                  <a:pt x="442097" y="100338"/>
                  <a:pt x="453050" y="109503"/>
                </a:cubicBezTo>
                <a:lnTo>
                  <a:pt x="455409" y="111740"/>
                </a:lnTo>
                <a:lnTo>
                  <a:pt x="457598" y="114245"/>
                </a:lnTo>
                <a:cubicBezTo>
                  <a:pt x="462048" y="120008"/>
                  <a:pt x="464261" y="127182"/>
                  <a:pt x="463896" y="134380"/>
                </a:cubicBezTo>
                <a:lnTo>
                  <a:pt x="463483" y="137979"/>
                </a:lnTo>
                <a:lnTo>
                  <a:pt x="426179" y="354505"/>
                </a:lnTo>
                <a:cubicBezTo>
                  <a:pt x="422899" y="373579"/>
                  <a:pt x="407162" y="388038"/>
                  <a:pt x="387879" y="389693"/>
                </a:cubicBezTo>
                <a:lnTo>
                  <a:pt x="384231" y="389839"/>
                </a:lnTo>
                <a:lnTo>
                  <a:pt x="79674" y="389839"/>
                </a:lnTo>
                <a:cubicBezTo>
                  <a:pt x="60320" y="389839"/>
                  <a:pt x="43404" y="376779"/>
                  <a:pt x="38504" y="358056"/>
                </a:cubicBezTo>
                <a:lnTo>
                  <a:pt x="37750" y="354505"/>
                </a:lnTo>
                <a:lnTo>
                  <a:pt x="447" y="138150"/>
                </a:lnTo>
                <a:cubicBezTo>
                  <a:pt x="-2405" y="121606"/>
                  <a:pt x="8694" y="105882"/>
                  <a:pt x="25238" y="103030"/>
                </a:cubicBezTo>
                <a:cubicBezTo>
                  <a:pt x="32434" y="101789"/>
                  <a:pt x="39837" y="103181"/>
                  <a:pt x="46091" y="106950"/>
                </a:cubicBezTo>
                <a:lnTo>
                  <a:pt x="49083" y="109017"/>
                </a:lnTo>
                <a:lnTo>
                  <a:pt x="117464" y="162297"/>
                </a:lnTo>
                <a:lnTo>
                  <a:pt x="205908" y="14785"/>
                </a:lnTo>
                <a:cubicBezTo>
                  <a:pt x="214533" y="382"/>
                  <a:pt x="233201" y="-4302"/>
                  <a:pt x="247604" y="4323"/>
                </a:cubicBezTo>
                <a:cubicBezTo>
                  <a:pt x="247607" y="4325"/>
                  <a:pt x="247610" y="4327"/>
                  <a:pt x="247613" y="4329"/>
                </a:cubicBezTo>
                <a:close/>
                <a:moveTo>
                  <a:pt x="232001" y="65853"/>
                </a:moveTo>
                <a:lnTo>
                  <a:pt x="145041" y="210909"/>
                </a:lnTo>
                <a:cubicBezTo>
                  <a:pt x="138127" y="222423"/>
                  <a:pt x="123188" y="226152"/>
                  <a:pt x="111674" y="219238"/>
                </a:cubicBezTo>
                <a:cubicBezTo>
                  <a:pt x="110831" y="218732"/>
                  <a:pt x="110020" y="218176"/>
                  <a:pt x="109245" y="217572"/>
                </a:cubicBezTo>
                <a:lnTo>
                  <a:pt x="56378" y="176353"/>
                </a:lnTo>
                <a:lnTo>
                  <a:pt x="84757" y="341155"/>
                </a:lnTo>
                <a:lnTo>
                  <a:pt x="379124" y="341155"/>
                </a:lnTo>
                <a:lnTo>
                  <a:pt x="407600" y="175842"/>
                </a:lnTo>
                <a:lnTo>
                  <a:pt x="354563" y="216842"/>
                </a:lnTo>
                <a:cubicBezTo>
                  <a:pt x="343940" y="225059"/>
                  <a:pt x="328667" y="223108"/>
                  <a:pt x="320450" y="212485"/>
                </a:cubicBezTo>
                <a:cubicBezTo>
                  <a:pt x="319868" y="211732"/>
                  <a:pt x="319330" y="210946"/>
                  <a:pt x="318840" y="210130"/>
                </a:cubicBezTo>
                <a:lnTo>
                  <a:pt x="232001" y="65828"/>
                </a:lnTo>
                <a:close/>
              </a:path>
            </a:pathLst>
          </a:custGeom>
          <a:solidFill>
            <a:schemeClr val="accent2"/>
          </a:solidFill>
          <a:ln w="567" cap="flat">
            <a:no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21" name="矩形: 圆顶角 20">
            <a:extLst>
              <a:ext uri="{FF2B5EF4-FFF2-40B4-BE49-F238E27FC236}">
                <a16:creationId xmlns:a16="http://schemas.microsoft.com/office/drawing/2014/main" id="{D2A765E0-3955-AA4E-012A-9256FE99B4C0}"/>
              </a:ext>
            </a:extLst>
          </p:cNvPr>
          <p:cNvSpPr/>
          <p:nvPr/>
        </p:nvSpPr>
        <p:spPr>
          <a:xfrm rot="5400000">
            <a:off x="3307428" y="2645512"/>
            <a:ext cx="560329" cy="480457"/>
          </a:xfrm>
          <a:prstGeom prst="round2SameRect">
            <a:avLst/>
          </a:prstGeom>
          <a:solidFill>
            <a:schemeClr val="bg1"/>
          </a:solidFill>
          <a:ln>
            <a:noFill/>
          </a:ln>
          <a:effectLst>
            <a:outerShdw blurRad="889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a:ea typeface="微软雅黑" panose="020B0503020204020204" charset="-122"/>
            </a:endParaRPr>
          </a:p>
        </p:txBody>
      </p:sp>
      <p:sp>
        <p:nvSpPr>
          <p:cNvPr id="22" name="矩形: 对角圆角 21">
            <a:extLst>
              <a:ext uri="{FF2B5EF4-FFF2-40B4-BE49-F238E27FC236}">
                <a16:creationId xmlns:a16="http://schemas.microsoft.com/office/drawing/2014/main" id="{CA2BE334-8C29-4736-8E84-C1BF131DC1D0}"/>
              </a:ext>
            </a:extLst>
          </p:cNvPr>
          <p:cNvSpPr/>
          <p:nvPr/>
        </p:nvSpPr>
        <p:spPr>
          <a:xfrm>
            <a:off x="1244687" y="2032523"/>
            <a:ext cx="2144137" cy="3299218"/>
          </a:xfrm>
          <a:prstGeom prst="round2DiagRect">
            <a:avLst>
              <a:gd name="adj1" fmla="val 39276"/>
              <a:gd name="adj2" fmla="val 0"/>
            </a:avLst>
          </a:prstGeom>
          <a:gradFill>
            <a:gsLst>
              <a:gs pos="5000">
                <a:schemeClr val="accent1">
                  <a:lumMod val="90000"/>
                  <a:lumOff val="10000"/>
                </a:schemeClr>
              </a:gs>
              <a:gs pos="100000">
                <a:schemeClr val="accent1"/>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endParaRPr>
          </a:p>
        </p:txBody>
      </p:sp>
      <p:sp>
        <p:nvSpPr>
          <p:cNvPr id="23" name="文本框 3">
            <a:extLst>
              <a:ext uri="{FF2B5EF4-FFF2-40B4-BE49-F238E27FC236}">
                <a16:creationId xmlns:a16="http://schemas.microsoft.com/office/drawing/2014/main" id="{811C2531-7242-FE49-73B8-753698C971EC}"/>
              </a:ext>
            </a:extLst>
          </p:cNvPr>
          <p:cNvSpPr txBox="1"/>
          <p:nvPr/>
        </p:nvSpPr>
        <p:spPr>
          <a:xfrm rot="10800000" flipV="1">
            <a:off x="3363812" y="2701074"/>
            <a:ext cx="447558" cy="369332"/>
          </a:xfrm>
          <a:prstGeom prst="rect">
            <a:avLst/>
          </a:prstGeom>
          <a:noFill/>
        </p:spPr>
        <p:txBody>
          <a:bodyPr vert="horz"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accent1"/>
                </a:solidFill>
                <a:effectLst/>
                <a:uLnTx/>
                <a:uFillTx/>
                <a:latin typeface="+mj-lt"/>
                <a:ea typeface="微软雅黑" panose="020B0503020204020204" charset="-122"/>
              </a:rPr>
              <a:t>01</a:t>
            </a:r>
            <a:endParaRPr kumimoji="0" lang="zh-CN" altLang="en-US" sz="1800" b="0" i="0" u="none" strike="noStrike" kern="1200" cap="none" spc="0" normalizeH="0" baseline="0" noProof="0" dirty="0">
              <a:ln>
                <a:noFill/>
              </a:ln>
              <a:solidFill>
                <a:schemeClr val="accent1"/>
              </a:solidFill>
              <a:effectLst/>
              <a:uLnTx/>
              <a:uFillTx/>
              <a:latin typeface="+mj-lt"/>
              <a:ea typeface="微软雅黑" panose="020B0503020204020204" charset="-122"/>
            </a:endParaRPr>
          </a:p>
        </p:txBody>
      </p:sp>
      <p:sp>
        <p:nvSpPr>
          <p:cNvPr id="24" name="文本框 20">
            <a:extLst>
              <a:ext uri="{FF2B5EF4-FFF2-40B4-BE49-F238E27FC236}">
                <a16:creationId xmlns:a16="http://schemas.microsoft.com/office/drawing/2014/main" id="{FAC3206C-8561-BC1D-5960-796E2A3271B6}"/>
              </a:ext>
            </a:extLst>
          </p:cNvPr>
          <p:cNvSpPr txBox="1"/>
          <p:nvPr/>
        </p:nvSpPr>
        <p:spPr>
          <a:xfrm>
            <a:off x="1741900" y="2990363"/>
            <a:ext cx="1210588" cy="400110"/>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a:ln>
                  <a:noFill/>
                </a:ln>
                <a:solidFill>
                  <a:schemeClr val="bg1"/>
                </a:solidFill>
                <a:effectLst/>
                <a:uLnTx/>
                <a:uFillTx/>
                <a:latin typeface="+mj-ea"/>
                <a:ea typeface="+mj-ea"/>
              </a:rPr>
              <a:t>撞色配色</a:t>
            </a:r>
            <a:endParaRPr kumimoji="0" lang="zh-CN" altLang="en-US" sz="2000" i="0" u="none" strike="noStrike" kern="1200" cap="none" spc="0" normalizeH="0" baseline="0" noProof="0" dirty="0">
              <a:ln>
                <a:noFill/>
              </a:ln>
              <a:solidFill>
                <a:schemeClr val="bg1"/>
              </a:solidFill>
              <a:effectLst/>
              <a:uLnTx/>
              <a:uFillTx/>
              <a:latin typeface="+mj-ea"/>
              <a:ea typeface="+mj-ea"/>
            </a:endParaRPr>
          </a:p>
        </p:txBody>
      </p:sp>
      <p:sp>
        <p:nvSpPr>
          <p:cNvPr id="25" name="文本框 24">
            <a:extLst>
              <a:ext uri="{FF2B5EF4-FFF2-40B4-BE49-F238E27FC236}">
                <a16:creationId xmlns:a16="http://schemas.microsoft.com/office/drawing/2014/main" id="{A7A03DED-44BA-FFBB-F6E6-E5EB1A494531}"/>
              </a:ext>
            </a:extLst>
          </p:cNvPr>
          <p:cNvSpPr txBox="1"/>
          <p:nvPr/>
        </p:nvSpPr>
        <p:spPr>
          <a:xfrm>
            <a:off x="1362505" y="3447161"/>
            <a:ext cx="1969377" cy="142359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0">
              <a:lnSpc>
                <a:spcPct val="13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mn-ea"/>
              </a:rPr>
              <a:t>早期从波普艺术中吸取色彩经验，鲜艳明快的色块，大胆的撞色配色，让艳丽的颜色任意组合，画面感丰富</a:t>
            </a:r>
            <a:endParaRPr kumimoji="0" lang="zh-CN" altLang="en-US" sz="1400" b="0" i="0" u="none" strike="noStrike" kern="1200" cap="none" spc="0" normalizeH="0" baseline="0" noProof="0" dirty="0">
              <a:ln>
                <a:noFill/>
              </a:ln>
              <a:solidFill>
                <a:schemeClr val="bg1"/>
              </a:solidFill>
              <a:effectLst/>
              <a:uLnTx/>
              <a:uFillTx/>
              <a:latin typeface="+mn-ea"/>
            </a:endParaRPr>
          </a:p>
        </p:txBody>
      </p:sp>
      <p:sp>
        <p:nvSpPr>
          <p:cNvPr id="26" name="图形 23">
            <a:extLst>
              <a:ext uri="{FF2B5EF4-FFF2-40B4-BE49-F238E27FC236}">
                <a16:creationId xmlns:a16="http://schemas.microsoft.com/office/drawing/2014/main" id="{B2F3C176-84E6-EF1E-33A8-56B3D96F4834}"/>
              </a:ext>
            </a:extLst>
          </p:cNvPr>
          <p:cNvSpPr/>
          <p:nvPr/>
        </p:nvSpPr>
        <p:spPr>
          <a:xfrm>
            <a:off x="2054748" y="2393020"/>
            <a:ext cx="459315" cy="459313"/>
          </a:xfrm>
          <a:custGeom>
            <a:avLst/>
            <a:gdLst>
              <a:gd name="connsiteX0" fmla="*/ 243178 w 486356"/>
              <a:gd name="connsiteY0" fmla="*/ 0 h 486356"/>
              <a:gd name="connsiteX1" fmla="*/ 486357 w 486356"/>
              <a:gd name="connsiteY1" fmla="*/ 243178 h 486356"/>
              <a:gd name="connsiteX2" fmla="*/ 243178 w 486356"/>
              <a:gd name="connsiteY2" fmla="*/ 486357 h 486356"/>
              <a:gd name="connsiteX3" fmla="*/ 0 w 486356"/>
              <a:gd name="connsiteY3" fmla="*/ 243178 h 486356"/>
              <a:gd name="connsiteX4" fmla="*/ 243178 w 486356"/>
              <a:gd name="connsiteY4" fmla="*/ 0 h 486356"/>
              <a:gd name="connsiteX5" fmla="*/ 315451 w 486356"/>
              <a:gd name="connsiteY5" fmla="*/ 267496 h 486356"/>
              <a:gd name="connsiteX6" fmla="*/ 170906 w 486356"/>
              <a:gd name="connsiteY6" fmla="*/ 267496 h 486356"/>
              <a:gd name="connsiteX7" fmla="*/ 200695 w 486356"/>
              <a:gd name="connsiteY7" fmla="*/ 393390 h 486356"/>
              <a:gd name="connsiteX8" fmla="*/ 243178 w 486356"/>
              <a:gd name="connsiteY8" fmla="*/ 437721 h 486356"/>
              <a:gd name="connsiteX9" fmla="*/ 285662 w 486356"/>
              <a:gd name="connsiteY9" fmla="*/ 393390 h 486356"/>
              <a:gd name="connsiteX10" fmla="*/ 315451 w 486356"/>
              <a:gd name="connsiteY10" fmla="*/ 267521 h 486356"/>
              <a:gd name="connsiteX11" fmla="*/ 122197 w 486356"/>
              <a:gd name="connsiteY11" fmla="*/ 267496 h 486356"/>
              <a:gd name="connsiteX12" fmla="*/ 50143 w 486356"/>
              <a:gd name="connsiteY12" fmla="*/ 267521 h 486356"/>
              <a:gd name="connsiteX13" fmla="*/ 159014 w 486356"/>
              <a:gd name="connsiteY13" fmla="*/ 418607 h 486356"/>
              <a:gd name="connsiteX14" fmla="*/ 122197 w 486356"/>
              <a:gd name="connsiteY14" fmla="*/ 267496 h 486356"/>
              <a:gd name="connsiteX15" fmla="*/ 436213 w 486356"/>
              <a:gd name="connsiteY15" fmla="*/ 267521 h 486356"/>
              <a:gd name="connsiteX16" fmla="*/ 364160 w 486356"/>
              <a:gd name="connsiteY16" fmla="*/ 267521 h 486356"/>
              <a:gd name="connsiteX17" fmla="*/ 327367 w 486356"/>
              <a:gd name="connsiteY17" fmla="*/ 418632 h 486356"/>
              <a:gd name="connsiteX18" fmla="*/ 436213 w 486356"/>
              <a:gd name="connsiteY18" fmla="*/ 267521 h 486356"/>
              <a:gd name="connsiteX19" fmla="*/ 158990 w 486356"/>
              <a:gd name="connsiteY19" fmla="*/ 67725 h 486356"/>
              <a:gd name="connsiteX20" fmla="*/ 158358 w 486356"/>
              <a:gd name="connsiteY20" fmla="*/ 68041 h 486356"/>
              <a:gd name="connsiteX21" fmla="*/ 50143 w 486356"/>
              <a:gd name="connsiteY21" fmla="*/ 218860 h 486356"/>
              <a:gd name="connsiteX22" fmla="*/ 122197 w 486356"/>
              <a:gd name="connsiteY22" fmla="*/ 218861 h 486356"/>
              <a:gd name="connsiteX23" fmla="*/ 158990 w 486356"/>
              <a:gd name="connsiteY23" fmla="*/ 67725 h 486356"/>
              <a:gd name="connsiteX24" fmla="*/ 243178 w 486356"/>
              <a:gd name="connsiteY24" fmla="*/ 48636 h 486356"/>
              <a:gd name="connsiteX25" fmla="*/ 200695 w 486356"/>
              <a:gd name="connsiteY25" fmla="*/ 92967 h 486356"/>
              <a:gd name="connsiteX26" fmla="*/ 170881 w 486356"/>
              <a:gd name="connsiteY26" fmla="*/ 218861 h 486356"/>
              <a:gd name="connsiteX27" fmla="*/ 315475 w 486356"/>
              <a:gd name="connsiteY27" fmla="*/ 218861 h 486356"/>
              <a:gd name="connsiteX28" fmla="*/ 285662 w 486356"/>
              <a:gd name="connsiteY28" fmla="*/ 92967 h 486356"/>
              <a:gd name="connsiteX29" fmla="*/ 245148 w 486356"/>
              <a:gd name="connsiteY29" fmla="*/ 48782 h 486356"/>
              <a:gd name="connsiteX30" fmla="*/ 243178 w 486356"/>
              <a:gd name="connsiteY30" fmla="*/ 48636 h 486356"/>
              <a:gd name="connsiteX31" fmla="*/ 327342 w 486356"/>
              <a:gd name="connsiteY31" fmla="*/ 67749 h 486356"/>
              <a:gd name="connsiteX32" fmla="*/ 327902 w 486356"/>
              <a:gd name="connsiteY32" fmla="*/ 68747 h 486356"/>
              <a:gd name="connsiteX33" fmla="*/ 364160 w 486356"/>
              <a:gd name="connsiteY33" fmla="*/ 218885 h 486356"/>
              <a:gd name="connsiteX34" fmla="*/ 436213 w 486356"/>
              <a:gd name="connsiteY34" fmla="*/ 218861 h 486356"/>
              <a:gd name="connsiteX35" fmla="*/ 327342 w 486356"/>
              <a:gd name="connsiteY35" fmla="*/ 67749 h 48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86356" h="486356">
                <a:moveTo>
                  <a:pt x="243178" y="0"/>
                </a:moveTo>
                <a:cubicBezTo>
                  <a:pt x="377486" y="0"/>
                  <a:pt x="486357" y="108871"/>
                  <a:pt x="486357" y="243178"/>
                </a:cubicBezTo>
                <a:cubicBezTo>
                  <a:pt x="486357" y="377486"/>
                  <a:pt x="377486" y="486357"/>
                  <a:pt x="243178" y="486357"/>
                </a:cubicBezTo>
                <a:cubicBezTo>
                  <a:pt x="108871" y="486357"/>
                  <a:pt x="0" y="377486"/>
                  <a:pt x="0" y="243178"/>
                </a:cubicBezTo>
                <a:cubicBezTo>
                  <a:pt x="0" y="108871"/>
                  <a:pt x="108871" y="0"/>
                  <a:pt x="243178" y="0"/>
                </a:cubicBezTo>
                <a:close/>
                <a:moveTo>
                  <a:pt x="315451" y="267496"/>
                </a:moveTo>
                <a:lnTo>
                  <a:pt x="170906" y="267496"/>
                </a:lnTo>
                <a:cubicBezTo>
                  <a:pt x="173581" y="316229"/>
                  <a:pt x="184305" y="360585"/>
                  <a:pt x="200695" y="393390"/>
                </a:cubicBezTo>
                <a:cubicBezTo>
                  <a:pt x="215967" y="423909"/>
                  <a:pt x="232308" y="437721"/>
                  <a:pt x="243178" y="437721"/>
                </a:cubicBezTo>
                <a:cubicBezTo>
                  <a:pt x="254073" y="437721"/>
                  <a:pt x="270390" y="423909"/>
                  <a:pt x="285662" y="393390"/>
                </a:cubicBezTo>
                <a:cubicBezTo>
                  <a:pt x="302052" y="360585"/>
                  <a:pt x="312776" y="316229"/>
                  <a:pt x="315451" y="267521"/>
                </a:cubicBezTo>
                <a:close/>
                <a:moveTo>
                  <a:pt x="122197" y="267496"/>
                </a:moveTo>
                <a:lnTo>
                  <a:pt x="50143" y="267521"/>
                </a:lnTo>
                <a:cubicBezTo>
                  <a:pt x="58437" y="333097"/>
                  <a:pt x="99432" y="389989"/>
                  <a:pt x="159014" y="418607"/>
                </a:cubicBezTo>
                <a:cubicBezTo>
                  <a:pt x="138685" y="379650"/>
                  <a:pt x="125140" y="326686"/>
                  <a:pt x="122197" y="267496"/>
                </a:cubicBezTo>
                <a:close/>
                <a:moveTo>
                  <a:pt x="436213" y="267521"/>
                </a:moveTo>
                <a:lnTo>
                  <a:pt x="364160" y="267521"/>
                </a:lnTo>
                <a:cubicBezTo>
                  <a:pt x="361241" y="326710"/>
                  <a:pt x="347672" y="379650"/>
                  <a:pt x="327367" y="418632"/>
                </a:cubicBezTo>
                <a:cubicBezTo>
                  <a:pt x="386938" y="389992"/>
                  <a:pt x="427920" y="333096"/>
                  <a:pt x="436213" y="267521"/>
                </a:cubicBezTo>
                <a:close/>
                <a:moveTo>
                  <a:pt x="158990" y="67725"/>
                </a:moveTo>
                <a:lnTo>
                  <a:pt x="158358" y="68041"/>
                </a:lnTo>
                <a:cubicBezTo>
                  <a:pt x="99102" y="96779"/>
                  <a:pt x="58388" y="153522"/>
                  <a:pt x="50143" y="218860"/>
                </a:cubicBezTo>
                <a:lnTo>
                  <a:pt x="122197" y="218861"/>
                </a:lnTo>
                <a:cubicBezTo>
                  <a:pt x="125115" y="159671"/>
                  <a:pt x="138685" y="106707"/>
                  <a:pt x="158990" y="67725"/>
                </a:cubicBezTo>
                <a:close/>
                <a:moveTo>
                  <a:pt x="243178" y="48636"/>
                </a:moveTo>
                <a:cubicBezTo>
                  <a:pt x="232284" y="48636"/>
                  <a:pt x="215967" y="62448"/>
                  <a:pt x="200695" y="92967"/>
                </a:cubicBezTo>
                <a:cubicBezTo>
                  <a:pt x="184329" y="125772"/>
                  <a:pt x="173581" y="170128"/>
                  <a:pt x="170881" y="218861"/>
                </a:cubicBezTo>
                <a:lnTo>
                  <a:pt x="315475" y="218861"/>
                </a:lnTo>
                <a:cubicBezTo>
                  <a:pt x="312776" y="170128"/>
                  <a:pt x="302052" y="125772"/>
                  <a:pt x="285662" y="92967"/>
                </a:cubicBezTo>
                <a:cubicBezTo>
                  <a:pt x="271290" y="64223"/>
                  <a:pt x="255994" y="50314"/>
                  <a:pt x="245148" y="48782"/>
                </a:cubicBezTo>
                <a:lnTo>
                  <a:pt x="243178" y="48636"/>
                </a:lnTo>
                <a:close/>
                <a:moveTo>
                  <a:pt x="327342" y="67749"/>
                </a:moveTo>
                <a:lnTo>
                  <a:pt x="327902" y="68747"/>
                </a:lnTo>
                <a:cubicBezTo>
                  <a:pt x="347915" y="107655"/>
                  <a:pt x="361266" y="160182"/>
                  <a:pt x="364160" y="218885"/>
                </a:cubicBezTo>
                <a:lnTo>
                  <a:pt x="436213" y="218861"/>
                </a:lnTo>
                <a:cubicBezTo>
                  <a:pt x="427928" y="153275"/>
                  <a:pt x="386932" y="96372"/>
                  <a:pt x="327342" y="67749"/>
                </a:cubicBezTo>
                <a:close/>
              </a:path>
            </a:pathLst>
          </a:custGeom>
          <a:solidFill>
            <a:schemeClr val="accent2"/>
          </a:solidFill>
          <a:ln w="567" cap="flat">
            <a:no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Tree>
    <p:extLst>
      <p:ext uri="{BB962C8B-B14F-4D97-AF65-F5344CB8AC3E}">
        <p14:creationId xmlns:p14="http://schemas.microsoft.com/office/powerpoint/2010/main" val="33894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85012DC-CC49-A49E-98BA-C71ED84C79CB}"/>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风格特征</a:t>
            </a:r>
          </a:p>
        </p:txBody>
      </p:sp>
      <p:sp>
        <p:nvSpPr>
          <p:cNvPr id="15" name="文本框 14">
            <a:extLst>
              <a:ext uri="{FF2B5EF4-FFF2-40B4-BE49-F238E27FC236}">
                <a16:creationId xmlns:a16="http://schemas.microsoft.com/office/drawing/2014/main" id="{22C752F9-B4AF-ED23-49CE-13F096115623}"/>
              </a:ext>
            </a:extLst>
          </p:cNvPr>
          <p:cNvSpPr txBox="1"/>
          <p:nvPr/>
        </p:nvSpPr>
        <p:spPr>
          <a:xfrm>
            <a:off x="1390615" y="5231426"/>
            <a:ext cx="1723549" cy="461665"/>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a:ln>
                  <a:noFill/>
                </a:ln>
                <a:solidFill>
                  <a:schemeClr val="accent1"/>
                </a:solidFill>
                <a:effectLst/>
                <a:uLnTx/>
                <a:uFillTx/>
                <a:latin typeface="+mj-ea"/>
                <a:ea typeface="+mj-ea"/>
                <a:cs typeface="OPPOSans H" panose="00020600040101010101" pitchFamily="18" charset="-122"/>
              </a:rPr>
              <a:t>流行元素</a:t>
            </a:r>
            <a:endParaRPr kumimoji="0" lang="zh-CN" altLang="en-US" sz="2400" b="0" i="0" u="none" strike="noStrike" kern="0" cap="none" spc="0" normalizeH="0" baseline="0" noProof="0" dirty="0">
              <a:ln>
                <a:noFill/>
              </a:ln>
              <a:solidFill>
                <a:schemeClr val="accent1"/>
              </a:solidFill>
              <a:effectLst/>
              <a:uLnTx/>
              <a:uFillTx/>
              <a:latin typeface="+mj-ea"/>
              <a:ea typeface="+mj-ea"/>
              <a:cs typeface="OPPOSans H" panose="00020600040101010101" pitchFamily="18" charset="-122"/>
            </a:endParaRPr>
          </a:p>
        </p:txBody>
      </p:sp>
      <p:sp>
        <p:nvSpPr>
          <p:cNvPr id="20" name="文本框 19">
            <a:extLst>
              <a:ext uri="{FF2B5EF4-FFF2-40B4-BE49-F238E27FC236}">
                <a16:creationId xmlns:a16="http://schemas.microsoft.com/office/drawing/2014/main" id="{84C02191-FD7F-D4CE-C8BA-555AAD112F24}"/>
              </a:ext>
            </a:extLst>
          </p:cNvPr>
          <p:cNvSpPr txBox="1"/>
          <p:nvPr/>
        </p:nvSpPr>
        <p:spPr>
          <a:xfrm>
            <a:off x="5181061" y="5231426"/>
            <a:ext cx="1723549" cy="461665"/>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a:ln>
                  <a:noFill/>
                </a:ln>
                <a:solidFill>
                  <a:schemeClr val="accent1"/>
                </a:solidFill>
                <a:effectLst/>
                <a:uLnTx/>
                <a:uFillTx/>
                <a:latin typeface="+mj-ea"/>
                <a:ea typeface="+mj-ea"/>
                <a:cs typeface="OPPOSans H" panose="00020600040101010101" pitchFamily="18" charset="-122"/>
              </a:rPr>
              <a:t>插画设计</a:t>
            </a:r>
            <a:endParaRPr kumimoji="0" lang="zh-CN" altLang="en-US" sz="2400" b="0" i="0" u="none" strike="noStrike" kern="0" cap="none" spc="0" normalizeH="0" baseline="0" noProof="0" dirty="0">
              <a:ln>
                <a:noFill/>
              </a:ln>
              <a:solidFill>
                <a:schemeClr val="accent1"/>
              </a:solidFill>
              <a:effectLst/>
              <a:uLnTx/>
              <a:uFillTx/>
              <a:latin typeface="+mj-ea"/>
              <a:ea typeface="+mj-ea"/>
              <a:cs typeface="OPPOSans H" panose="00020600040101010101" pitchFamily="18" charset="-122"/>
            </a:endParaRPr>
          </a:p>
        </p:txBody>
      </p:sp>
      <p:sp>
        <p:nvSpPr>
          <p:cNvPr id="25" name="文本框 24">
            <a:extLst>
              <a:ext uri="{FF2B5EF4-FFF2-40B4-BE49-F238E27FC236}">
                <a16:creationId xmlns:a16="http://schemas.microsoft.com/office/drawing/2014/main" id="{E764430D-440F-E846-082A-DDBC352C5E6C}"/>
              </a:ext>
            </a:extLst>
          </p:cNvPr>
          <p:cNvSpPr txBox="1"/>
          <p:nvPr/>
        </p:nvSpPr>
        <p:spPr>
          <a:xfrm>
            <a:off x="8844726" y="5231426"/>
            <a:ext cx="1723549" cy="461665"/>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a:ln>
                  <a:noFill/>
                </a:ln>
                <a:solidFill>
                  <a:schemeClr val="accent1"/>
                </a:solidFill>
                <a:effectLst/>
                <a:uLnTx/>
                <a:uFillTx/>
                <a:latin typeface="+mj-ea"/>
                <a:ea typeface="+mj-ea"/>
                <a:cs typeface="OPPOSans H" panose="00020600040101010101" pitchFamily="18" charset="-122"/>
              </a:rPr>
              <a:t>元素塑造</a:t>
            </a:r>
            <a:endParaRPr kumimoji="0" lang="zh-CN" altLang="en-US" sz="2400" b="0" i="0" u="none" strike="noStrike" kern="0" cap="none" spc="0" normalizeH="0" baseline="0" noProof="0" dirty="0">
              <a:ln>
                <a:noFill/>
              </a:ln>
              <a:solidFill>
                <a:schemeClr val="accent1"/>
              </a:solidFill>
              <a:effectLst/>
              <a:uLnTx/>
              <a:uFillTx/>
              <a:latin typeface="+mj-ea"/>
              <a:ea typeface="+mj-ea"/>
              <a:cs typeface="OPPOSans H" panose="00020600040101010101" pitchFamily="18" charset="-122"/>
            </a:endParaRPr>
          </a:p>
        </p:txBody>
      </p:sp>
      <p:sp>
        <p:nvSpPr>
          <p:cNvPr id="10" name="椭圆 9">
            <a:extLst>
              <a:ext uri="{FF2B5EF4-FFF2-40B4-BE49-F238E27FC236}">
                <a16:creationId xmlns:a16="http://schemas.microsoft.com/office/drawing/2014/main" id="{5A17A43A-ABA6-4583-21DE-DF1FC7DD5293}"/>
              </a:ext>
            </a:extLst>
          </p:cNvPr>
          <p:cNvSpPr/>
          <p:nvPr/>
        </p:nvSpPr>
        <p:spPr>
          <a:xfrm>
            <a:off x="1489005" y="3229519"/>
            <a:ext cx="1526770" cy="1583060"/>
          </a:xfrm>
          <a:prstGeom prst="ellipse">
            <a:avLst/>
          </a:prstGeom>
          <a:gradFill>
            <a:gsLst>
              <a:gs pos="5000">
                <a:schemeClr val="accent1">
                  <a:lumMod val="90000"/>
                  <a:lumOff val="10000"/>
                </a:schemeClr>
              </a:gs>
              <a:gs pos="100000">
                <a:schemeClr val="accent1"/>
              </a:gs>
            </a:gsLst>
            <a:lin ang="2700000" scaled="1"/>
          </a:gradFill>
          <a:ln w="19050">
            <a:noFill/>
          </a:ln>
        </p:spPr>
        <p:style>
          <a:lnRef idx="2">
            <a:srgbClr val="FF9900">
              <a:shade val="50000"/>
            </a:srgbClr>
          </a:lnRef>
          <a:fillRef idx="1">
            <a:srgbClr val="FF9900"/>
          </a:fillRef>
          <a:effectRef idx="0">
            <a:srgbClr val="FF9900"/>
          </a:effectRef>
          <a:fontRef idx="minor">
            <a:sysClr val="window" lastClr="FFFFFF"/>
          </a:fontRef>
        </p:style>
        <p:txBody>
          <a:bodyPr rtlCol="0" anchor="ctr">
            <a:noAutofit/>
          </a:bodyPr>
          <a:lstStyle>
            <a:defPPr>
              <a:defRPr lang="zh-CN"/>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2E99556D-66A3-C90F-BBBA-90BFE55707CA}"/>
              </a:ext>
            </a:extLst>
          </p:cNvPr>
          <p:cNvSpPr/>
          <p:nvPr/>
        </p:nvSpPr>
        <p:spPr>
          <a:xfrm>
            <a:off x="1631369" y="3790217"/>
            <a:ext cx="1242044" cy="461664"/>
          </a:xfrm>
          <a:prstGeom prst="rect">
            <a:avLst/>
          </a:prstGeom>
          <a:gradFill>
            <a:gsLst>
              <a:gs pos="5000">
                <a:schemeClr val="accent1">
                  <a:lumMod val="90000"/>
                  <a:lumOff val="10000"/>
                </a:schemeClr>
              </a:gs>
              <a:gs pos="100000">
                <a:schemeClr val="accent1"/>
              </a:gs>
            </a:gsLst>
            <a:lin ang="2700000" scaled="1"/>
          </a:gradFill>
          <a:ln>
            <a:noFill/>
          </a:ln>
        </p:spPr>
        <p:txBody>
          <a:bodyPr wrap="squar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a:solidFill>
                  <a:schemeClr val="bg1"/>
                </a:solidFill>
                <a:latin typeface="+mj-lt"/>
                <a:ea typeface="微软雅黑" panose="020B0503020204020204" pitchFamily="34" charset="-122"/>
              </a:rPr>
              <a:t>39</a:t>
            </a:r>
            <a:r>
              <a:rPr lang="en-US" altLang="zh-CN" sz="2400" b="1">
                <a:solidFill>
                  <a:schemeClr val="bg1"/>
                </a:solidFill>
                <a:latin typeface="+mj-lt"/>
                <a:ea typeface="微软雅黑" panose="020B0503020204020204" pitchFamily="34" charset="-122"/>
              </a:rPr>
              <a:t>%</a:t>
            </a:r>
            <a:endParaRPr lang="en-US" altLang="zh-CN" sz="2400" b="1" dirty="0">
              <a:solidFill>
                <a:schemeClr val="bg1"/>
              </a:solidFill>
              <a:latin typeface="+mj-lt"/>
              <a:ea typeface="微软雅黑" panose="020B0503020204020204" pitchFamily="34" charset="-122"/>
            </a:endParaRPr>
          </a:p>
        </p:txBody>
      </p:sp>
      <p:sp>
        <p:nvSpPr>
          <p:cNvPr id="28" name="椭圆 27">
            <a:extLst>
              <a:ext uri="{FF2B5EF4-FFF2-40B4-BE49-F238E27FC236}">
                <a16:creationId xmlns:a16="http://schemas.microsoft.com/office/drawing/2014/main" id="{192D648C-1913-BB03-D2AD-2D1A5529F693}"/>
              </a:ext>
            </a:extLst>
          </p:cNvPr>
          <p:cNvSpPr/>
          <p:nvPr/>
        </p:nvSpPr>
        <p:spPr>
          <a:xfrm>
            <a:off x="1308046" y="3071438"/>
            <a:ext cx="1888686" cy="1898469"/>
          </a:xfrm>
          <a:prstGeom prst="ellipse">
            <a:avLst/>
          </a:prstGeom>
          <a:noFill/>
          <a:ln w="19050">
            <a:solidFill>
              <a:schemeClr val="accent1">
                <a:lumMod val="60000"/>
                <a:lumOff val="40000"/>
              </a:schemeClr>
            </a:solidFill>
          </a:ln>
        </p:spPr>
        <p:style>
          <a:lnRef idx="2">
            <a:srgbClr val="FF9900">
              <a:shade val="50000"/>
            </a:srgbClr>
          </a:lnRef>
          <a:fillRef idx="1">
            <a:srgbClr val="FF9900"/>
          </a:fillRef>
          <a:effectRef idx="0">
            <a:srgbClr val="FF9900"/>
          </a:effectRef>
          <a:fontRef idx="minor">
            <a:sysClr val="window" lastClr="FFFFFF"/>
          </a:fontRef>
        </p:style>
        <p:txBody>
          <a:bodyPr rtlCol="0" anchor="ctr">
            <a:noAutofit/>
          </a:bodyPr>
          <a:lstStyle>
            <a:defPPr>
              <a:defRPr lang="zh-CN"/>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弧形 28">
            <a:extLst>
              <a:ext uri="{FF2B5EF4-FFF2-40B4-BE49-F238E27FC236}">
                <a16:creationId xmlns:a16="http://schemas.microsoft.com/office/drawing/2014/main" id="{43BA4146-AD66-242D-2D40-A10B13DD8E58}"/>
              </a:ext>
            </a:extLst>
          </p:cNvPr>
          <p:cNvSpPr/>
          <p:nvPr/>
        </p:nvSpPr>
        <p:spPr>
          <a:xfrm>
            <a:off x="1308046" y="3080467"/>
            <a:ext cx="1888686" cy="1898469"/>
          </a:xfrm>
          <a:prstGeom prst="arc">
            <a:avLst>
              <a:gd name="adj1" fmla="val 16339725"/>
              <a:gd name="adj2" fmla="val 2777882"/>
            </a:avLst>
          </a:prstGeom>
          <a:ln w="127000" cap="rnd">
            <a:solidFill>
              <a:schemeClr val="accent1"/>
            </a:solidFill>
            <a:round/>
          </a:ln>
        </p:spPr>
        <p:style>
          <a:lnRef idx="1">
            <a:srgbClr val="FF9900"/>
          </a:lnRef>
          <a:fillRef idx="0">
            <a:srgbClr val="FF9900"/>
          </a:fillRef>
          <a:effectRef idx="0">
            <a:srgbClr val="FF9900"/>
          </a:effectRef>
          <a:fontRef idx="minor">
            <a:sysClr val="windowText" lastClr="000000"/>
          </a:fontRef>
        </p:style>
        <p:txBody>
          <a:bodyPr rtlCol="0" anchor="ctr">
            <a:noAutofit/>
          </a:bodyPr>
          <a:lstStyle>
            <a:defPPr>
              <a:defRPr lang="zh-CN"/>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椭圆 6">
            <a:extLst>
              <a:ext uri="{FF2B5EF4-FFF2-40B4-BE49-F238E27FC236}">
                <a16:creationId xmlns:a16="http://schemas.microsoft.com/office/drawing/2014/main" id="{E0A8D386-68F3-09B6-C6E9-5DFAAB36D698}"/>
              </a:ext>
            </a:extLst>
          </p:cNvPr>
          <p:cNvSpPr/>
          <p:nvPr/>
        </p:nvSpPr>
        <p:spPr>
          <a:xfrm>
            <a:off x="5279450" y="3260844"/>
            <a:ext cx="1526772" cy="1582886"/>
          </a:xfrm>
          <a:prstGeom prst="ellipse">
            <a:avLst/>
          </a:prstGeom>
          <a:gradFill>
            <a:gsLst>
              <a:gs pos="5000">
                <a:schemeClr val="accent1">
                  <a:lumMod val="90000"/>
                  <a:lumOff val="10000"/>
                </a:schemeClr>
              </a:gs>
              <a:gs pos="100000">
                <a:schemeClr val="accent1"/>
              </a:gs>
            </a:gsLst>
            <a:lin ang="2700000" scaled="1"/>
          </a:gradFill>
          <a:ln w="19050">
            <a:noFill/>
          </a:ln>
        </p:spPr>
        <p:style>
          <a:lnRef idx="2">
            <a:srgbClr val="FF9900">
              <a:shade val="50000"/>
            </a:srgbClr>
          </a:lnRef>
          <a:fillRef idx="1">
            <a:srgbClr val="FF9900"/>
          </a:fillRef>
          <a:effectRef idx="0">
            <a:srgbClr val="FF9900"/>
          </a:effectRef>
          <a:fontRef idx="minor">
            <a:sysClr val="window" lastClr="FFFFFF"/>
          </a:fontRef>
        </p:style>
        <p:txBody>
          <a:bodyPr rtlCol="0" anchor="ctr">
            <a:noAutofit/>
          </a:bodyPr>
          <a:lstStyle>
            <a:defPPr>
              <a:defRPr lang="zh-CN"/>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D6E3D778-05D2-60E6-114F-5E810485E53B}"/>
              </a:ext>
            </a:extLst>
          </p:cNvPr>
          <p:cNvSpPr/>
          <p:nvPr/>
        </p:nvSpPr>
        <p:spPr>
          <a:xfrm>
            <a:off x="5421814" y="3821456"/>
            <a:ext cx="1242045" cy="461665"/>
          </a:xfrm>
          <a:prstGeom prst="rect">
            <a:avLst/>
          </a:prstGeom>
          <a:gradFill>
            <a:gsLst>
              <a:gs pos="5000">
                <a:schemeClr val="accent1">
                  <a:lumMod val="90000"/>
                  <a:lumOff val="10000"/>
                </a:schemeClr>
              </a:gs>
              <a:gs pos="100000">
                <a:schemeClr val="accent1"/>
              </a:gs>
            </a:gsLst>
            <a:lin ang="2700000" scaled="1"/>
          </a:gradFill>
          <a:ln>
            <a:noFill/>
          </a:ln>
        </p:spPr>
        <p:txBody>
          <a:bodyPr wrap="squar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mj-lt"/>
                <a:ea typeface="微软雅黑" panose="020B0503020204020204" pitchFamily="34" charset="-122"/>
              </a:rPr>
              <a:t>20%</a:t>
            </a:r>
          </a:p>
        </p:txBody>
      </p:sp>
      <p:sp>
        <p:nvSpPr>
          <p:cNvPr id="31" name="椭圆 30">
            <a:extLst>
              <a:ext uri="{FF2B5EF4-FFF2-40B4-BE49-F238E27FC236}">
                <a16:creationId xmlns:a16="http://schemas.microsoft.com/office/drawing/2014/main" id="{CC8F5394-EA2A-D7BA-4990-33833E0488DC}"/>
              </a:ext>
            </a:extLst>
          </p:cNvPr>
          <p:cNvSpPr/>
          <p:nvPr/>
        </p:nvSpPr>
        <p:spPr>
          <a:xfrm>
            <a:off x="5098492" y="3102781"/>
            <a:ext cx="1888686" cy="1898258"/>
          </a:xfrm>
          <a:prstGeom prst="ellipse">
            <a:avLst/>
          </a:prstGeom>
          <a:noFill/>
          <a:ln w="19050">
            <a:solidFill>
              <a:schemeClr val="accent1">
                <a:lumMod val="60000"/>
                <a:lumOff val="40000"/>
              </a:schemeClr>
            </a:solidFill>
          </a:ln>
        </p:spPr>
        <p:style>
          <a:lnRef idx="2">
            <a:srgbClr val="FF9900">
              <a:shade val="50000"/>
            </a:srgbClr>
          </a:lnRef>
          <a:fillRef idx="1">
            <a:srgbClr val="FF9900"/>
          </a:fillRef>
          <a:effectRef idx="0">
            <a:srgbClr val="FF9900"/>
          </a:effectRef>
          <a:fontRef idx="minor">
            <a:sysClr val="window" lastClr="FFFFFF"/>
          </a:fontRef>
        </p:style>
        <p:txBody>
          <a:bodyPr rtlCol="0" anchor="ctr">
            <a:noAutofit/>
          </a:bodyPr>
          <a:lstStyle>
            <a:defPPr>
              <a:defRPr lang="zh-CN"/>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弧形 31">
            <a:extLst>
              <a:ext uri="{FF2B5EF4-FFF2-40B4-BE49-F238E27FC236}">
                <a16:creationId xmlns:a16="http://schemas.microsoft.com/office/drawing/2014/main" id="{F782C168-54FB-0B5E-51E1-42278AEEF9EC}"/>
              </a:ext>
            </a:extLst>
          </p:cNvPr>
          <p:cNvSpPr/>
          <p:nvPr/>
        </p:nvSpPr>
        <p:spPr>
          <a:xfrm>
            <a:off x="5098492" y="3102781"/>
            <a:ext cx="1888686" cy="1898258"/>
          </a:xfrm>
          <a:prstGeom prst="arc">
            <a:avLst>
              <a:gd name="adj1" fmla="val 17735815"/>
              <a:gd name="adj2" fmla="val 1021088"/>
            </a:avLst>
          </a:prstGeom>
          <a:ln w="127000" cap="rnd">
            <a:solidFill>
              <a:schemeClr val="accent1"/>
            </a:solidFill>
            <a:round/>
          </a:ln>
        </p:spPr>
        <p:style>
          <a:lnRef idx="1">
            <a:srgbClr val="FF9900"/>
          </a:lnRef>
          <a:fillRef idx="0">
            <a:srgbClr val="FF9900"/>
          </a:fillRef>
          <a:effectRef idx="0">
            <a:srgbClr val="FF9900"/>
          </a:effectRef>
          <a:fontRef idx="minor">
            <a:sysClr val="windowText" lastClr="000000"/>
          </a:fontRef>
        </p:style>
        <p:txBody>
          <a:bodyPr rtlCol="0" anchor="ctr">
            <a:noAutofit/>
          </a:bodyPr>
          <a:lstStyle>
            <a:defPPr>
              <a:defRPr lang="zh-CN"/>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椭圆 3">
            <a:extLst>
              <a:ext uri="{FF2B5EF4-FFF2-40B4-BE49-F238E27FC236}">
                <a16:creationId xmlns:a16="http://schemas.microsoft.com/office/drawing/2014/main" id="{129DC797-1AF1-ACE0-5E7B-D87F86708898}"/>
              </a:ext>
            </a:extLst>
          </p:cNvPr>
          <p:cNvSpPr/>
          <p:nvPr/>
        </p:nvSpPr>
        <p:spPr>
          <a:xfrm>
            <a:off x="8943117" y="3268553"/>
            <a:ext cx="1526768" cy="1583060"/>
          </a:xfrm>
          <a:prstGeom prst="ellipse">
            <a:avLst/>
          </a:prstGeom>
          <a:gradFill>
            <a:gsLst>
              <a:gs pos="5000">
                <a:schemeClr val="accent1">
                  <a:lumMod val="90000"/>
                  <a:lumOff val="10000"/>
                </a:schemeClr>
              </a:gs>
              <a:gs pos="100000">
                <a:schemeClr val="accent1"/>
              </a:gs>
            </a:gsLst>
            <a:lin ang="2700000" scaled="1"/>
          </a:gradFill>
          <a:ln w="19050">
            <a:noFill/>
          </a:ln>
        </p:spPr>
        <p:style>
          <a:lnRef idx="2">
            <a:srgbClr val="FF9900">
              <a:shade val="50000"/>
            </a:srgbClr>
          </a:lnRef>
          <a:fillRef idx="1">
            <a:srgbClr val="FF9900"/>
          </a:fillRef>
          <a:effectRef idx="0">
            <a:srgbClr val="FF9900"/>
          </a:effectRef>
          <a:fontRef idx="minor">
            <a:sysClr val="window" lastClr="FFFFFF"/>
          </a:fontRef>
        </p:style>
        <p:txBody>
          <a:bodyPr rtlCol="0" anchor="ctr">
            <a:noAutofit/>
          </a:bodyPr>
          <a:lstStyle>
            <a:defPPr>
              <a:defRPr lang="zh-CN"/>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B59D3708-123E-C3FD-FC5B-8546C5A20A5E}"/>
              </a:ext>
            </a:extLst>
          </p:cNvPr>
          <p:cNvSpPr/>
          <p:nvPr/>
        </p:nvSpPr>
        <p:spPr>
          <a:xfrm>
            <a:off x="9085480" y="3829251"/>
            <a:ext cx="1242042" cy="461664"/>
          </a:xfrm>
          <a:prstGeom prst="rect">
            <a:avLst/>
          </a:prstGeom>
          <a:gradFill>
            <a:gsLst>
              <a:gs pos="5000">
                <a:schemeClr val="accent1">
                  <a:lumMod val="90000"/>
                  <a:lumOff val="10000"/>
                </a:schemeClr>
              </a:gs>
              <a:gs pos="100000">
                <a:schemeClr val="accent1"/>
              </a:gs>
            </a:gsLst>
            <a:lin ang="2700000" scaled="1"/>
          </a:gradFill>
          <a:ln>
            <a:noFill/>
          </a:ln>
        </p:spPr>
        <p:txBody>
          <a:bodyPr wrap="squar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mj-lt"/>
                <a:ea typeface="微软雅黑" panose="020B0503020204020204" pitchFamily="34" charset="-122"/>
              </a:rPr>
              <a:t>15%</a:t>
            </a:r>
          </a:p>
        </p:txBody>
      </p:sp>
      <p:sp>
        <p:nvSpPr>
          <p:cNvPr id="34" name="椭圆 33">
            <a:extLst>
              <a:ext uri="{FF2B5EF4-FFF2-40B4-BE49-F238E27FC236}">
                <a16:creationId xmlns:a16="http://schemas.microsoft.com/office/drawing/2014/main" id="{6612C5E5-F51C-1E24-1B77-18DE0B1CD4B6}"/>
              </a:ext>
            </a:extLst>
          </p:cNvPr>
          <p:cNvSpPr/>
          <p:nvPr/>
        </p:nvSpPr>
        <p:spPr>
          <a:xfrm>
            <a:off x="8762158" y="3118749"/>
            <a:ext cx="1888684" cy="1898468"/>
          </a:xfrm>
          <a:prstGeom prst="ellipse">
            <a:avLst/>
          </a:prstGeom>
          <a:noFill/>
          <a:ln w="19050">
            <a:solidFill>
              <a:schemeClr val="accent1">
                <a:lumMod val="60000"/>
                <a:lumOff val="40000"/>
              </a:schemeClr>
            </a:solidFill>
          </a:ln>
        </p:spPr>
        <p:style>
          <a:lnRef idx="2">
            <a:srgbClr val="FF9900">
              <a:shade val="50000"/>
            </a:srgbClr>
          </a:lnRef>
          <a:fillRef idx="1">
            <a:srgbClr val="FF9900"/>
          </a:fillRef>
          <a:effectRef idx="0">
            <a:srgbClr val="FF9900"/>
          </a:effectRef>
          <a:fontRef idx="minor">
            <a:sysClr val="window" lastClr="FFFFFF"/>
          </a:fontRef>
        </p:style>
        <p:txBody>
          <a:bodyPr rtlCol="0" anchor="ctr">
            <a:noAutofit/>
          </a:bodyPr>
          <a:lstStyle>
            <a:defPPr>
              <a:defRPr lang="zh-CN"/>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弧形 34">
            <a:extLst>
              <a:ext uri="{FF2B5EF4-FFF2-40B4-BE49-F238E27FC236}">
                <a16:creationId xmlns:a16="http://schemas.microsoft.com/office/drawing/2014/main" id="{67646F78-4CF2-6C68-AE16-2304AEB701D0}"/>
              </a:ext>
            </a:extLst>
          </p:cNvPr>
          <p:cNvSpPr/>
          <p:nvPr/>
        </p:nvSpPr>
        <p:spPr>
          <a:xfrm>
            <a:off x="8762158" y="3118749"/>
            <a:ext cx="1888684" cy="1898468"/>
          </a:xfrm>
          <a:prstGeom prst="arc">
            <a:avLst>
              <a:gd name="adj1" fmla="val 16932189"/>
              <a:gd name="adj2" fmla="val 20335508"/>
            </a:avLst>
          </a:prstGeom>
          <a:ln w="127000" cap="rnd">
            <a:solidFill>
              <a:schemeClr val="accent1"/>
            </a:solidFill>
            <a:round/>
          </a:ln>
        </p:spPr>
        <p:style>
          <a:lnRef idx="1">
            <a:srgbClr val="FF9900"/>
          </a:lnRef>
          <a:fillRef idx="0">
            <a:srgbClr val="FF9900"/>
          </a:fillRef>
          <a:effectRef idx="0">
            <a:srgbClr val="FF9900"/>
          </a:effectRef>
          <a:fontRef idx="minor">
            <a:sysClr val="windowText" lastClr="000000"/>
          </a:fontRef>
        </p:style>
        <p:txBody>
          <a:bodyPr rtlCol="0" anchor="ctr">
            <a:noAutofit/>
          </a:bodyPr>
          <a:lstStyle>
            <a:defPPr>
              <a:defRPr lang="zh-CN"/>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文本框 35">
            <a:extLst>
              <a:ext uri="{FF2B5EF4-FFF2-40B4-BE49-F238E27FC236}">
                <a16:creationId xmlns:a16="http://schemas.microsoft.com/office/drawing/2014/main" id="{27C868BF-AF6D-E68C-0C29-AEBCC663D0CE}"/>
              </a:ext>
            </a:extLst>
          </p:cNvPr>
          <p:cNvSpPr txBox="1"/>
          <p:nvPr/>
        </p:nvSpPr>
        <p:spPr>
          <a:xfrm>
            <a:off x="5390906" y="1738461"/>
            <a:ext cx="1231106" cy="369332"/>
          </a:xfrm>
          <a:prstGeom prst="rect">
            <a:avLst/>
          </a:prstGeom>
          <a:noFill/>
        </p:spPr>
        <p:txBody>
          <a:bodyPr wrap="none" lIns="0" tIns="0" rIns="0" bIns="0" rtlCol="0" anchor="t">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schemeClr val="accent1"/>
                </a:solidFill>
                <a:effectLst/>
                <a:uLnTx/>
                <a:uFillTx/>
                <a:latin typeface="+mj-ea"/>
                <a:ea typeface="+mj-ea"/>
                <a:cs typeface="OPPOSans H" panose="00020600040101010101" pitchFamily="18" charset="-122"/>
              </a:rPr>
              <a:t>图案装饰</a:t>
            </a:r>
            <a:endParaRPr kumimoji="0" lang="zh-CN" altLang="en-US" sz="2400" b="0" i="0" u="none" strike="noStrike" kern="1200" cap="none" spc="0" normalizeH="0" baseline="0" noProof="0" dirty="0">
              <a:ln>
                <a:noFill/>
              </a:ln>
              <a:solidFill>
                <a:schemeClr val="accent1"/>
              </a:solidFill>
              <a:effectLst/>
              <a:uLnTx/>
              <a:uFillTx/>
              <a:latin typeface="+mj-ea"/>
              <a:ea typeface="+mj-ea"/>
              <a:cs typeface="OPPOSans H" panose="00020600040101010101" pitchFamily="18" charset="-122"/>
            </a:endParaRPr>
          </a:p>
        </p:txBody>
      </p:sp>
      <p:sp>
        <p:nvSpPr>
          <p:cNvPr id="37" name="文本框 36">
            <a:extLst>
              <a:ext uri="{FF2B5EF4-FFF2-40B4-BE49-F238E27FC236}">
                <a16:creationId xmlns:a16="http://schemas.microsoft.com/office/drawing/2014/main" id="{131D92C3-DF09-88D0-A73D-AC5D50273DB8}"/>
              </a:ext>
            </a:extLst>
          </p:cNvPr>
          <p:cNvSpPr txBox="1"/>
          <p:nvPr/>
        </p:nvSpPr>
        <p:spPr>
          <a:xfrm>
            <a:off x="1856975" y="2231610"/>
            <a:ext cx="8318800" cy="5422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schemeClr val="tx1">
                    <a:lumMod val="65000"/>
                    <a:lumOff val="35000"/>
                  </a:schemeClr>
                </a:solidFill>
                <a:effectLst/>
                <a:uLnTx/>
                <a:uFillTx/>
                <a:latin typeface="+mn-ea"/>
                <a:cs typeface="+mn-cs"/>
              </a:rPr>
              <a:t>孟菲斯的诞生就是为了反对单调、冷峻的现代主义。除了类似波普风格的大胆配色，他们还特别注重运用几何元素和提倡图案装饰，追求装饰艺术与设计功能的和谐一致，强调手工艺方法的作品创造。</a:t>
            </a:r>
            <a:endParaRPr kumimoji="0" lang="zh-CN" altLang="en-US" sz="1400" b="0" i="0" u="none" strike="noStrike" kern="1200" cap="none" spc="0" normalizeH="0" baseline="0" noProof="0" dirty="0">
              <a:ln>
                <a:noFill/>
              </a:ln>
              <a:solidFill>
                <a:schemeClr val="tx1">
                  <a:lumMod val="65000"/>
                  <a:lumOff val="35000"/>
                </a:schemeClr>
              </a:solidFill>
              <a:effectLst/>
              <a:uLnTx/>
              <a:uFillTx/>
              <a:latin typeface="+mn-ea"/>
              <a:cs typeface="+mn-cs"/>
            </a:endParaRPr>
          </a:p>
        </p:txBody>
      </p:sp>
      <p:cxnSp>
        <p:nvCxnSpPr>
          <p:cNvPr id="38" name="直接连接符 37">
            <a:extLst>
              <a:ext uri="{FF2B5EF4-FFF2-40B4-BE49-F238E27FC236}">
                <a16:creationId xmlns:a16="http://schemas.microsoft.com/office/drawing/2014/main" id="{327BC1BC-DD9B-3096-EF96-56655BE19EB8}"/>
              </a:ext>
            </a:extLst>
          </p:cNvPr>
          <p:cNvCxnSpPr>
            <a:cxnSpLocks/>
          </p:cNvCxnSpPr>
          <p:nvPr/>
        </p:nvCxnSpPr>
        <p:spPr>
          <a:xfrm>
            <a:off x="5801130" y="2164747"/>
            <a:ext cx="38649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337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CC2855E-8D89-4733-895B-22A9157FFE2E}"/>
              </a:ext>
            </a:extLst>
          </p:cNvPr>
          <p:cNvSpPr txBox="1"/>
          <p:nvPr/>
        </p:nvSpPr>
        <p:spPr>
          <a:xfrm>
            <a:off x="3285461" y="2749045"/>
            <a:ext cx="2000548" cy="1769715"/>
          </a:xfrm>
          <a:prstGeom prst="rect">
            <a:avLst/>
          </a:prstGeom>
          <a:noFill/>
        </p:spPr>
        <p:txBody>
          <a:bodyPr wrap="none" lIns="0" tIns="0" rIns="0" bIns="0" rtlCol="0" anchor="t">
            <a:noAutofit/>
          </a:bodyPr>
          <a:lstStyle/>
          <a:p>
            <a:r>
              <a:rPr kumimoji="1" lang="en-US" altLang="zh-CN" sz="11500">
                <a:solidFill>
                  <a:schemeClr val="accent1"/>
                </a:solidFill>
                <a:latin typeface="+mj-ea"/>
                <a:ea typeface="+mj-ea"/>
              </a:rPr>
              <a:t>03</a:t>
            </a:r>
            <a:endParaRPr kumimoji="1" lang="zh-CN" altLang="en-US" sz="11500" dirty="0">
              <a:solidFill>
                <a:schemeClr val="accent1"/>
              </a:solidFill>
              <a:latin typeface="+mj-ea"/>
              <a:ea typeface="+mj-ea"/>
            </a:endParaRPr>
          </a:p>
        </p:txBody>
      </p:sp>
      <p:sp>
        <p:nvSpPr>
          <p:cNvPr id="4" name="文本框 3">
            <a:extLst>
              <a:ext uri="{FF2B5EF4-FFF2-40B4-BE49-F238E27FC236}">
                <a16:creationId xmlns:a16="http://schemas.microsoft.com/office/drawing/2014/main" id="{8835B598-7E1E-4480-BED9-A95596D7DDF0}"/>
              </a:ext>
            </a:extLst>
          </p:cNvPr>
          <p:cNvSpPr txBox="1"/>
          <p:nvPr/>
        </p:nvSpPr>
        <p:spPr>
          <a:xfrm>
            <a:off x="5358756" y="3942358"/>
            <a:ext cx="3598912" cy="307777"/>
          </a:xfrm>
          <a:prstGeom prst="rect">
            <a:avLst/>
          </a:prstGeom>
          <a:noFill/>
        </p:spPr>
        <p:txBody>
          <a:bodyPr wrap="square" lIns="0" tIns="0" rIns="0" bIns="0" rtlCol="0" anchor="t">
            <a:noAutofit/>
          </a:bodyPr>
          <a:lstStyle/>
          <a:p>
            <a:pPr algn="dist"/>
            <a:r>
              <a:rPr kumimoji="1" lang="en-US" altLang="zh-CN" sz="2000"/>
              <a:t>Fields application</a:t>
            </a:r>
          </a:p>
        </p:txBody>
      </p:sp>
      <p:grpSp>
        <p:nvGrpSpPr>
          <p:cNvPr id="11" name="组合 10">
            <a:extLst>
              <a:ext uri="{FF2B5EF4-FFF2-40B4-BE49-F238E27FC236}">
                <a16:creationId xmlns:a16="http://schemas.microsoft.com/office/drawing/2014/main" id="{12F92240-4E89-4B54-A2A4-3F689C25597C}"/>
              </a:ext>
            </a:extLst>
          </p:cNvPr>
          <p:cNvGrpSpPr/>
          <p:nvPr/>
        </p:nvGrpSpPr>
        <p:grpSpPr>
          <a:xfrm>
            <a:off x="3246120" y="2495629"/>
            <a:ext cx="5711548" cy="2134427"/>
            <a:chOff x="3336548" y="2495629"/>
            <a:chExt cx="5621120" cy="2134427"/>
          </a:xfrm>
        </p:grpSpPr>
        <p:cxnSp>
          <p:nvCxnSpPr>
            <p:cNvPr id="5" name="直线连接符 8">
              <a:extLst>
                <a:ext uri="{FF2B5EF4-FFF2-40B4-BE49-F238E27FC236}">
                  <a16:creationId xmlns:a16="http://schemas.microsoft.com/office/drawing/2014/main" id="{26D9C0F2-7DC4-4113-BF40-083BC57ED3A5}"/>
                </a:ext>
              </a:extLst>
            </p:cNvPr>
            <p:cNvCxnSpPr>
              <a:cxnSpLocks/>
            </p:cNvCxnSpPr>
            <p:nvPr/>
          </p:nvCxnSpPr>
          <p:spPr>
            <a:xfrm flipH="1">
              <a:off x="3515073" y="2533729"/>
              <a:ext cx="544259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02456851-BFFF-4EFC-8F61-EA86A0C90060}"/>
                </a:ext>
              </a:extLst>
            </p:cNvPr>
            <p:cNvSpPr/>
            <p:nvPr/>
          </p:nvSpPr>
          <p:spPr>
            <a:xfrm>
              <a:off x="3336548" y="2495629"/>
              <a:ext cx="1752481" cy="762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solidFill>
                  <a:schemeClr val="accent1"/>
                </a:solidFill>
              </a:endParaRPr>
            </a:p>
          </p:txBody>
        </p:sp>
        <p:cxnSp>
          <p:nvCxnSpPr>
            <p:cNvPr id="7" name="直线连接符 14">
              <a:extLst>
                <a:ext uri="{FF2B5EF4-FFF2-40B4-BE49-F238E27FC236}">
                  <a16:creationId xmlns:a16="http://schemas.microsoft.com/office/drawing/2014/main" id="{B69F9956-D5E3-4A68-B300-300F25D71A0D}"/>
                </a:ext>
              </a:extLst>
            </p:cNvPr>
            <p:cNvCxnSpPr>
              <a:cxnSpLocks/>
              <a:stCxn id="8" idx="3"/>
            </p:cNvCxnSpPr>
            <p:nvPr/>
          </p:nvCxnSpPr>
          <p:spPr>
            <a:xfrm flipH="1">
              <a:off x="3336548" y="4591956"/>
              <a:ext cx="562112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135C694D-A552-4E99-BAB6-06259BCF7EC6}"/>
                </a:ext>
              </a:extLst>
            </p:cNvPr>
            <p:cNvSpPr/>
            <p:nvPr/>
          </p:nvSpPr>
          <p:spPr>
            <a:xfrm>
              <a:off x="7205187" y="4553856"/>
              <a:ext cx="1752481" cy="762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solidFill>
                  <a:schemeClr val="accent1"/>
                </a:solidFill>
              </a:endParaRPr>
            </a:p>
          </p:txBody>
        </p:sp>
      </p:grpSp>
      <p:grpSp>
        <p:nvGrpSpPr>
          <p:cNvPr id="10" name="组合 9">
            <a:extLst>
              <a:ext uri="{FF2B5EF4-FFF2-40B4-BE49-F238E27FC236}">
                <a16:creationId xmlns:a16="http://schemas.microsoft.com/office/drawing/2014/main" id="{CC811680-0B30-CC7A-F1E2-DB78670FBC48}"/>
              </a:ext>
            </a:extLst>
          </p:cNvPr>
          <p:cNvGrpSpPr/>
          <p:nvPr/>
        </p:nvGrpSpPr>
        <p:grpSpPr>
          <a:xfrm>
            <a:off x="5259339" y="2715360"/>
            <a:ext cx="4052567" cy="1226998"/>
            <a:chOff x="4953774" y="3028598"/>
            <a:chExt cx="2076450" cy="1226998"/>
          </a:xfrm>
        </p:grpSpPr>
        <p:sp>
          <p:nvSpPr>
            <p:cNvPr id="12" name="文本框 11">
              <a:extLst>
                <a:ext uri="{FF2B5EF4-FFF2-40B4-BE49-F238E27FC236}">
                  <a16:creationId xmlns:a16="http://schemas.microsoft.com/office/drawing/2014/main" id="{6BC6F9AC-E02D-86F3-F2AD-FA772DA3B1FB}"/>
                </a:ext>
              </a:extLst>
            </p:cNvPr>
            <p:cNvSpPr txBox="1"/>
            <p:nvPr/>
          </p:nvSpPr>
          <p:spPr>
            <a:xfrm>
              <a:off x="4953774" y="3028598"/>
              <a:ext cx="2076450" cy="1200329"/>
            </a:xfrm>
            <a:prstGeom prst="rect">
              <a:avLst/>
            </a:prstGeom>
            <a:noFill/>
          </p:spPr>
          <p:txBody>
            <a:bodyPr wrap="square" rtlCol="0">
              <a:noAutofit/>
            </a:bodyPr>
            <a:lstStyle/>
            <a:p>
              <a:r>
                <a:rPr lang="zh-CN" altLang="en-US" sz="7200" b="1">
                  <a:ln w="38100">
                    <a:solidFill>
                      <a:schemeClr val="accent1"/>
                    </a:solidFill>
                  </a:ln>
                  <a:noFill/>
                  <a:latin typeface="+mj-ea"/>
                  <a:ea typeface="+mj-ea"/>
                </a:rPr>
                <a:t>应用领域</a:t>
              </a:r>
            </a:p>
          </p:txBody>
        </p:sp>
        <p:sp>
          <p:nvSpPr>
            <p:cNvPr id="13" name="文本框 12">
              <a:extLst>
                <a:ext uri="{FF2B5EF4-FFF2-40B4-BE49-F238E27FC236}">
                  <a16:creationId xmlns:a16="http://schemas.microsoft.com/office/drawing/2014/main" id="{0922077B-1F31-4201-7041-AAF703E02318}"/>
                </a:ext>
              </a:extLst>
            </p:cNvPr>
            <p:cNvSpPr txBox="1"/>
            <p:nvPr/>
          </p:nvSpPr>
          <p:spPr>
            <a:xfrm>
              <a:off x="4970974" y="3055267"/>
              <a:ext cx="2059250" cy="1200329"/>
            </a:xfrm>
            <a:prstGeom prst="rect">
              <a:avLst/>
            </a:prstGeom>
            <a:noFill/>
          </p:spPr>
          <p:txBody>
            <a:bodyPr wrap="square" rtlCol="0">
              <a:noAutofit/>
            </a:bodyPr>
            <a:lstStyle/>
            <a:p>
              <a:r>
                <a:rPr lang="zh-CN" altLang="en-US" sz="7200" b="1">
                  <a:solidFill>
                    <a:schemeClr val="bg1"/>
                  </a:solidFill>
                  <a:latin typeface="+mj-ea"/>
                  <a:ea typeface="+mj-ea"/>
                </a:rPr>
                <a:t>应用领域</a:t>
              </a:r>
            </a:p>
          </p:txBody>
        </p:sp>
      </p:grpSp>
    </p:spTree>
    <p:extLst>
      <p:ext uri="{BB962C8B-B14F-4D97-AF65-F5344CB8AC3E}">
        <p14:creationId xmlns:p14="http://schemas.microsoft.com/office/powerpoint/2010/main" val="313671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平面视觉</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357319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Individual Performance</a:t>
            </a:r>
          </a:p>
        </p:txBody>
      </p:sp>
      <p:sp>
        <p:nvSpPr>
          <p:cNvPr id="6" name="文本框 44">
            <a:extLst>
              <a:ext uri="{FF2B5EF4-FFF2-40B4-BE49-F238E27FC236}">
                <a16:creationId xmlns:a16="http://schemas.microsoft.com/office/drawing/2014/main" id="{125497ED-9EA5-442B-ADE4-402765A71713}"/>
              </a:ext>
            </a:extLst>
          </p:cNvPr>
          <p:cNvSpPr txBox="1"/>
          <p:nvPr/>
        </p:nvSpPr>
        <p:spPr>
          <a:xfrm>
            <a:off x="2437742" y="2808988"/>
            <a:ext cx="2033897" cy="46166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spc="300">
                <a:solidFill>
                  <a:schemeClr val="accent1">
                    <a:lumMod val="75000"/>
                  </a:schemeClr>
                </a:solidFill>
                <a:latin typeface="+mj-ea"/>
                <a:ea typeface="+mj-ea"/>
              </a:rPr>
              <a:t>几何图形</a:t>
            </a:r>
            <a:endParaRPr lang="zh-CN" altLang="en-US" sz="2400" spc="300" dirty="0">
              <a:solidFill>
                <a:schemeClr val="accent1">
                  <a:lumMod val="75000"/>
                </a:schemeClr>
              </a:solidFill>
              <a:latin typeface="+mj-ea"/>
              <a:ea typeface="+mj-ea"/>
            </a:endParaRPr>
          </a:p>
        </p:txBody>
      </p:sp>
      <p:sp>
        <p:nvSpPr>
          <p:cNvPr id="9" name="矩形 8">
            <a:extLst>
              <a:ext uri="{FF2B5EF4-FFF2-40B4-BE49-F238E27FC236}">
                <a16:creationId xmlns:a16="http://schemas.microsoft.com/office/drawing/2014/main" id="{FE6CE200-518B-4705-B2E9-F48863C64BE5}"/>
              </a:ext>
            </a:extLst>
          </p:cNvPr>
          <p:cNvSpPr/>
          <p:nvPr/>
        </p:nvSpPr>
        <p:spPr>
          <a:xfrm>
            <a:off x="2437743" y="3206981"/>
            <a:ext cx="4097169" cy="668966"/>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a:solidFill>
                  <a:schemeClr val="tx1">
                    <a:lumMod val="75000"/>
                    <a:lumOff val="25000"/>
                  </a:schemeClr>
                </a:solidFill>
                <a:latin typeface="+mn-ea"/>
              </a:rPr>
              <a:t>常见的点线与几何图形（圆、三角、方形），这些图形都是随机出现的，且不受版式限制</a:t>
            </a:r>
            <a:endParaRPr lang="zh-CN" altLang="en-US" sz="1400" dirty="0">
              <a:solidFill>
                <a:schemeClr val="tx1">
                  <a:lumMod val="75000"/>
                  <a:lumOff val="25000"/>
                </a:schemeClr>
              </a:solidFill>
              <a:cs typeface="+mn-ea"/>
              <a:sym typeface="+mn-lt"/>
            </a:endParaRPr>
          </a:p>
        </p:txBody>
      </p:sp>
      <p:sp>
        <p:nvSpPr>
          <p:cNvPr id="10" name="文本框 44">
            <a:extLst>
              <a:ext uri="{FF2B5EF4-FFF2-40B4-BE49-F238E27FC236}">
                <a16:creationId xmlns:a16="http://schemas.microsoft.com/office/drawing/2014/main" id="{2BD680DC-8EEA-4BEB-A68E-EC442ED716EF}"/>
              </a:ext>
            </a:extLst>
          </p:cNvPr>
          <p:cNvSpPr txBox="1"/>
          <p:nvPr/>
        </p:nvSpPr>
        <p:spPr>
          <a:xfrm>
            <a:off x="2437742" y="4172616"/>
            <a:ext cx="2033897" cy="46166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spc="300">
                <a:solidFill>
                  <a:schemeClr val="accent1">
                    <a:lumMod val="75000"/>
                  </a:schemeClr>
                </a:solidFill>
                <a:latin typeface="+mj-ea"/>
                <a:ea typeface="+mj-ea"/>
              </a:rPr>
              <a:t>立体效果</a:t>
            </a:r>
            <a:endParaRPr lang="zh-CN" altLang="en-US" sz="2400" spc="300" dirty="0">
              <a:solidFill>
                <a:schemeClr val="accent1">
                  <a:lumMod val="75000"/>
                </a:schemeClr>
              </a:solidFill>
              <a:latin typeface="+mj-ea"/>
              <a:ea typeface="+mj-ea"/>
            </a:endParaRPr>
          </a:p>
        </p:txBody>
      </p:sp>
      <p:sp>
        <p:nvSpPr>
          <p:cNvPr id="11" name="矩形 10">
            <a:extLst>
              <a:ext uri="{FF2B5EF4-FFF2-40B4-BE49-F238E27FC236}">
                <a16:creationId xmlns:a16="http://schemas.microsoft.com/office/drawing/2014/main" id="{44D47D66-4516-4746-B90F-98A21482A81F}"/>
              </a:ext>
            </a:extLst>
          </p:cNvPr>
          <p:cNvSpPr/>
          <p:nvPr/>
        </p:nvSpPr>
        <p:spPr>
          <a:xfrm>
            <a:off x="2437743" y="4597858"/>
            <a:ext cx="3902097" cy="964431"/>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a:solidFill>
                  <a:schemeClr val="tx1">
                    <a:lumMod val="75000"/>
                    <a:lumOff val="25000"/>
                  </a:schemeClr>
                </a:solidFill>
                <a:latin typeface="+mn-ea"/>
              </a:rPr>
              <a:t>立体效果，趣味性的处理，加入了立体感结构，用错位的色块凸显立体感，并用点线和几何图形点缀，像极了积木块</a:t>
            </a:r>
            <a:endParaRPr lang="zh-CN" altLang="en-US" sz="1400" dirty="0">
              <a:solidFill>
                <a:schemeClr val="tx1">
                  <a:lumMod val="75000"/>
                  <a:lumOff val="25000"/>
                </a:schemeClr>
              </a:solidFill>
              <a:cs typeface="+mn-ea"/>
              <a:sym typeface="+mn-lt"/>
            </a:endParaRPr>
          </a:p>
        </p:txBody>
      </p:sp>
      <p:sp>
        <p:nvSpPr>
          <p:cNvPr id="12" name="矩形 11">
            <a:extLst>
              <a:ext uri="{FF2B5EF4-FFF2-40B4-BE49-F238E27FC236}">
                <a16:creationId xmlns:a16="http://schemas.microsoft.com/office/drawing/2014/main" id="{FB04F4FB-2FE1-F2FE-6643-9973B4A4FDE8}"/>
              </a:ext>
            </a:extLst>
          </p:cNvPr>
          <p:cNvSpPr/>
          <p:nvPr/>
        </p:nvSpPr>
        <p:spPr>
          <a:xfrm>
            <a:off x="859715" y="2614348"/>
            <a:ext cx="8182685" cy="1487419"/>
          </a:xfrm>
          <a:prstGeom prst="rect">
            <a:avLst/>
          </a:prstGeom>
          <a:noFill/>
          <a:ln w="12700">
            <a:gradFill>
              <a:gsLst>
                <a:gs pos="0">
                  <a:schemeClr val="accent1"/>
                </a:gs>
                <a:gs pos="100000">
                  <a:schemeClr val="accent1">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Light"/>
              <a:cs typeface="+mn-cs"/>
            </a:endParaRPr>
          </a:p>
        </p:txBody>
      </p:sp>
      <p:sp>
        <p:nvSpPr>
          <p:cNvPr id="13" name="矩形 12">
            <a:extLst>
              <a:ext uri="{FF2B5EF4-FFF2-40B4-BE49-F238E27FC236}">
                <a16:creationId xmlns:a16="http://schemas.microsoft.com/office/drawing/2014/main" id="{E6CC207D-F60B-17D5-6EAF-B41C83BD7D1F}"/>
              </a:ext>
            </a:extLst>
          </p:cNvPr>
          <p:cNvSpPr/>
          <p:nvPr/>
        </p:nvSpPr>
        <p:spPr>
          <a:xfrm>
            <a:off x="859715" y="4101767"/>
            <a:ext cx="8182685" cy="1487419"/>
          </a:xfrm>
          <a:prstGeom prst="rect">
            <a:avLst/>
          </a:prstGeom>
          <a:noFill/>
          <a:ln w="12700">
            <a:gradFill>
              <a:gsLst>
                <a:gs pos="0">
                  <a:schemeClr val="accent1"/>
                </a:gs>
                <a:gs pos="100000">
                  <a:schemeClr val="accent1">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Light"/>
              <a:cs typeface="+mn-cs"/>
            </a:endParaRPr>
          </a:p>
        </p:txBody>
      </p:sp>
      <p:sp>
        <p:nvSpPr>
          <p:cNvPr id="14" name="矩形 13">
            <a:extLst>
              <a:ext uri="{FF2B5EF4-FFF2-40B4-BE49-F238E27FC236}">
                <a16:creationId xmlns:a16="http://schemas.microsoft.com/office/drawing/2014/main" id="{09F12539-1116-C4EA-1BE1-3A47713D6F33}"/>
              </a:ext>
            </a:extLst>
          </p:cNvPr>
          <p:cNvSpPr/>
          <p:nvPr/>
        </p:nvSpPr>
        <p:spPr>
          <a:xfrm>
            <a:off x="859715" y="2621578"/>
            <a:ext cx="1481934" cy="1472958"/>
          </a:xfrm>
          <a:prstGeom prst="rect">
            <a:avLst/>
          </a:prstGeom>
          <a:gradFill flip="none" rotWithShape="1">
            <a:gsLst>
              <a:gs pos="100000">
                <a:schemeClr val="accent1">
                  <a:lumMod val="75000"/>
                </a:schemeClr>
              </a:gs>
              <a:gs pos="0">
                <a:schemeClr val="accent1"/>
              </a:gs>
            </a:gsLst>
            <a:lin ang="2700000" scaled="1"/>
            <a:tileRect/>
          </a:gradFill>
          <a:ln w="12700" cap="flat" cmpd="sng" algn="ctr">
            <a:noFill/>
            <a:prstDash val="solid"/>
            <a:miter lim="800000"/>
          </a:ln>
          <a:effectLst>
            <a:outerShdw blurRad="254000" dist="101600" dir="2100000" sx="93000" sy="93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800">
              <a:solidFill>
                <a:schemeClr val="bg1"/>
              </a:solidFill>
              <a:latin typeface="+mj-ea"/>
              <a:ea typeface="+mj-ea"/>
              <a:cs typeface="+mn-ea"/>
            </a:endParaRPr>
          </a:p>
        </p:txBody>
      </p:sp>
      <p:sp>
        <p:nvSpPr>
          <p:cNvPr id="21" name="advert_86342">
            <a:extLst>
              <a:ext uri="{FF2B5EF4-FFF2-40B4-BE49-F238E27FC236}">
                <a16:creationId xmlns:a16="http://schemas.microsoft.com/office/drawing/2014/main" id="{2C1BCCD6-1562-1560-13CE-C6F4BC38D6FE}"/>
              </a:ext>
            </a:extLst>
          </p:cNvPr>
          <p:cNvSpPr/>
          <p:nvPr/>
        </p:nvSpPr>
        <p:spPr>
          <a:xfrm>
            <a:off x="1364549" y="3091849"/>
            <a:ext cx="568359" cy="495647"/>
          </a:xfrm>
          <a:custGeom>
            <a:avLst/>
            <a:gdLst>
              <a:gd name="T0" fmla="*/ 2578 w 2951"/>
              <a:gd name="T1" fmla="*/ 0 h 2577"/>
              <a:gd name="T2" fmla="*/ 373 w 2951"/>
              <a:gd name="T3" fmla="*/ 0 h 2577"/>
              <a:gd name="T4" fmla="*/ 0 w 2951"/>
              <a:gd name="T5" fmla="*/ 366 h 2577"/>
              <a:gd name="T6" fmla="*/ 0 w 2951"/>
              <a:gd name="T7" fmla="*/ 1636 h 2577"/>
              <a:gd name="T8" fmla="*/ 0 w 2951"/>
              <a:gd name="T9" fmla="*/ 1676 h 2577"/>
              <a:gd name="T10" fmla="*/ 0 w 2951"/>
              <a:gd name="T11" fmla="*/ 2365 h 2577"/>
              <a:gd name="T12" fmla="*/ 215 w 2951"/>
              <a:gd name="T13" fmla="*/ 2577 h 2577"/>
              <a:gd name="T14" fmla="*/ 378 w 2951"/>
              <a:gd name="T15" fmla="*/ 2577 h 2577"/>
              <a:gd name="T16" fmla="*/ 593 w 2951"/>
              <a:gd name="T17" fmla="*/ 2365 h 2577"/>
              <a:gd name="T18" fmla="*/ 593 w 2951"/>
              <a:gd name="T19" fmla="*/ 1950 h 2577"/>
              <a:gd name="T20" fmla="*/ 786 w 2951"/>
              <a:gd name="T21" fmla="*/ 1950 h 2577"/>
              <a:gd name="T22" fmla="*/ 786 w 2951"/>
              <a:gd name="T23" fmla="*/ 2365 h 2577"/>
              <a:gd name="T24" fmla="*/ 1001 w 2951"/>
              <a:gd name="T25" fmla="*/ 2577 h 2577"/>
              <a:gd name="T26" fmla="*/ 1164 w 2951"/>
              <a:gd name="T27" fmla="*/ 2577 h 2577"/>
              <a:gd name="T28" fmla="*/ 1379 w 2951"/>
              <a:gd name="T29" fmla="*/ 2365 h 2577"/>
              <a:gd name="T30" fmla="*/ 1379 w 2951"/>
              <a:gd name="T31" fmla="*/ 1950 h 2577"/>
              <a:gd name="T32" fmla="*/ 1572 w 2951"/>
              <a:gd name="T33" fmla="*/ 1950 h 2577"/>
              <a:gd name="T34" fmla="*/ 1572 w 2951"/>
              <a:gd name="T35" fmla="*/ 2365 h 2577"/>
              <a:gd name="T36" fmla="*/ 1787 w 2951"/>
              <a:gd name="T37" fmla="*/ 2577 h 2577"/>
              <a:gd name="T38" fmla="*/ 1950 w 2951"/>
              <a:gd name="T39" fmla="*/ 2577 h 2577"/>
              <a:gd name="T40" fmla="*/ 2165 w 2951"/>
              <a:gd name="T41" fmla="*/ 2365 h 2577"/>
              <a:gd name="T42" fmla="*/ 2165 w 2951"/>
              <a:gd name="T43" fmla="*/ 1950 h 2577"/>
              <a:gd name="T44" fmla="*/ 2358 w 2951"/>
              <a:gd name="T45" fmla="*/ 1950 h 2577"/>
              <a:gd name="T46" fmla="*/ 2358 w 2951"/>
              <a:gd name="T47" fmla="*/ 2365 h 2577"/>
              <a:gd name="T48" fmla="*/ 2573 w 2951"/>
              <a:gd name="T49" fmla="*/ 2577 h 2577"/>
              <a:gd name="T50" fmla="*/ 2736 w 2951"/>
              <a:gd name="T51" fmla="*/ 2577 h 2577"/>
              <a:gd name="T52" fmla="*/ 2951 w 2951"/>
              <a:gd name="T53" fmla="*/ 2365 h 2577"/>
              <a:gd name="T54" fmla="*/ 2951 w 2951"/>
              <a:gd name="T55" fmla="*/ 1676 h 2577"/>
              <a:gd name="T56" fmla="*/ 2951 w 2951"/>
              <a:gd name="T57" fmla="*/ 1636 h 2577"/>
              <a:gd name="T58" fmla="*/ 2951 w 2951"/>
              <a:gd name="T59" fmla="*/ 366 h 2577"/>
              <a:gd name="T60" fmla="*/ 2578 w 2951"/>
              <a:gd name="T61" fmla="*/ 0 h 2577"/>
              <a:gd name="T62" fmla="*/ 567 w 2951"/>
              <a:gd name="T63" fmla="*/ 534 h 2577"/>
              <a:gd name="T64" fmla="*/ 1881 w 2951"/>
              <a:gd name="T65" fmla="*/ 534 h 2577"/>
              <a:gd name="T66" fmla="*/ 1981 w 2951"/>
              <a:gd name="T67" fmla="*/ 634 h 2577"/>
              <a:gd name="T68" fmla="*/ 1881 w 2951"/>
              <a:gd name="T69" fmla="*/ 734 h 2577"/>
              <a:gd name="T70" fmla="*/ 567 w 2951"/>
              <a:gd name="T71" fmla="*/ 734 h 2577"/>
              <a:gd name="T72" fmla="*/ 467 w 2951"/>
              <a:gd name="T73" fmla="*/ 634 h 2577"/>
              <a:gd name="T74" fmla="*/ 567 w 2951"/>
              <a:gd name="T75" fmla="*/ 534 h 2577"/>
              <a:gd name="T76" fmla="*/ 2099 w 2951"/>
              <a:gd name="T77" fmla="*/ 1241 h 2577"/>
              <a:gd name="T78" fmla="*/ 567 w 2951"/>
              <a:gd name="T79" fmla="*/ 1241 h 2577"/>
              <a:gd name="T80" fmla="*/ 467 w 2951"/>
              <a:gd name="T81" fmla="*/ 1141 h 2577"/>
              <a:gd name="T82" fmla="*/ 567 w 2951"/>
              <a:gd name="T83" fmla="*/ 1041 h 2577"/>
              <a:gd name="T84" fmla="*/ 2099 w 2951"/>
              <a:gd name="T85" fmla="*/ 1041 h 2577"/>
              <a:gd name="T86" fmla="*/ 2199 w 2951"/>
              <a:gd name="T87" fmla="*/ 1141 h 2577"/>
              <a:gd name="T88" fmla="*/ 2099 w 2951"/>
              <a:gd name="T89" fmla="*/ 1241 h 2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1" h="2577">
                <a:moveTo>
                  <a:pt x="2578" y="0"/>
                </a:moveTo>
                <a:lnTo>
                  <a:pt x="373" y="0"/>
                </a:lnTo>
                <a:cubicBezTo>
                  <a:pt x="167" y="0"/>
                  <a:pt x="0" y="164"/>
                  <a:pt x="0" y="366"/>
                </a:cubicBezTo>
                <a:lnTo>
                  <a:pt x="0" y="1636"/>
                </a:lnTo>
                <a:lnTo>
                  <a:pt x="0" y="1676"/>
                </a:lnTo>
                <a:lnTo>
                  <a:pt x="0" y="2365"/>
                </a:lnTo>
                <a:cubicBezTo>
                  <a:pt x="0" y="2482"/>
                  <a:pt x="96" y="2577"/>
                  <a:pt x="215" y="2577"/>
                </a:cubicBezTo>
                <a:lnTo>
                  <a:pt x="378" y="2577"/>
                </a:lnTo>
                <a:cubicBezTo>
                  <a:pt x="497" y="2577"/>
                  <a:pt x="593" y="2482"/>
                  <a:pt x="593" y="2365"/>
                </a:cubicBezTo>
                <a:lnTo>
                  <a:pt x="593" y="1950"/>
                </a:lnTo>
                <a:lnTo>
                  <a:pt x="786" y="1950"/>
                </a:lnTo>
                <a:lnTo>
                  <a:pt x="786" y="2365"/>
                </a:lnTo>
                <a:cubicBezTo>
                  <a:pt x="786" y="2482"/>
                  <a:pt x="882" y="2577"/>
                  <a:pt x="1001" y="2577"/>
                </a:cubicBezTo>
                <a:lnTo>
                  <a:pt x="1164" y="2577"/>
                </a:lnTo>
                <a:cubicBezTo>
                  <a:pt x="1283" y="2577"/>
                  <a:pt x="1379" y="2482"/>
                  <a:pt x="1379" y="2365"/>
                </a:cubicBezTo>
                <a:lnTo>
                  <a:pt x="1379" y="1950"/>
                </a:lnTo>
                <a:lnTo>
                  <a:pt x="1572" y="1950"/>
                </a:lnTo>
                <a:lnTo>
                  <a:pt x="1572" y="2365"/>
                </a:lnTo>
                <a:cubicBezTo>
                  <a:pt x="1572" y="2482"/>
                  <a:pt x="1668" y="2577"/>
                  <a:pt x="1787" y="2577"/>
                </a:cubicBezTo>
                <a:lnTo>
                  <a:pt x="1950" y="2577"/>
                </a:lnTo>
                <a:cubicBezTo>
                  <a:pt x="2069" y="2577"/>
                  <a:pt x="2165" y="2482"/>
                  <a:pt x="2165" y="2365"/>
                </a:cubicBezTo>
                <a:lnTo>
                  <a:pt x="2165" y="1950"/>
                </a:lnTo>
                <a:lnTo>
                  <a:pt x="2358" y="1950"/>
                </a:lnTo>
                <a:lnTo>
                  <a:pt x="2358" y="2365"/>
                </a:lnTo>
                <a:cubicBezTo>
                  <a:pt x="2358" y="2482"/>
                  <a:pt x="2454" y="2577"/>
                  <a:pt x="2573" y="2577"/>
                </a:cubicBezTo>
                <a:lnTo>
                  <a:pt x="2736" y="2577"/>
                </a:lnTo>
                <a:cubicBezTo>
                  <a:pt x="2855" y="2577"/>
                  <a:pt x="2951" y="2482"/>
                  <a:pt x="2951" y="2365"/>
                </a:cubicBezTo>
                <a:lnTo>
                  <a:pt x="2951" y="1676"/>
                </a:lnTo>
                <a:lnTo>
                  <a:pt x="2951" y="1636"/>
                </a:lnTo>
                <a:lnTo>
                  <a:pt x="2951" y="366"/>
                </a:lnTo>
                <a:cubicBezTo>
                  <a:pt x="2951" y="164"/>
                  <a:pt x="2784" y="0"/>
                  <a:pt x="2578" y="0"/>
                </a:cubicBezTo>
                <a:close/>
                <a:moveTo>
                  <a:pt x="567" y="534"/>
                </a:moveTo>
                <a:lnTo>
                  <a:pt x="1881" y="534"/>
                </a:lnTo>
                <a:cubicBezTo>
                  <a:pt x="1937" y="534"/>
                  <a:pt x="1981" y="579"/>
                  <a:pt x="1981" y="634"/>
                </a:cubicBezTo>
                <a:cubicBezTo>
                  <a:pt x="1981" y="690"/>
                  <a:pt x="1937" y="734"/>
                  <a:pt x="1881" y="734"/>
                </a:cubicBezTo>
                <a:lnTo>
                  <a:pt x="567" y="734"/>
                </a:lnTo>
                <a:cubicBezTo>
                  <a:pt x="512" y="734"/>
                  <a:pt x="467" y="690"/>
                  <a:pt x="467" y="634"/>
                </a:cubicBezTo>
                <a:cubicBezTo>
                  <a:pt x="467" y="579"/>
                  <a:pt x="512" y="534"/>
                  <a:pt x="567" y="534"/>
                </a:cubicBezTo>
                <a:close/>
                <a:moveTo>
                  <a:pt x="2099" y="1241"/>
                </a:moveTo>
                <a:lnTo>
                  <a:pt x="567" y="1241"/>
                </a:lnTo>
                <a:cubicBezTo>
                  <a:pt x="512" y="1241"/>
                  <a:pt x="467" y="1197"/>
                  <a:pt x="467" y="1141"/>
                </a:cubicBezTo>
                <a:cubicBezTo>
                  <a:pt x="467" y="1086"/>
                  <a:pt x="512" y="1041"/>
                  <a:pt x="567" y="1041"/>
                </a:cubicBezTo>
                <a:lnTo>
                  <a:pt x="2099" y="1041"/>
                </a:lnTo>
                <a:cubicBezTo>
                  <a:pt x="2154" y="1041"/>
                  <a:pt x="2199" y="1086"/>
                  <a:pt x="2199" y="1141"/>
                </a:cubicBezTo>
                <a:cubicBezTo>
                  <a:pt x="2199" y="1197"/>
                  <a:pt x="2154" y="1241"/>
                  <a:pt x="2099" y="124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2" name="矩形 21">
            <a:extLst>
              <a:ext uri="{FF2B5EF4-FFF2-40B4-BE49-F238E27FC236}">
                <a16:creationId xmlns:a16="http://schemas.microsoft.com/office/drawing/2014/main" id="{78AE3005-6A6A-9188-F630-052361F37650}"/>
              </a:ext>
            </a:extLst>
          </p:cNvPr>
          <p:cNvSpPr/>
          <p:nvPr/>
        </p:nvSpPr>
        <p:spPr>
          <a:xfrm>
            <a:off x="859715" y="4101767"/>
            <a:ext cx="1481934" cy="1487420"/>
          </a:xfrm>
          <a:prstGeom prst="rect">
            <a:avLst/>
          </a:prstGeom>
          <a:gradFill flip="none" rotWithShape="1">
            <a:gsLst>
              <a:gs pos="100000">
                <a:schemeClr val="accent1">
                  <a:lumMod val="75000"/>
                </a:schemeClr>
              </a:gs>
              <a:gs pos="0">
                <a:schemeClr val="accent1"/>
              </a:gs>
            </a:gsLst>
            <a:lin ang="2700000" scaled="1"/>
            <a:tileRect/>
          </a:gradFill>
          <a:ln w="12700" cap="flat" cmpd="sng" algn="ctr">
            <a:noFill/>
            <a:prstDash val="solid"/>
            <a:miter lim="800000"/>
          </a:ln>
          <a:effectLst>
            <a:outerShdw blurRad="254000" dist="101600" dir="2100000" sx="93000" sy="93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800">
              <a:solidFill>
                <a:schemeClr val="bg1"/>
              </a:solidFill>
              <a:latin typeface="+mj-ea"/>
              <a:ea typeface="+mj-ea"/>
              <a:cs typeface="+mn-ea"/>
            </a:endParaRPr>
          </a:p>
        </p:txBody>
      </p:sp>
      <p:sp>
        <p:nvSpPr>
          <p:cNvPr id="23" name="billboard_122379">
            <a:extLst>
              <a:ext uri="{FF2B5EF4-FFF2-40B4-BE49-F238E27FC236}">
                <a16:creationId xmlns:a16="http://schemas.microsoft.com/office/drawing/2014/main" id="{E76923C2-60EB-A69D-375B-FC263E7AB6E8}"/>
              </a:ext>
            </a:extLst>
          </p:cNvPr>
          <p:cNvSpPr/>
          <p:nvPr/>
        </p:nvSpPr>
        <p:spPr>
          <a:xfrm>
            <a:off x="1364549" y="4622158"/>
            <a:ext cx="556789" cy="568359"/>
          </a:xfrm>
          <a:custGeom>
            <a:avLst/>
            <a:gdLst>
              <a:gd name="T0" fmla="*/ 5343 w 6678"/>
              <a:gd name="T1" fmla="*/ 0 h 6827"/>
              <a:gd name="T2" fmla="*/ 5565 w 6678"/>
              <a:gd name="T3" fmla="*/ 890 h 6827"/>
              <a:gd name="T4" fmla="*/ 5565 w 6678"/>
              <a:gd name="T5" fmla="*/ 1336 h 6827"/>
              <a:gd name="T6" fmla="*/ 4452 w 6678"/>
              <a:gd name="T7" fmla="*/ 1113 h 6827"/>
              <a:gd name="T8" fmla="*/ 4898 w 6678"/>
              <a:gd name="T9" fmla="*/ 890 h 6827"/>
              <a:gd name="T10" fmla="*/ 3562 w 6678"/>
              <a:gd name="T11" fmla="*/ 0 h 6827"/>
              <a:gd name="T12" fmla="*/ 3785 w 6678"/>
              <a:gd name="T13" fmla="*/ 890 h 6827"/>
              <a:gd name="T14" fmla="*/ 3785 w 6678"/>
              <a:gd name="T15" fmla="*/ 1336 h 6827"/>
              <a:gd name="T16" fmla="*/ 2672 w 6678"/>
              <a:gd name="T17" fmla="*/ 1113 h 6827"/>
              <a:gd name="T18" fmla="*/ 3117 w 6678"/>
              <a:gd name="T19" fmla="*/ 890 h 6827"/>
              <a:gd name="T20" fmla="*/ 1781 w 6678"/>
              <a:gd name="T21" fmla="*/ 0 h 6827"/>
              <a:gd name="T22" fmla="*/ 2004 w 6678"/>
              <a:gd name="T23" fmla="*/ 890 h 6827"/>
              <a:gd name="T24" fmla="*/ 2004 w 6678"/>
              <a:gd name="T25" fmla="*/ 1336 h 6827"/>
              <a:gd name="T26" fmla="*/ 891 w 6678"/>
              <a:gd name="T27" fmla="*/ 1113 h 6827"/>
              <a:gd name="T28" fmla="*/ 1336 w 6678"/>
              <a:gd name="T29" fmla="*/ 890 h 6827"/>
              <a:gd name="T30" fmla="*/ 668 w 6678"/>
              <a:gd name="T31" fmla="*/ 0 h 6827"/>
              <a:gd name="T32" fmla="*/ 0 w 6678"/>
              <a:gd name="T33" fmla="*/ 3339 h 6827"/>
              <a:gd name="T34" fmla="*/ 1336 w 6678"/>
              <a:gd name="T35" fmla="*/ 4007 h 6827"/>
              <a:gd name="T36" fmla="*/ 668 w 6678"/>
              <a:gd name="T37" fmla="*/ 4452 h 6827"/>
              <a:gd name="T38" fmla="*/ 668 w 6678"/>
              <a:gd name="T39" fmla="*/ 4897 h 6827"/>
              <a:gd name="T40" fmla="*/ 2672 w 6678"/>
              <a:gd name="T41" fmla="*/ 6604 h 6827"/>
              <a:gd name="T42" fmla="*/ 3785 w 6678"/>
              <a:gd name="T43" fmla="*/ 6827 h 6827"/>
              <a:gd name="T44" fmla="*/ 4007 w 6678"/>
              <a:gd name="T45" fmla="*/ 4897 h 6827"/>
              <a:gd name="T46" fmla="*/ 6233 w 6678"/>
              <a:gd name="T47" fmla="*/ 4675 h 6827"/>
              <a:gd name="T48" fmla="*/ 5343 w 6678"/>
              <a:gd name="T49" fmla="*/ 4452 h 6827"/>
              <a:gd name="T50" fmla="*/ 6011 w 6678"/>
              <a:gd name="T51" fmla="*/ 4007 h 6827"/>
              <a:gd name="T52" fmla="*/ 6678 w 6678"/>
              <a:gd name="T53" fmla="*/ 668 h 6827"/>
              <a:gd name="T54" fmla="*/ 2672 w 6678"/>
              <a:gd name="T55" fmla="*/ 4452 h 6827"/>
              <a:gd name="T56" fmla="*/ 1781 w 6678"/>
              <a:gd name="T57" fmla="*/ 4007 h 6827"/>
              <a:gd name="T58" fmla="*/ 2672 w 6678"/>
              <a:gd name="T59" fmla="*/ 4452 h 6827"/>
              <a:gd name="T60" fmla="*/ 4007 w 6678"/>
              <a:gd name="T61" fmla="*/ 4452 h 6827"/>
              <a:gd name="T62" fmla="*/ 4898 w 6678"/>
              <a:gd name="T63" fmla="*/ 400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78" h="6827">
                <a:moveTo>
                  <a:pt x="6011" y="0"/>
                </a:moveTo>
                <a:lnTo>
                  <a:pt x="5343" y="0"/>
                </a:lnTo>
                <a:lnTo>
                  <a:pt x="5343" y="890"/>
                </a:lnTo>
                <a:lnTo>
                  <a:pt x="5565" y="890"/>
                </a:lnTo>
                <a:cubicBezTo>
                  <a:pt x="5688" y="890"/>
                  <a:pt x="5788" y="990"/>
                  <a:pt x="5788" y="1113"/>
                </a:cubicBezTo>
                <a:cubicBezTo>
                  <a:pt x="5788" y="1236"/>
                  <a:pt x="5688" y="1336"/>
                  <a:pt x="5565" y="1336"/>
                </a:cubicBezTo>
                <a:lnTo>
                  <a:pt x="4675" y="1336"/>
                </a:lnTo>
                <a:cubicBezTo>
                  <a:pt x="4552" y="1336"/>
                  <a:pt x="4452" y="1236"/>
                  <a:pt x="4452" y="1113"/>
                </a:cubicBezTo>
                <a:cubicBezTo>
                  <a:pt x="4452" y="990"/>
                  <a:pt x="4552" y="890"/>
                  <a:pt x="4675" y="890"/>
                </a:cubicBezTo>
                <a:lnTo>
                  <a:pt x="4898" y="890"/>
                </a:lnTo>
                <a:lnTo>
                  <a:pt x="4898" y="0"/>
                </a:lnTo>
                <a:lnTo>
                  <a:pt x="3562" y="0"/>
                </a:lnTo>
                <a:lnTo>
                  <a:pt x="3562" y="890"/>
                </a:lnTo>
                <a:lnTo>
                  <a:pt x="3785" y="890"/>
                </a:lnTo>
                <a:cubicBezTo>
                  <a:pt x="3907" y="890"/>
                  <a:pt x="4007" y="990"/>
                  <a:pt x="4007" y="1113"/>
                </a:cubicBezTo>
                <a:cubicBezTo>
                  <a:pt x="4007" y="1236"/>
                  <a:pt x="3907" y="1336"/>
                  <a:pt x="3785" y="1336"/>
                </a:cubicBezTo>
                <a:lnTo>
                  <a:pt x="2894" y="1336"/>
                </a:lnTo>
                <a:cubicBezTo>
                  <a:pt x="2771" y="1336"/>
                  <a:pt x="2672" y="1236"/>
                  <a:pt x="2672" y="1113"/>
                </a:cubicBezTo>
                <a:cubicBezTo>
                  <a:pt x="2672" y="990"/>
                  <a:pt x="2771" y="890"/>
                  <a:pt x="2894" y="890"/>
                </a:cubicBezTo>
                <a:lnTo>
                  <a:pt x="3117" y="890"/>
                </a:lnTo>
                <a:lnTo>
                  <a:pt x="3117" y="0"/>
                </a:lnTo>
                <a:lnTo>
                  <a:pt x="1781" y="0"/>
                </a:lnTo>
                <a:lnTo>
                  <a:pt x="1781" y="890"/>
                </a:lnTo>
                <a:lnTo>
                  <a:pt x="2004" y="890"/>
                </a:lnTo>
                <a:cubicBezTo>
                  <a:pt x="2127" y="890"/>
                  <a:pt x="2226" y="990"/>
                  <a:pt x="2226" y="1113"/>
                </a:cubicBezTo>
                <a:cubicBezTo>
                  <a:pt x="2226" y="1236"/>
                  <a:pt x="2127" y="1336"/>
                  <a:pt x="2004" y="1336"/>
                </a:cubicBezTo>
                <a:lnTo>
                  <a:pt x="1113" y="1336"/>
                </a:lnTo>
                <a:cubicBezTo>
                  <a:pt x="990" y="1336"/>
                  <a:pt x="891" y="1236"/>
                  <a:pt x="891" y="1113"/>
                </a:cubicBezTo>
                <a:cubicBezTo>
                  <a:pt x="891" y="990"/>
                  <a:pt x="990" y="890"/>
                  <a:pt x="1113" y="890"/>
                </a:cubicBezTo>
                <a:lnTo>
                  <a:pt x="1336" y="890"/>
                </a:lnTo>
                <a:lnTo>
                  <a:pt x="1336" y="0"/>
                </a:lnTo>
                <a:lnTo>
                  <a:pt x="668" y="0"/>
                </a:lnTo>
                <a:cubicBezTo>
                  <a:pt x="300" y="0"/>
                  <a:pt x="0" y="300"/>
                  <a:pt x="0" y="668"/>
                </a:cubicBezTo>
                <a:lnTo>
                  <a:pt x="0" y="3339"/>
                </a:lnTo>
                <a:cubicBezTo>
                  <a:pt x="0" y="3707"/>
                  <a:pt x="300" y="4007"/>
                  <a:pt x="668" y="4007"/>
                </a:cubicBezTo>
                <a:lnTo>
                  <a:pt x="1336" y="4007"/>
                </a:lnTo>
                <a:lnTo>
                  <a:pt x="1336" y="4452"/>
                </a:lnTo>
                <a:lnTo>
                  <a:pt x="668" y="4452"/>
                </a:lnTo>
                <a:cubicBezTo>
                  <a:pt x="545" y="4452"/>
                  <a:pt x="445" y="4552"/>
                  <a:pt x="445" y="4675"/>
                </a:cubicBezTo>
                <a:cubicBezTo>
                  <a:pt x="445" y="4798"/>
                  <a:pt x="545" y="4897"/>
                  <a:pt x="668" y="4897"/>
                </a:cubicBezTo>
                <a:lnTo>
                  <a:pt x="2672" y="4897"/>
                </a:lnTo>
                <a:lnTo>
                  <a:pt x="2672" y="6604"/>
                </a:lnTo>
                <a:cubicBezTo>
                  <a:pt x="2672" y="6727"/>
                  <a:pt x="2771" y="6827"/>
                  <a:pt x="2894" y="6827"/>
                </a:cubicBezTo>
                <a:lnTo>
                  <a:pt x="3785" y="6827"/>
                </a:lnTo>
                <a:cubicBezTo>
                  <a:pt x="3907" y="6827"/>
                  <a:pt x="4007" y="6727"/>
                  <a:pt x="4007" y="6604"/>
                </a:cubicBezTo>
                <a:lnTo>
                  <a:pt x="4007" y="4897"/>
                </a:lnTo>
                <a:lnTo>
                  <a:pt x="6011" y="4897"/>
                </a:lnTo>
                <a:cubicBezTo>
                  <a:pt x="6134" y="4897"/>
                  <a:pt x="6233" y="4798"/>
                  <a:pt x="6233" y="4675"/>
                </a:cubicBezTo>
                <a:cubicBezTo>
                  <a:pt x="6233" y="4552"/>
                  <a:pt x="6134" y="4452"/>
                  <a:pt x="6011" y="4452"/>
                </a:cubicBezTo>
                <a:lnTo>
                  <a:pt x="5343" y="4452"/>
                </a:lnTo>
                <a:lnTo>
                  <a:pt x="5343" y="4007"/>
                </a:lnTo>
                <a:lnTo>
                  <a:pt x="6011" y="4007"/>
                </a:lnTo>
                <a:cubicBezTo>
                  <a:pt x="6379" y="4007"/>
                  <a:pt x="6678" y="3707"/>
                  <a:pt x="6678" y="3339"/>
                </a:cubicBezTo>
                <a:lnTo>
                  <a:pt x="6678" y="668"/>
                </a:lnTo>
                <a:cubicBezTo>
                  <a:pt x="6678" y="300"/>
                  <a:pt x="6379" y="0"/>
                  <a:pt x="6011" y="0"/>
                </a:cubicBezTo>
                <a:close/>
                <a:moveTo>
                  <a:pt x="2672" y="4452"/>
                </a:moveTo>
                <a:lnTo>
                  <a:pt x="1781" y="4452"/>
                </a:lnTo>
                <a:lnTo>
                  <a:pt x="1781" y="4007"/>
                </a:lnTo>
                <a:lnTo>
                  <a:pt x="2672" y="4007"/>
                </a:lnTo>
                <a:lnTo>
                  <a:pt x="2672" y="4452"/>
                </a:lnTo>
                <a:close/>
                <a:moveTo>
                  <a:pt x="4898" y="4452"/>
                </a:moveTo>
                <a:lnTo>
                  <a:pt x="4007" y="4452"/>
                </a:lnTo>
                <a:lnTo>
                  <a:pt x="4007" y="4007"/>
                </a:lnTo>
                <a:lnTo>
                  <a:pt x="4898" y="4007"/>
                </a:lnTo>
                <a:lnTo>
                  <a:pt x="4898" y="445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8" name="组合 7">
            <a:extLst>
              <a:ext uri="{FF2B5EF4-FFF2-40B4-BE49-F238E27FC236}">
                <a16:creationId xmlns:a16="http://schemas.microsoft.com/office/drawing/2014/main" id="{F182B52E-FEDF-81B6-7A98-31DA32FC0AF0}"/>
              </a:ext>
            </a:extLst>
          </p:cNvPr>
          <p:cNvGrpSpPr/>
          <p:nvPr/>
        </p:nvGrpSpPr>
        <p:grpSpPr>
          <a:xfrm>
            <a:off x="6635146" y="2473685"/>
            <a:ext cx="4400970" cy="3115681"/>
            <a:chOff x="6865912" y="2715634"/>
            <a:chExt cx="3975210" cy="2814263"/>
          </a:xfrm>
        </p:grpSpPr>
        <p:pic>
          <p:nvPicPr>
            <p:cNvPr id="15" name="图片 14" descr="图形用户界面, 应用程序&#10;&#10;描述已自动生成">
              <a:extLst>
                <a:ext uri="{FF2B5EF4-FFF2-40B4-BE49-F238E27FC236}">
                  <a16:creationId xmlns:a16="http://schemas.microsoft.com/office/drawing/2014/main" id="{2D01B41C-A1D9-1EC1-BC5F-A3FDA01B3F96}"/>
                </a:ext>
              </a:extLst>
            </p:cNvPr>
            <p:cNvPicPr>
              <a:picLocks noChangeAspect="1"/>
            </p:cNvPicPr>
            <p:nvPr/>
          </p:nvPicPr>
          <p:blipFill rotWithShape="1">
            <a:blip r:embed="rId2">
              <a:extLst>
                <a:ext uri="{28A0092B-C50C-407E-A947-70E740481C1C}">
                  <a14:useLocalDpi xmlns:a14="http://schemas.microsoft.com/office/drawing/2010/main" val="0"/>
                </a:ext>
              </a:extLst>
            </a:blip>
            <a:srcRect l="36094" t="12235" r="37199" b="14034"/>
            <a:stretch/>
          </p:blipFill>
          <p:spPr>
            <a:xfrm>
              <a:off x="6865912" y="2715634"/>
              <a:ext cx="1987605" cy="2814263"/>
            </a:xfrm>
            <a:prstGeom prst="rect">
              <a:avLst/>
            </a:prstGeom>
          </p:spPr>
        </p:pic>
        <p:pic>
          <p:nvPicPr>
            <p:cNvPr id="16" name="图片 15" descr="图形用户界面, 应用程序&#10;&#10;描述已自动生成">
              <a:extLst>
                <a:ext uri="{FF2B5EF4-FFF2-40B4-BE49-F238E27FC236}">
                  <a16:creationId xmlns:a16="http://schemas.microsoft.com/office/drawing/2014/main" id="{19CFF541-B11B-B2B6-30C0-DADA46C9142B}"/>
                </a:ext>
              </a:extLst>
            </p:cNvPr>
            <p:cNvPicPr>
              <a:picLocks noChangeAspect="1"/>
            </p:cNvPicPr>
            <p:nvPr/>
          </p:nvPicPr>
          <p:blipFill rotWithShape="1">
            <a:blip r:embed="rId3">
              <a:extLst>
                <a:ext uri="{28A0092B-C50C-407E-A947-70E740481C1C}">
                  <a14:useLocalDpi xmlns:a14="http://schemas.microsoft.com/office/drawing/2010/main" val="0"/>
                </a:ext>
              </a:extLst>
            </a:blip>
            <a:srcRect l="5915" t="12235" r="67378" b="14034"/>
            <a:stretch/>
          </p:blipFill>
          <p:spPr>
            <a:xfrm>
              <a:off x="8853517" y="2715634"/>
              <a:ext cx="1987605" cy="2814263"/>
            </a:xfrm>
            <a:prstGeom prst="rect">
              <a:avLst/>
            </a:prstGeom>
          </p:spPr>
        </p:pic>
      </p:grpSp>
      <p:sp>
        <p:nvSpPr>
          <p:cNvPr id="24" name="文本框 23">
            <a:extLst>
              <a:ext uri="{FF2B5EF4-FFF2-40B4-BE49-F238E27FC236}">
                <a16:creationId xmlns:a16="http://schemas.microsoft.com/office/drawing/2014/main" id="{623D236B-9B21-36F5-BAB9-99DD2B606335}"/>
              </a:ext>
            </a:extLst>
          </p:cNvPr>
          <p:cNvSpPr txBox="1"/>
          <p:nvPr/>
        </p:nvSpPr>
        <p:spPr>
          <a:xfrm>
            <a:off x="859715" y="2120553"/>
            <a:ext cx="7140041" cy="252762"/>
          </a:xfrm>
          <a:prstGeom prst="rect">
            <a:avLst/>
          </a:prstGeom>
          <a:noFill/>
        </p:spPr>
        <p:txBody>
          <a:bodyPr wrap="square" lIns="0" tIns="0" rIns="0" bIns="0" rtlCol="0">
            <a:noAutofit/>
          </a:bodyPr>
          <a:lstStyle>
            <a:defPPr>
              <a:defRPr lang="zh-CN"/>
            </a:defPPr>
            <a:lvl1pPr>
              <a:lnSpc>
                <a:spcPct val="130000"/>
              </a:lnSpc>
              <a:defRPr sz="1600">
                <a:solidFill>
                  <a:schemeClr val="tx1">
                    <a:lumMod val="75000"/>
                    <a:lumOff val="25000"/>
                  </a:schemeClr>
                </a:solidFill>
                <a:latin typeface="+mn-ea"/>
              </a:defRPr>
            </a:lvl1pPr>
          </a:lstStyle>
          <a:p>
            <a:r>
              <a:rPr lang="zh-CN" altLang="en-US" sz="1400"/>
              <a:t>非常明显粗狂的黑色描边，增强了每个图形之间的体积感和轮廓感，使画面非常和谐统一</a:t>
            </a:r>
            <a:endParaRPr lang="zh-CN" altLang="en-US" sz="1400" dirty="0"/>
          </a:p>
        </p:txBody>
      </p:sp>
      <p:sp>
        <p:nvSpPr>
          <p:cNvPr id="25" name="文本框 24">
            <a:extLst>
              <a:ext uri="{FF2B5EF4-FFF2-40B4-BE49-F238E27FC236}">
                <a16:creationId xmlns:a16="http://schemas.microsoft.com/office/drawing/2014/main" id="{974ADDD2-DE78-DB03-E68B-DC947D3525EE}"/>
              </a:ext>
            </a:extLst>
          </p:cNvPr>
          <p:cNvSpPr txBox="1"/>
          <p:nvPr/>
        </p:nvSpPr>
        <p:spPr>
          <a:xfrm>
            <a:off x="859715" y="1718724"/>
            <a:ext cx="4466856" cy="369332"/>
          </a:xfrm>
          <a:prstGeom prst="rect">
            <a:avLst/>
          </a:prstGeom>
          <a:noFill/>
        </p:spPr>
        <p:txBody>
          <a:bodyPr wrap="square" lIns="0" tIns="0" rIns="0" bIns="0" rtlCol="0">
            <a:noAutofit/>
          </a:bodyPr>
          <a:lstStyle>
            <a:defPPr>
              <a:defRPr lang="zh-CN"/>
            </a:defPPr>
            <a:lvl1pPr>
              <a:defRPr sz="2400">
                <a:gradFill>
                  <a:gsLst>
                    <a:gs pos="0">
                      <a:schemeClr val="accent1"/>
                    </a:gs>
                    <a:gs pos="100000">
                      <a:schemeClr val="accent1">
                        <a:lumMod val="75000"/>
                      </a:schemeClr>
                    </a:gs>
                  </a:gsLst>
                  <a:lin ang="2700000" scaled="1"/>
                </a:gradFill>
                <a:latin typeface="+mj-ea"/>
                <a:ea typeface="+mj-ea"/>
              </a:defRPr>
            </a:lvl1pPr>
          </a:lstStyle>
          <a:p>
            <a:r>
              <a:rPr lang="zh-CN" altLang="en-US"/>
              <a:t>图形轮廓</a:t>
            </a:r>
            <a:endParaRPr lang="zh-CN" altLang="en-US" dirty="0"/>
          </a:p>
        </p:txBody>
      </p:sp>
    </p:spTree>
    <p:extLst>
      <p:ext uri="{BB962C8B-B14F-4D97-AF65-F5344CB8AC3E}">
        <p14:creationId xmlns:p14="http://schemas.microsoft.com/office/powerpoint/2010/main" val="2568596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iśḻíḓé">
            <a:extLst>
              <a:ext uri="{FF2B5EF4-FFF2-40B4-BE49-F238E27FC236}">
                <a16:creationId xmlns:a16="http://schemas.microsoft.com/office/drawing/2014/main" id="{5B8A2082-93D1-4ADA-B3B2-CC171439422D}"/>
              </a:ext>
            </a:extLst>
          </p:cNvPr>
          <p:cNvGraphicFramePr/>
          <p:nvPr>
            <p:extLst>
              <p:ext uri="{D42A27DB-BD31-4B8C-83A1-F6EECF244321}">
                <p14:modId xmlns:p14="http://schemas.microsoft.com/office/powerpoint/2010/main" val="2909122332"/>
              </p:ext>
            </p:extLst>
          </p:nvPr>
        </p:nvGraphicFramePr>
        <p:xfrm>
          <a:off x="1072143" y="3700886"/>
          <a:ext cx="1888003" cy="1597781"/>
        </p:xfrm>
        <a:graphic>
          <a:graphicData uri="http://schemas.openxmlformats.org/drawingml/2006/chart">
            <c:chart xmlns:c="http://schemas.openxmlformats.org/drawingml/2006/chart" xmlns:r="http://schemas.openxmlformats.org/officeDocument/2006/relationships" r:id="rId2"/>
          </a:graphicData>
        </a:graphic>
      </p:graphicFrame>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平面视觉</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357319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Individual Performance</a:t>
            </a:r>
          </a:p>
        </p:txBody>
      </p:sp>
      <p:cxnSp>
        <p:nvCxnSpPr>
          <p:cNvPr id="4" name="íŝlîḋe">
            <a:extLst>
              <a:ext uri="{FF2B5EF4-FFF2-40B4-BE49-F238E27FC236}">
                <a16:creationId xmlns:a16="http://schemas.microsoft.com/office/drawing/2014/main" id="{EFB7FE7D-F251-4607-891E-0519FBC7D0A6}"/>
              </a:ext>
            </a:extLst>
          </p:cNvPr>
          <p:cNvCxnSpPr>
            <a:cxnSpLocks/>
          </p:cNvCxnSpPr>
          <p:nvPr/>
        </p:nvCxnSpPr>
        <p:spPr>
          <a:xfrm>
            <a:off x="1188829" y="3412050"/>
            <a:ext cx="10075817" cy="0"/>
          </a:xfrm>
          <a:prstGeom prst="line">
            <a:avLst/>
          </a:prstGeom>
          <a:ln w="12700">
            <a:solidFill>
              <a:schemeClr val="tx1">
                <a:lumMod val="50000"/>
                <a:lumOff val="50000"/>
                <a:alpha val="20000"/>
              </a:schemeClr>
            </a:solidFill>
          </a:ln>
        </p:spPr>
        <p:style>
          <a:lnRef idx="1">
            <a:schemeClr val="accent1"/>
          </a:lnRef>
          <a:fillRef idx="0">
            <a:schemeClr val="accent1"/>
          </a:fillRef>
          <a:effectRef idx="0">
            <a:schemeClr val="accent1"/>
          </a:effectRef>
          <a:fontRef idx="minor">
            <a:schemeClr val="tx1"/>
          </a:fontRef>
        </p:style>
      </p:cxnSp>
      <p:sp>
        <p:nvSpPr>
          <p:cNvPr id="5" name="iṧļîḍe">
            <a:extLst>
              <a:ext uri="{FF2B5EF4-FFF2-40B4-BE49-F238E27FC236}">
                <a16:creationId xmlns:a16="http://schemas.microsoft.com/office/drawing/2014/main" id="{5CEA092B-816C-4909-A6F9-08E872D10D54}"/>
              </a:ext>
            </a:extLst>
          </p:cNvPr>
          <p:cNvSpPr txBox="1"/>
          <p:nvPr/>
        </p:nvSpPr>
        <p:spPr>
          <a:xfrm>
            <a:off x="1636114" y="4315110"/>
            <a:ext cx="771366" cy="400110"/>
          </a:xfrm>
          <a:prstGeom prst="rect">
            <a:avLst/>
          </a:prstGeom>
          <a:noFill/>
        </p:spPr>
        <p:txBody>
          <a:bodyPr wrap="none" rtlCol="0">
            <a:noAutofit/>
          </a:bodyPr>
          <a:lstStyle/>
          <a:p>
            <a:pPr algn="ctr"/>
            <a:r>
              <a:rPr lang="en-US" altLang="zh-CN" sz="2000" dirty="0">
                <a:solidFill>
                  <a:schemeClr val="accent1"/>
                </a:solidFill>
                <a:latin typeface="+mj-ea"/>
                <a:ea typeface="+mj-ea"/>
              </a:rPr>
              <a:t>72%</a:t>
            </a:r>
            <a:endParaRPr lang="en-GB" sz="2000" dirty="0">
              <a:solidFill>
                <a:schemeClr val="accent1"/>
              </a:solidFill>
              <a:latin typeface="+mj-ea"/>
              <a:ea typeface="+mj-ea"/>
            </a:endParaRPr>
          </a:p>
        </p:txBody>
      </p:sp>
      <p:graphicFrame>
        <p:nvGraphicFramePr>
          <p:cNvPr id="7" name="íṡľïḑé">
            <a:extLst>
              <a:ext uri="{FF2B5EF4-FFF2-40B4-BE49-F238E27FC236}">
                <a16:creationId xmlns:a16="http://schemas.microsoft.com/office/drawing/2014/main" id="{D16842BD-FE01-481F-B25A-3A175A2433B1}"/>
              </a:ext>
            </a:extLst>
          </p:cNvPr>
          <p:cNvGraphicFramePr/>
          <p:nvPr>
            <p:extLst>
              <p:ext uri="{D42A27DB-BD31-4B8C-83A1-F6EECF244321}">
                <p14:modId xmlns:p14="http://schemas.microsoft.com/office/powerpoint/2010/main" val="4267083952"/>
              </p:ext>
            </p:extLst>
          </p:nvPr>
        </p:nvGraphicFramePr>
        <p:xfrm>
          <a:off x="3776220" y="3700886"/>
          <a:ext cx="1888003" cy="1597781"/>
        </p:xfrm>
        <a:graphic>
          <a:graphicData uri="http://schemas.openxmlformats.org/drawingml/2006/chart">
            <c:chart xmlns:c="http://schemas.openxmlformats.org/drawingml/2006/chart" xmlns:r="http://schemas.openxmlformats.org/officeDocument/2006/relationships" r:id="rId3"/>
          </a:graphicData>
        </a:graphic>
      </p:graphicFrame>
      <p:sp>
        <p:nvSpPr>
          <p:cNvPr id="8" name="íṣliḑé">
            <a:extLst>
              <a:ext uri="{FF2B5EF4-FFF2-40B4-BE49-F238E27FC236}">
                <a16:creationId xmlns:a16="http://schemas.microsoft.com/office/drawing/2014/main" id="{3EC7D5BD-8754-471A-8E9D-85499A905430}"/>
              </a:ext>
            </a:extLst>
          </p:cNvPr>
          <p:cNvSpPr txBox="1"/>
          <p:nvPr/>
        </p:nvSpPr>
        <p:spPr>
          <a:xfrm>
            <a:off x="4316367" y="4315110"/>
            <a:ext cx="771366" cy="400110"/>
          </a:xfrm>
          <a:prstGeom prst="rect">
            <a:avLst/>
          </a:prstGeom>
          <a:noFill/>
        </p:spPr>
        <p:txBody>
          <a:bodyPr wrap="none" rtlCol="0">
            <a:noAutofit/>
          </a:bodyPr>
          <a:lstStyle/>
          <a:p>
            <a:pPr algn="ctr"/>
            <a:r>
              <a:rPr lang="en-US" altLang="zh-CN" sz="2000" dirty="0">
                <a:solidFill>
                  <a:schemeClr val="accent1"/>
                </a:solidFill>
                <a:latin typeface="+mj-ea"/>
                <a:ea typeface="+mj-ea"/>
              </a:rPr>
              <a:t>63%</a:t>
            </a:r>
            <a:endParaRPr lang="en-GB" sz="2000" dirty="0">
              <a:solidFill>
                <a:schemeClr val="accent1"/>
              </a:solidFill>
              <a:latin typeface="+mj-ea"/>
              <a:ea typeface="+mj-ea"/>
            </a:endParaRPr>
          </a:p>
        </p:txBody>
      </p:sp>
      <p:sp>
        <p:nvSpPr>
          <p:cNvPr id="9" name="iŝlíďe">
            <a:extLst>
              <a:ext uri="{FF2B5EF4-FFF2-40B4-BE49-F238E27FC236}">
                <a16:creationId xmlns:a16="http://schemas.microsoft.com/office/drawing/2014/main" id="{0CFC2A90-2514-48D9-96FF-30454E1B5D17}"/>
              </a:ext>
            </a:extLst>
          </p:cNvPr>
          <p:cNvSpPr/>
          <p:nvPr/>
        </p:nvSpPr>
        <p:spPr>
          <a:xfrm>
            <a:off x="4654907" y="3346736"/>
            <a:ext cx="130628" cy="130628"/>
          </a:xfrm>
          <a:prstGeom prst="ellipse">
            <a:avLst/>
          </a:prstGeom>
          <a:solidFill>
            <a:schemeClr val="accent1"/>
          </a:solidFill>
          <a:ln w="12700" cap="rnd">
            <a:noFill/>
            <a:prstDash val="solid"/>
            <a:round/>
            <a:headEnd/>
            <a:tailE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en-GB" sz="2000" b="1">
              <a:solidFill>
                <a:schemeClr val="bg1"/>
              </a:solidFill>
            </a:endParaRPr>
          </a:p>
        </p:txBody>
      </p:sp>
      <p:sp>
        <p:nvSpPr>
          <p:cNvPr id="11" name="文本框 10">
            <a:extLst>
              <a:ext uri="{FF2B5EF4-FFF2-40B4-BE49-F238E27FC236}">
                <a16:creationId xmlns:a16="http://schemas.microsoft.com/office/drawing/2014/main" id="{167F2A21-7B11-442E-A800-9A6482606691}"/>
              </a:ext>
            </a:extLst>
          </p:cNvPr>
          <p:cNvSpPr txBox="1"/>
          <p:nvPr/>
        </p:nvSpPr>
        <p:spPr>
          <a:xfrm>
            <a:off x="3448347" y="2263017"/>
            <a:ext cx="2543748" cy="914609"/>
          </a:xfrm>
          <a:prstGeom prst="rect">
            <a:avLst/>
          </a:prstGeom>
          <a:noFill/>
          <a:effectLst/>
        </p:spPr>
        <p:txBody>
          <a:bodyPr wrap="square" lIns="91440" tIns="45720" rIns="91440" bIns="45720" rtlCol="0">
            <a:noAutofit/>
          </a:bodyPr>
          <a:lstStyle/>
          <a:p>
            <a:pPr marL="0" marR="0" lvl="0" indent="0" algn="ctr" defTabSz="914400" rtl="0" eaLnBrk="1" fontAlgn="auto" latinLnBrk="0" hangingPunct="1">
              <a:lnSpc>
                <a:spcPct val="130000"/>
              </a:lnSpc>
              <a:buClrTx/>
              <a:buSzTx/>
              <a:buFontTx/>
              <a:buNone/>
              <a:tabLst/>
              <a:defRPr/>
            </a:pPr>
            <a:r>
              <a:rPr kumimoji="0" lang="zh-CN" altLang="en-US" sz="1400" b="0" i="0" u="none" strike="noStrike" kern="1200" cap="none" normalizeH="0" baseline="0" noProof="0">
                <a:ln>
                  <a:noFill/>
                </a:ln>
                <a:solidFill>
                  <a:schemeClr val="tx1">
                    <a:lumMod val="75000"/>
                    <a:lumOff val="25000"/>
                  </a:schemeClr>
                </a:solidFill>
                <a:effectLst/>
                <a:uLnTx/>
                <a:uFillTx/>
                <a:latin typeface="+mn-ea"/>
                <a:cs typeface="OPPOSans R" panose="00020600040101010101" pitchFamily="18" charset="-122"/>
              </a:rPr>
              <a:t>米兰设计公司 </a:t>
            </a:r>
            <a:r>
              <a:rPr kumimoji="0" lang="en-US" altLang="zh-CN" sz="1400" b="0" i="0" u="none" strike="noStrike" kern="1200" cap="none" normalizeH="0" baseline="0" noProof="0">
                <a:ln>
                  <a:noFill/>
                </a:ln>
                <a:solidFill>
                  <a:schemeClr val="tx1">
                    <a:lumMod val="75000"/>
                    <a:lumOff val="25000"/>
                  </a:schemeClr>
                </a:solidFill>
                <a:effectLst/>
                <a:uLnTx/>
                <a:uFillTx/>
                <a:latin typeface="+mn-ea"/>
                <a:cs typeface="OPPOSans R" panose="00020600040101010101" pitchFamily="18" charset="-122"/>
              </a:rPr>
              <a:t>Office Milano </a:t>
            </a:r>
            <a:r>
              <a:rPr kumimoji="0" lang="zh-CN" altLang="en-US" sz="1400" b="0" i="0" u="none" strike="noStrike" kern="1200" cap="none" normalizeH="0" baseline="0" noProof="0">
                <a:ln>
                  <a:noFill/>
                </a:ln>
                <a:solidFill>
                  <a:schemeClr val="tx1">
                    <a:lumMod val="75000"/>
                    <a:lumOff val="25000"/>
                  </a:schemeClr>
                </a:solidFill>
                <a:effectLst/>
                <a:uLnTx/>
                <a:uFillTx/>
                <a:latin typeface="+mn-ea"/>
                <a:cs typeface="OPPOSans R" panose="00020600040101010101" pitchFamily="18" charset="-122"/>
              </a:rPr>
              <a:t>文创类设计作品 ，将孟菲斯元素塑造的不再夸张</a:t>
            </a:r>
            <a:endParaRPr kumimoji="0" lang="en-US" altLang="zh-CN" sz="1400" b="0" i="0" u="none" strike="noStrike" kern="1200" cap="none" normalizeH="0" baseline="0" noProof="0" dirty="0">
              <a:ln>
                <a:noFill/>
              </a:ln>
              <a:solidFill>
                <a:schemeClr val="tx1">
                  <a:lumMod val="75000"/>
                  <a:lumOff val="25000"/>
                </a:schemeClr>
              </a:solidFill>
              <a:effectLst/>
              <a:uLnTx/>
              <a:uFillTx/>
              <a:latin typeface="+mn-ea"/>
              <a:cs typeface="OPPOSans R" panose="00020600040101010101" pitchFamily="18" charset="-122"/>
            </a:endParaRPr>
          </a:p>
        </p:txBody>
      </p:sp>
      <p:sp>
        <p:nvSpPr>
          <p:cNvPr id="12" name="文本框 11">
            <a:extLst>
              <a:ext uri="{FF2B5EF4-FFF2-40B4-BE49-F238E27FC236}">
                <a16:creationId xmlns:a16="http://schemas.microsoft.com/office/drawing/2014/main" id="{4625023A-58F4-4F86-8889-285AFC549B71}"/>
              </a:ext>
            </a:extLst>
          </p:cNvPr>
          <p:cNvSpPr txBox="1"/>
          <p:nvPr/>
        </p:nvSpPr>
        <p:spPr>
          <a:xfrm>
            <a:off x="4114927" y="1945369"/>
            <a:ext cx="1210588" cy="400110"/>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schemeClr val="accent1"/>
                </a:solidFill>
                <a:effectLst/>
                <a:uLnTx/>
                <a:uFillTx/>
                <a:latin typeface="+mj-ea"/>
                <a:ea typeface="+mj-ea"/>
                <a:cs typeface="OPPOSans H" panose="00020600040101010101" pitchFamily="18" charset="-122"/>
              </a:rPr>
              <a:t>元素塑造</a:t>
            </a:r>
            <a:endParaRPr kumimoji="0" lang="zh-CN" altLang="en-US" sz="2000" b="0" i="0" u="none" strike="noStrike" kern="1200" cap="none" spc="0" normalizeH="0" baseline="0" noProof="0" dirty="0">
              <a:ln>
                <a:noFill/>
              </a:ln>
              <a:solidFill>
                <a:schemeClr val="accent1"/>
              </a:solidFill>
              <a:effectLst/>
              <a:uLnTx/>
              <a:uFillTx/>
              <a:latin typeface="+mj-ea"/>
              <a:ea typeface="+mj-ea"/>
              <a:cs typeface="OPPOSans H" panose="00020600040101010101" pitchFamily="18" charset="-122"/>
            </a:endParaRPr>
          </a:p>
        </p:txBody>
      </p:sp>
      <p:sp>
        <p:nvSpPr>
          <p:cNvPr id="15" name="iṣ1íḓe">
            <a:extLst>
              <a:ext uri="{FF2B5EF4-FFF2-40B4-BE49-F238E27FC236}">
                <a16:creationId xmlns:a16="http://schemas.microsoft.com/office/drawing/2014/main" id="{5395525D-2840-4639-992B-B63089EE0A58}"/>
              </a:ext>
            </a:extLst>
          </p:cNvPr>
          <p:cNvSpPr/>
          <p:nvPr/>
        </p:nvSpPr>
        <p:spPr>
          <a:xfrm>
            <a:off x="1950830" y="3346736"/>
            <a:ext cx="130628" cy="130628"/>
          </a:xfrm>
          <a:prstGeom prst="ellipse">
            <a:avLst/>
          </a:prstGeom>
          <a:solidFill>
            <a:schemeClr val="accent1"/>
          </a:solidFill>
          <a:ln w="12700" cap="rnd">
            <a:noFill/>
            <a:prstDash val="solid"/>
            <a:round/>
            <a:headEnd/>
            <a:tailE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en-GB" sz="2000" b="1">
              <a:solidFill>
                <a:schemeClr val="bg1"/>
              </a:solidFill>
            </a:endParaRPr>
          </a:p>
        </p:txBody>
      </p:sp>
      <p:sp>
        <p:nvSpPr>
          <p:cNvPr id="17" name="文本框 16">
            <a:extLst>
              <a:ext uri="{FF2B5EF4-FFF2-40B4-BE49-F238E27FC236}">
                <a16:creationId xmlns:a16="http://schemas.microsoft.com/office/drawing/2014/main" id="{D305FCED-1FB7-412A-97E6-2B9B843E4A23}"/>
              </a:ext>
            </a:extLst>
          </p:cNvPr>
          <p:cNvSpPr txBox="1"/>
          <p:nvPr/>
        </p:nvSpPr>
        <p:spPr>
          <a:xfrm>
            <a:off x="791751" y="2263017"/>
            <a:ext cx="2448786" cy="914609"/>
          </a:xfrm>
          <a:prstGeom prst="rect">
            <a:avLst/>
          </a:prstGeom>
          <a:noFill/>
          <a:effectLst/>
        </p:spPr>
        <p:txBody>
          <a:bodyPr wrap="square" lIns="91440" tIns="45720" rIns="91440" bIns="45720" rtlCol="0">
            <a:noAutofit/>
          </a:bodyPr>
          <a:lstStyle/>
          <a:p>
            <a:pPr marL="0" marR="0" lvl="0" indent="0" algn="ctr" defTabSz="914400" rtl="0" eaLnBrk="1" fontAlgn="auto" latinLnBrk="0" hangingPunct="1">
              <a:lnSpc>
                <a:spcPct val="130000"/>
              </a:lnSpc>
              <a:buClrTx/>
              <a:buSzTx/>
              <a:buFontTx/>
              <a:buNone/>
              <a:tabLst/>
              <a:defRPr/>
            </a:pPr>
            <a:r>
              <a:rPr kumimoji="0" lang="zh-CN" altLang="en-US" sz="1400" b="0" i="0" u="none" strike="noStrike" kern="1200" cap="none" normalizeH="0" baseline="0" noProof="0">
                <a:ln>
                  <a:noFill/>
                </a:ln>
                <a:solidFill>
                  <a:schemeClr val="tx1">
                    <a:lumMod val="75000"/>
                    <a:lumOff val="25000"/>
                  </a:schemeClr>
                </a:solidFill>
                <a:effectLst/>
                <a:uLnTx/>
                <a:uFillTx/>
                <a:latin typeface="+mn-ea"/>
                <a:cs typeface="OPPOSans R" panose="00020600040101010101" pitchFamily="18" charset="-122"/>
              </a:rPr>
              <a:t>孟菲斯的回潮，让不少设计公司和设计师再度着迷，他们并不是一味搬运</a:t>
            </a:r>
            <a:endParaRPr kumimoji="0" lang="en-US" altLang="zh-CN" sz="1400" b="0" i="0" u="none" strike="noStrike" kern="1200" cap="none" normalizeH="0" baseline="0" noProof="0" dirty="0">
              <a:ln>
                <a:noFill/>
              </a:ln>
              <a:solidFill>
                <a:schemeClr val="tx1">
                  <a:lumMod val="75000"/>
                  <a:lumOff val="25000"/>
                </a:schemeClr>
              </a:solidFill>
              <a:effectLst/>
              <a:uLnTx/>
              <a:uFillTx/>
              <a:latin typeface="+mn-ea"/>
              <a:cs typeface="OPPOSans R" panose="00020600040101010101" pitchFamily="18" charset="-122"/>
            </a:endParaRPr>
          </a:p>
        </p:txBody>
      </p:sp>
      <p:sp>
        <p:nvSpPr>
          <p:cNvPr id="18" name="文本框 17">
            <a:extLst>
              <a:ext uri="{FF2B5EF4-FFF2-40B4-BE49-F238E27FC236}">
                <a16:creationId xmlns:a16="http://schemas.microsoft.com/office/drawing/2014/main" id="{671866C1-3CCA-4901-8435-5740E1E5B201}"/>
              </a:ext>
            </a:extLst>
          </p:cNvPr>
          <p:cNvSpPr txBox="1"/>
          <p:nvPr/>
        </p:nvSpPr>
        <p:spPr>
          <a:xfrm>
            <a:off x="1410850" y="1945369"/>
            <a:ext cx="1210588" cy="400110"/>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schemeClr val="accent1"/>
                </a:solidFill>
                <a:effectLst/>
                <a:uLnTx/>
                <a:uFillTx/>
                <a:latin typeface="+mj-ea"/>
                <a:ea typeface="+mj-ea"/>
                <a:cs typeface="OPPOSans H" panose="00020600040101010101" pitchFamily="18" charset="-122"/>
              </a:rPr>
              <a:t>流行元素</a:t>
            </a:r>
            <a:endParaRPr kumimoji="0" lang="zh-CN" altLang="en-US" sz="2000" b="0" i="0" u="none" strike="noStrike" kern="1200" cap="none" spc="0" normalizeH="0" baseline="0" noProof="0" dirty="0">
              <a:ln>
                <a:noFill/>
              </a:ln>
              <a:solidFill>
                <a:schemeClr val="accent1"/>
              </a:solidFill>
              <a:effectLst/>
              <a:uLnTx/>
              <a:uFillTx/>
              <a:latin typeface="+mj-ea"/>
              <a:ea typeface="+mj-ea"/>
              <a:cs typeface="OPPOSans H" panose="00020600040101010101" pitchFamily="18" charset="-122"/>
            </a:endParaRPr>
          </a:p>
        </p:txBody>
      </p:sp>
      <p:graphicFrame>
        <p:nvGraphicFramePr>
          <p:cNvPr id="20" name="ïṩḻíḍé">
            <a:extLst>
              <a:ext uri="{FF2B5EF4-FFF2-40B4-BE49-F238E27FC236}">
                <a16:creationId xmlns:a16="http://schemas.microsoft.com/office/drawing/2014/main" id="{3E922E53-84AB-41C2-AA17-1E3B60B73AF1}"/>
              </a:ext>
            </a:extLst>
          </p:cNvPr>
          <p:cNvGraphicFramePr/>
          <p:nvPr>
            <p:extLst>
              <p:ext uri="{D42A27DB-BD31-4B8C-83A1-F6EECF244321}">
                <p14:modId xmlns:p14="http://schemas.microsoft.com/office/powerpoint/2010/main" val="476507690"/>
              </p:ext>
            </p:extLst>
          </p:nvPr>
        </p:nvGraphicFramePr>
        <p:xfrm>
          <a:off x="6480297" y="3700886"/>
          <a:ext cx="1888003" cy="1597781"/>
        </p:xfrm>
        <a:graphic>
          <a:graphicData uri="http://schemas.openxmlformats.org/drawingml/2006/chart">
            <c:chart xmlns:c="http://schemas.openxmlformats.org/drawingml/2006/chart" xmlns:r="http://schemas.openxmlformats.org/officeDocument/2006/relationships" r:id="rId4"/>
          </a:graphicData>
        </a:graphic>
      </p:graphicFrame>
      <p:sp>
        <p:nvSpPr>
          <p:cNvPr id="21" name="ísḷîďè">
            <a:extLst>
              <a:ext uri="{FF2B5EF4-FFF2-40B4-BE49-F238E27FC236}">
                <a16:creationId xmlns:a16="http://schemas.microsoft.com/office/drawing/2014/main" id="{8FD02BBA-164F-412E-BB42-0DF28F03B374}"/>
              </a:ext>
            </a:extLst>
          </p:cNvPr>
          <p:cNvSpPr txBox="1"/>
          <p:nvPr/>
        </p:nvSpPr>
        <p:spPr>
          <a:xfrm>
            <a:off x="7038615" y="4315110"/>
            <a:ext cx="771366" cy="400110"/>
          </a:xfrm>
          <a:prstGeom prst="rect">
            <a:avLst/>
          </a:prstGeom>
          <a:noFill/>
        </p:spPr>
        <p:txBody>
          <a:bodyPr wrap="none" rtlCol="0">
            <a:noAutofit/>
          </a:bodyPr>
          <a:lstStyle/>
          <a:p>
            <a:pPr algn="ctr"/>
            <a:r>
              <a:rPr lang="en-US" altLang="zh-CN" sz="2000" dirty="0">
                <a:solidFill>
                  <a:schemeClr val="accent1"/>
                </a:solidFill>
                <a:latin typeface="+mj-ea"/>
                <a:ea typeface="+mj-ea"/>
              </a:rPr>
              <a:t>87%</a:t>
            </a:r>
            <a:endParaRPr lang="en-GB" sz="2000" dirty="0">
              <a:solidFill>
                <a:schemeClr val="accent1"/>
              </a:solidFill>
              <a:latin typeface="+mj-ea"/>
              <a:ea typeface="+mj-ea"/>
            </a:endParaRPr>
          </a:p>
        </p:txBody>
      </p:sp>
      <p:sp>
        <p:nvSpPr>
          <p:cNvPr id="22" name="îŝ1iḓê">
            <a:extLst>
              <a:ext uri="{FF2B5EF4-FFF2-40B4-BE49-F238E27FC236}">
                <a16:creationId xmlns:a16="http://schemas.microsoft.com/office/drawing/2014/main" id="{FEF356B2-232C-4393-8BFD-C7BDBCE8416E}"/>
              </a:ext>
            </a:extLst>
          </p:cNvPr>
          <p:cNvSpPr/>
          <p:nvPr/>
        </p:nvSpPr>
        <p:spPr>
          <a:xfrm>
            <a:off x="7358984" y="3346736"/>
            <a:ext cx="130628" cy="130628"/>
          </a:xfrm>
          <a:prstGeom prst="ellipse">
            <a:avLst/>
          </a:prstGeom>
          <a:solidFill>
            <a:schemeClr val="accent1"/>
          </a:solidFill>
          <a:ln w="12700" cap="rnd">
            <a:noFill/>
            <a:prstDash val="solid"/>
            <a:round/>
            <a:headEnd/>
            <a:tailE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en-GB" sz="2000" b="1">
              <a:solidFill>
                <a:schemeClr val="bg1"/>
              </a:solidFill>
            </a:endParaRPr>
          </a:p>
        </p:txBody>
      </p:sp>
      <p:sp>
        <p:nvSpPr>
          <p:cNvPr id="24" name="文本框 23">
            <a:extLst>
              <a:ext uri="{FF2B5EF4-FFF2-40B4-BE49-F238E27FC236}">
                <a16:creationId xmlns:a16="http://schemas.microsoft.com/office/drawing/2014/main" id="{65180E97-C3F8-43E4-AED1-89B42A95095A}"/>
              </a:ext>
            </a:extLst>
          </p:cNvPr>
          <p:cNvSpPr txBox="1"/>
          <p:nvPr/>
        </p:nvSpPr>
        <p:spPr>
          <a:xfrm>
            <a:off x="6535176" y="2263017"/>
            <a:ext cx="1778244" cy="914609"/>
          </a:xfrm>
          <a:prstGeom prst="rect">
            <a:avLst/>
          </a:prstGeom>
          <a:noFill/>
          <a:effectLst/>
        </p:spPr>
        <p:txBody>
          <a:bodyPr wrap="square" lIns="91440" tIns="45720" rIns="91440" bIns="45720" rtlCol="0">
            <a:noAutofit/>
          </a:bodyPr>
          <a:lstStyle/>
          <a:p>
            <a:pPr marL="0" marR="0" lvl="0" indent="0" algn="ctr" defTabSz="914400" rtl="0" eaLnBrk="1" fontAlgn="auto" latinLnBrk="0" hangingPunct="1">
              <a:lnSpc>
                <a:spcPct val="130000"/>
              </a:lnSpc>
              <a:buClrTx/>
              <a:buSzTx/>
              <a:buFontTx/>
              <a:buNone/>
              <a:tabLst/>
              <a:defRPr/>
            </a:pPr>
            <a:r>
              <a:rPr kumimoji="0" lang="zh-CN" altLang="en-US" sz="1400" b="0" i="0" u="none" strike="noStrike" kern="1200" cap="none" normalizeH="0" baseline="0" noProof="0">
                <a:ln>
                  <a:noFill/>
                </a:ln>
                <a:solidFill>
                  <a:schemeClr val="tx1">
                    <a:lumMod val="75000"/>
                    <a:lumOff val="25000"/>
                  </a:schemeClr>
                </a:solidFill>
                <a:effectLst/>
                <a:uLnTx/>
                <a:uFillTx/>
                <a:latin typeface="+mn-ea"/>
                <a:cs typeface="OPPOSans R" panose="00020600040101010101" pitchFamily="18" charset="-122"/>
              </a:rPr>
              <a:t>来自英国的插画师 </a:t>
            </a:r>
            <a:r>
              <a:rPr kumimoji="0" lang="en-US" altLang="zh-CN" sz="1400" b="0" i="0" u="none" strike="noStrike" kern="1200" cap="none" normalizeH="0" baseline="0" noProof="0">
                <a:ln>
                  <a:noFill/>
                </a:ln>
                <a:solidFill>
                  <a:schemeClr val="tx1">
                    <a:lumMod val="75000"/>
                    <a:lumOff val="25000"/>
                  </a:schemeClr>
                </a:solidFill>
                <a:effectLst/>
                <a:uLnTx/>
                <a:uFillTx/>
                <a:latin typeface="+mn-ea"/>
                <a:cs typeface="OPPOSans R" panose="00020600040101010101" pitchFamily="18" charset="-122"/>
              </a:rPr>
              <a:t>Peter Judson </a:t>
            </a:r>
            <a:r>
              <a:rPr kumimoji="0" lang="zh-CN" altLang="en-US" sz="1400" b="0" i="0" u="none" strike="noStrike" kern="1200" cap="none" normalizeH="0" baseline="0" noProof="0">
                <a:ln>
                  <a:noFill/>
                </a:ln>
                <a:solidFill>
                  <a:schemeClr val="tx1">
                    <a:lumMod val="75000"/>
                    <a:lumOff val="25000"/>
                  </a:schemeClr>
                </a:solidFill>
                <a:effectLst/>
                <a:uLnTx/>
                <a:uFillTx/>
                <a:latin typeface="+mn-ea"/>
                <a:cs typeface="OPPOSans R" panose="00020600040101010101" pitchFamily="18" charset="-122"/>
              </a:rPr>
              <a:t>非常酷爱孟菲斯风格</a:t>
            </a:r>
            <a:endParaRPr kumimoji="0" lang="en-US" altLang="zh-CN" sz="1400" b="0" i="0" u="none" strike="noStrike" kern="1200" cap="none" normalizeH="0" baseline="0" noProof="0" dirty="0">
              <a:ln>
                <a:noFill/>
              </a:ln>
              <a:solidFill>
                <a:schemeClr val="tx1">
                  <a:lumMod val="75000"/>
                  <a:lumOff val="25000"/>
                </a:schemeClr>
              </a:solidFill>
              <a:effectLst/>
              <a:uLnTx/>
              <a:uFillTx/>
              <a:latin typeface="+mn-ea"/>
              <a:cs typeface="OPPOSans R" panose="00020600040101010101" pitchFamily="18" charset="-122"/>
            </a:endParaRPr>
          </a:p>
        </p:txBody>
      </p:sp>
      <p:sp>
        <p:nvSpPr>
          <p:cNvPr id="25" name="文本框 24">
            <a:extLst>
              <a:ext uri="{FF2B5EF4-FFF2-40B4-BE49-F238E27FC236}">
                <a16:creationId xmlns:a16="http://schemas.microsoft.com/office/drawing/2014/main" id="{5E66F012-FFF5-4F80-9B52-CFBBE83DC158}"/>
              </a:ext>
            </a:extLst>
          </p:cNvPr>
          <p:cNvSpPr txBox="1"/>
          <p:nvPr/>
        </p:nvSpPr>
        <p:spPr>
          <a:xfrm>
            <a:off x="6819004" y="1945369"/>
            <a:ext cx="1210588" cy="400110"/>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schemeClr val="accent1"/>
                </a:solidFill>
                <a:effectLst/>
                <a:uLnTx/>
                <a:uFillTx/>
                <a:latin typeface="+mj-ea"/>
                <a:ea typeface="+mj-ea"/>
                <a:cs typeface="OPPOSans H" panose="00020600040101010101" pitchFamily="18" charset="-122"/>
              </a:rPr>
              <a:t>插画设计</a:t>
            </a:r>
            <a:endParaRPr kumimoji="0" lang="zh-CN" altLang="en-US" sz="2000" b="0" i="0" u="none" strike="noStrike" kern="1200" cap="none" spc="0" normalizeH="0" baseline="0" noProof="0" dirty="0">
              <a:ln>
                <a:noFill/>
              </a:ln>
              <a:solidFill>
                <a:schemeClr val="accent1"/>
              </a:solidFill>
              <a:effectLst/>
              <a:uLnTx/>
              <a:uFillTx/>
              <a:latin typeface="+mj-ea"/>
              <a:ea typeface="+mj-ea"/>
              <a:cs typeface="OPPOSans H" panose="00020600040101010101" pitchFamily="18" charset="-122"/>
            </a:endParaRPr>
          </a:p>
        </p:txBody>
      </p:sp>
      <p:graphicFrame>
        <p:nvGraphicFramePr>
          <p:cNvPr id="27" name="iṧļîḓe">
            <a:extLst>
              <a:ext uri="{FF2B5EF4-FFF2-40B4-BE49-F238E27FC236}">
                <a16:creationId xmlns:a16="http://schemas.microsoft.com/office/drawing/2014/main" id="{940540A2-12BA-4400-99C1-BF13B928B8FD}"/>
              </a:ext>
            </a:extLst>
          </p:cNvPr>
          <p:cNvGraphicFramePr/>
          <p:nvPr>
            <p:extLst>
              <p:ext uri="{D42A27DB-BD31-4B8C-83A1-F6EECF244321}">
                <p14:modId xmlns:p14="http://schemas.microsoft.com/office/powerpoint/2010/main" val="777904603"/>
              </p:ext>
            </p:extLst>
          </p:nvPr>
        </p:nvGraphicFramePr>
        <p:xfrm>
          <a:off x="9184374" y="3700886"/>
          <a:ext cx="1888003" cy="1597781"/>
        </p:xfrm>
        <a:graphic>
          <a:graphicData uri="http://schemas.openxmlformats.org/drawingml/2006/chart">
            <c:chart xmlns:c="http://schemas.openxmlformats.org/drawingml/2006/chart" xmlns:r="http://schemas.openxmlformats.org/officeDocument/2006/relationships" r:id="rId5"/>
          </a:graphicData>
        </a:graphic>
      </p:graphicFrame>
      <p:sp>
        <p:nvSpPr>
          <p:cNvPr id="28" name="ïšlíḋê">
            <a:extLst>
              <a:ext uri="{FF2B5EF4-FFF2-40B4-BE49-F238E27FC236}">
                <a16:creationId xmlns:a16="http://schemas.microsoft.com/office/drawing/2014/main" id="{D072E44B-C284-4F6A-87E5-B429498D6582}"/>
              </a:ext>
            </a:extLst>
          </p:cNvPr>
          <p:cNvSpPr txBox="1"/>
          <p:nvPr/>
        </p:nvSpPr>
        <p:spPr>
          <a:xfrm>
            <a:off x="9742692" y="4315110"/>
            <a:ext cx="771366" cy="400110"/>
          </a:xfrm>
          <a:prstGeom prst="rect">
            <a:avLst/>
          </a:prstGeom>
          <a:noFill/>
        </p:spPr>
        <p:txBody>
          <a:bodyPr wrap="none" rtlCol="0">
            <a:noAutofit/>
          </a:bodyPr>
          <a:lstStyle/>
          <a:p>
            <a:pPr algn="ctr"/>
            <a:r>
              <a:rPr lang="en-US" altLang="zh-CN" sz="2000" dirty="0">
                <a:solidFill>
                  <a:schemeClr val="accent1"/>
                </a:solidFill>
                <a:latin typeface="+mj-ea"/>
                <a:ea typeface="+mj-ea"/>
              </a:rPr>
              <a:t>69%</a:t>
            </a:r>
            <a:endParaRPr lang="en-GB" sz="2000" dirty="0">
              <a:solidFill>
                <a:schemeClr val="accent1"/>
              </a:solidFill>
              <a:latin typeface="+mj-ea"/>
              <a:ea typeface="+mj-ea"/>
            </a:endParaRPr>
          </a:p>
        </p:txBody>
      </p:sp>
      <p:sp>
        <p:nvSpPr>
          <p:cNvPr id="29" name="íšļîḋê">
            <a:extLst>
              <a:ext uri="{FF2B5EF4-FFF2-40B4-BE49-F238E27FC236}">
                <a16:creationId xmlns:a16="http://schemas.microsoft.com/office/drawing/2014/main" id="{30D71AEC-8B4B-4D4C-ABAA-F849ED8907AF}"/>
              </a:ext>
            </a:extLst>
          </p:cNvPr>
          <p:cNvSpPr/>
          <p:nvPr/>
        </p:nvSpPr>
        <p:spPr>
          <a:xfrm>
            <a:off x="10063061" y="3346736"/>
            <a:ext cx="130628" cy="130628"/>
          </a:xfrm>
          <a:prstGeom prst="ellipse">
            <a:avLst/>
          </a:prstGeom>
          <a:solidFill>
            <a:schemeClr val="accent1"/>
          </a:solidFill>
          <a:ln w="12700" cap="rnd">
            <a:noFill/>
            <a:prstDash val="solid"/>
            <a:round/>
            <a:headEnd/>
            <a:tailE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en-GB" sz="2000" b="1">
              <a:solidFill>
                <a:schemeClr val="bg1"/>
              </a:solidFill>
            </a:endParaRPr>
          </a:p>
        </p:txBody>
      </p:sp>
      <p:sp>
        <p:nvSpPr>
          <p:cNvPr id="31" name="文本框 30">
            <a:extLst>
              <a:ext uri="{FF2B5EF4-FFF2-40B4-BE49-F238E27FC236}">
                <a16:creationId xmlns:a16="http://schemas.microsoft.com/office/drawing/2014/main" id="{064F2DBB-AF77-4006-9AC3-6F3B68D33C5F}"/>
              </a:ext>
            </a:extLst>
          </p:cNvPr>
          <p:cNvSpPr txBox="1"/>
          <p:nvPr/>
        </p:nvSpPr>
        <p:spPr>
          <a:xfrm>
            <a:off x="9038405" y="2263017"/>
            <a:ext cx="2179940" cy="914609"/>
          </a:xfrm>
          <a:prstGeom prst="rect">
            <a:avLst/>
          </a:prstGeom>
          <a:noFill/>
          <a:effectLst/>
        </p:spPr>
        <p:txBody>
          <a:bodyPr wrap="square" lIns="91440" tIns="45720" rIns="91440" bIns="45720" rtlCol="0">
            <a:noAutofit/>
          </a:bodyPr>
          <a:lstStyle/>
          <a:p>
            <a:pPr marL="0" marR="0" lvl="0" indent="0" algn="ctr" defTabSz="914400" rtl="0" eaLnBrk="1" fontAlgn="auto" latinLnBrk="0" hangingPunct="1">
              <a:lnSpc>
                <a:spcPct val="130000"/>
              </a:lnSpc>
              <a:buClrTx/>
              <a:buSzTx/>
              <a:buFontTx/>
              <a:buNone/>
              <a:tabLst/>
              <a:defRPr/>
            </a:pPr>
            <a:r>
              <a:rPr kumimoji="0" lang="zh-CN" altLang="en-US" sz="1400" b="0" i="0" u="none" strike="noStrike" kern="1200" cap="none" normalizeH="0" baseline="0" noProof="0">
                <a:ln>
                  <a:noFill/>
                </a:ln>
                <a:solidFill>
                  <a:schemeClr val="tx1">
                    <a:lumMod val="75000"/>
                    <a:lumOff val="25000"/>
                  </a:schemeClr>
                </a:solidFill>
                <a:effectLst/>
                <a:uLnTx/>
                <a:uFillTx/>
                <a:latin typeface="+mn-ea"/>
                <a:cs typeface="OPPOSans R" panose="00020600040101010101" pitchFamily="18" charset="-122"/>
              </a:rPr>
              <a:t>他完成的插画作品将复古与未来搅拌在一起，让人感觉玩味和不可思议</a:t>
            </a:r>
            <a:endParaRPr kumimoji="0" lang="en-US" altLang="zh-CN" sz="1400" b="0" i="0" u="none" strike="noStrike" kern="1200" cap="none" normalizeH="0" baseline="0" noProof="0" dirty="0">
              <a:ln>
                <a:noFill/>
              </a:ln>
              <a:solidFill>
                <a:schemeClr val="tx1">
                  <a:lumMod val="75000"/>
                  <a:lumOff val="25000"/>
                </a:schemeClr>
              </a:solidFill>
              <a:effectLst/>
              <a:uLnTx/>
              <a:uFillTx/>
              <a:latin typeface="+mn-ea"/>
              <a:cs typeface="OPPOSans R" panose="00020600040101010101" pitchFamily="18" charset="-122"/>
            </a:endParaRPr>
          </a:p>
        </p:txBody>
      </p:sp>
      <p:sp>
        <p:nvSpPr>
          <p:cNvPr id="32" name="文本框 31">
            <a:extLst>
              <a:ext uri="{FF2B5EF4-FFF2-40B4-BE49-F238E27FC236}">
                <a16:creationId xmlns:a16="http://schemas.microsoft.com/office/drawing/2014/main" id="{CF87F660-20B2-4B10-8D50-1E160159AB23}"/>
              </a:ext>
            </a:extLst>
          </p:cNvPr>
          <p:cNvSpPr txBox="1"/>
          <p:nvPr/>
        </p:nvSpPr>
        <p:spPr>
          <a:xfrm>
            <a:off x="9523081" y="1945369"/>
            <a:ext cx="1210588" cy="400110"/>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schemeClr val="accent1"/>
                </a:solidFill>
                <a:effectLst/>
                <a:uLnTx/>
                <a:uFillTx/>
                <a:latin typeface="+mj-ea"/>
                <a:ea typeface="+mj-ea"/>
                <a:cs typeface="OPPOSans H" panose="00020600040101010101" pitchFamily="18" charset="-122"/>
              </a:rPr>
              <a:t>字体设计</a:t>
            </a:r>
            <a:endParaRPr kumimoji="0" lang="zh-CN" altLang="en-US" sz="2000" b="0" i="0" u="none" strike="noStrike" kern="1200" cap="none" spc="0" normalizeH="0" baseline="0" noProof="0" dirty="0">
              <a:ln>
                <a:noFill/>
              </a:ln>
              <a:solidFill>
                <a:schemeClr val="accent1"/>
              </a:solidFill>
              <a:effectLst/>
              <a:uLnTx/>
              <a:uFillTx/>
              <a:latin typeface="+mj-ea"/>
              <a:ea typeface="+mj-ea"/>
              <a:cs typeface="OPPOSans H" panose="00020600040101010101" pitchFamily="18" charset="-122"/>
            </a:endParaRPr>
          </a:p>
        </p:txBody>
      </p:sp>
    </p:spTree>
    <p:extLst>
      <p:ext uri="{BB962C8B-B14F-4D97-AF65-F5344CB8AC3E}">
        <p14:creationId xmlns:p14="http://schemas.microsoft.com/office/powerpoint/2010/main" val="1885026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平面视觉</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357319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Individual Performance</a:t>
            </a:r>
          </a:p>
        </p:txBody>
      </p:sp>
      <p:graphicFrame>
        <p:nvGraphicFramePr>
          <p:cNvPr id="10" name="Chart 3">
            <a:extLst>
              <a:ext uri="{FF2B5EF4-FFF2-40B4-BE49-F238E27FC236}">
                <a16:creationId xmlns:a16="http://schemas.microsoft.com/office/drawing/2014/main" id="{71763B6B-A041-9FAE-1956-4A55641F631F}"/>
              </a:ext>
            </a:extLst>
          </p:cNvPr>
          <p:cNvGraphicFramePr/>
          <p:nvPr>
            <p:extLst>
              <p:ext uri="{D42A27DB-BD31-4B8C-83A1-F6EECF244321}">
                <p14:modId xmlns:p14="http://schemas.microsoft.com/office/powerpoint/2010/main" val="1334353504"/>
              </p:ext>
            </p:extLst>
          </p:nvPr>
        </p:nvGraphicFramePr>
        <p:xfrm>
          <a:off x="3478020" y="3499304"/>
          <a:ext cx="4961235" cy="2505521"/>
        </p:xfrm>
        <a:graphic>
          <a:graphicData uri="http://schemas.openxmlformats.org/drawingml/2006/chart">
            <c:chart xmlns:c="http://schemas.openxmlformats.org/drawingml/2006/chart" xmlns:r="http://schemas.openxmlformats.org/officeDocument/2006/relationships" r:id="rId2"/>
          </a:graphicData>
        </a:graphic>
      </p:graphicFrame>
      <p:sp>
        <p:nvSpPr>
          <p:cNvPr id="11" name="Rounded Rectangle 8">
            <a:extLst>
              <a:ext uri="{FF2B5EF4-FFF2-40B4-BE49-F238E27FC236}">
                <a16:creationId xmlns:a16="http://schemas.microsoft.com/office/drawing/2014/main" id="{AB6E9E35-9423-0AED-85BC-83BE618A8D5B}"/>
              </a:ext>
            </a:extLst>
          </p:cNvPr>
          <p:cNvSpPr/>
          <p:nvPr/>
        </p:nvSpPr>
        <p:spPr>
          <a:xfrm>
            <a:off x="8611628" y="3823236"/>
            <a:ext cx="2582138" cy="1653453"/>
          </a:xfrm>
          <a:prstGeom prst="roundRect">
            <a:avLst>
              <a:gd name="adj" fmla="val 5186"/>
            </a:avLst>
          </a:prstGeom>
          <a:noFill/>
          <a:ln w="19050">
            <a:gradFill>
              <a:gsLst>
                <a:gs pos="0">
                  <a:schemeClr val="accent1"/>
                </a:gs>
                <a:gs pos="100000">
                  <a:schemeClr val="accent1">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kern="0">
              <a:solidFill>
                <a:schemeClr val="accent3"/>
              </a:solidFill>
            </a:endParaRPr>
          </a:p>
        </p:txBody>
      </p:sp>
      <p:sp>
        <p:nvSpPr>
          <p:cNvPr id="12" name="Rounded Rectangle 10">
            <a:extLst>
              <a:ext uri="{FF2B5EF4-FFF2-40B4-BE49-F238E27FC236}">
                <a16:creationId xmlns:a16="http://schemas.microsoft.com/office/drawing/2014/main" id="{77CCF660-0EDD-DE6E-E836-E07B5DFD6AEE}"/>
              </a:ext>
            </a:extLst>
          </p:cNvPr>
          <p:cNvSpPr/>
          <p:nvPr/>
        </p:nvSpPr>
        <p:spPr>
          <a:xfrm>
            <a:off x="8611628" y="1702422"/>
            <a:ext cx="2582137" cy="1653453"/>
          </a:xfrm>
          <a:prstGeom prst="roundRect">
            <a:avLst>
              <a:gd name="adj" fmla="val 5186"/>
            </a:avLst>
          </a:prstGeom>
          <a:noFill/>
          <a:ln w="19050">
            <a:gradFill>
              <a:gsLst>
                <a:gs pos="0">
                  <a:schemeClr val="accent1"/>
                </a:gs>
                <a:gs pos="100000">
                  <a:schemeClr val="accent1">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kern="0">
              <a:solidFill>
                <a:schemeClr val="accent3"/>
              </a:solidFill>
            </a:endParaRPr>
          </a:p>
        </p:txBody>
      </p:sp>
      <p:cxnSp>
        <p:nvCxnSpPr>
          <p:cNvPr id="13" name="Elbow Connector 14">
            <a:extLst>
              <a:ext uri="{FF2B5EF4-FFF2-40B4-BE49-F238E27FC236}">
                <a16:creationId xmlns:a16="http://schemas.microsoft.com/office/drawing/2014/main" id="{B004F294-7702-EA4D-BCFA-454663D14C86}"/>
              </a:ext>
            </a:extLst>
          </p:cNvPr>
          <p:cNvCxnSpPr>
            <a:cxnSpLocks/>
          </p:cNvCxnSpPr>
          <p:nvPr/>
        </p:nvCxnSpPr>
        <p:spPr>
          <a:xfrm>
            <a:off x="3207712" y="2588154"/>
            <a:ext cx="1556426" cy="1359887"/>
          </a:xfrm>
          <a:prstGeom prst="bentConnector3">
            <a:avLst>
              <a:gd name="adj1" fmla="val 99710"/>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Elbow Connector 20">
            <a:extLst>
              <a:ext uri="{FF2B5EF4-FFF2-40B4-BE49-F238E27FC236}">
                <a16:creationId xmlns:a16="http://schemas.microsoft.com/office/drawing/2014/main" id="{037A99CC-3BE6-894E-78AA-1FC2A39D94B6}"/>
              </a:ext>
            </a:extLst>
          </p:cNvPr>
          <p:cNvCxnSpPr>
            <a:cxnSpLocks/>
          </p:cNvCxnSpPr>
          <p:nvPr/>
        </p:nvCxnSpPr>
        <p:spPr>
          <a:xfrm>
            <a:off x="3210044" y="4323184"/>
            <a:ext cx="1856851" cy="348956"/>
          </a:xfrm>
          <a:prstGeom prst="bentConnector3">
            <a:avLst>
              <a:gd name="adj1" fmla="val 137852"/>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Elbow Connector 24">
            <a:extLst>
              <a:ext uri="{FF2B5EF4-FFF2-40B4-BE49-F238E27FC236}">
                <a16:creationId xmlns:a16="http://schemas.microsoft.com/office/drawing/2014/main" id="{AE4F91A7-0737-8BCA-A0A3-D4AEF0C120B5}"/>
              </a:ext>
            </a:extLst>
          </p:cNvPr>
          <p:cNvCxnSpPr>
            <a:cxnSpLocks/>
          </p:cNvCxnSpPr>
          <p:nvPr/>
        </p:nvCxnSpPr>
        <p:spPr>
          <a:xfrm rot="10800000" flipV="1">
            <a:off x="5641880" y="2445013"/>
            <a:ext cx="2979081" cy="1353158"/>
          </a:xfrm>
          <a:prstGeom prst="bentConnector3">
            <a:avLst>
              <a:gd name="adj1" fmla="val 99866"/>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Elbow Connector 27">
            <a:extLst>
              <a:ext uri="{FF2B5EF4-FFF2-40B4-BE49-F238E27FC236}">
                <a16:creationId xmlns:a16="http://schemas.microsoft.com/office/drawing/2014/main" id="{8BCF909E-496F-99F8-79A6-6074A01FF4B6}"/>
              </a:ext>
            </a:extLst>
          </p:cNvPr>
          <p:cNvCxnSpPr>
            <a:cxnSpLocks/>
          </p:cNvCxnSpPr>
          <p:nvPr/>
        </p:nvCxnSpPr>
        <p:spPr>
          <a:xfrm rot="10800000" flipV="1">
            <a:off x="6840631" y="4173406"/>
            <a:ext cx="1743739" cy="299367"/>
          </a:xfrm>
          <a:prstGeom prst="bentConnector3">
            <a:avLst>
              <a:gd name="adj1" fmla="val 100269"/>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Box 7">
            <a:extLst>
              <a:ext uri="{FF2B5EF4-FFF2-40B4-BE49-F238E27FC236}">
                <a16:creationId xmlns:a16="http://schemas.microsoft.com/office/drawing/2014/main" id="{6D409F8E-0082-ECDE-CF3A-877C88416DA2}"/>
              </a:ext>
            </a:extLst>
          </p:cNvPr>
          <p:cNvSpPr txBox="1">
            <a:spLocks noChangeArrowheads="1"/>
          </p:cNvSpPr>
          <p:nvPr/>
        </p:nvSpPr>
        <p:spPr bwMode="auto">
          <a:xfrm>
            <a:off x="3290479" y="2017209"/>
            <a:ext cx="866904" cy="553998"/>
          </a:xfrm>
          <a:prstGeom prst="rect">
            <a:avLst/>
          </a:prstGeom>
          <a:noFill/>
          <a:ln w="9525">
            <a:noFill/>
            <a:miter lim="800000"/>
            <a:headEnd/>
            <a:tailEnd/>
          </a:ln>
        </p:spPr>
        <p:txBody>
          <a:bodyPr wrap="none" lIns="60960" tIns="30480" rIns="60960" bIns="30480">
            <a:noAutofit/>
          </a:bodyPr>
          <a:lstStyle/>
          <a:p>
            <a:pPr algn="ctr" defTabSz="1450940"/>
            <a:r>
              <a:rPr lang="en-CA" sz="3200" kern="0" spc="-200" dirty="0">
                <a:gradFill>
                  <a:gsLst>
                    <a:gs pos="0">
                      <a:schemeClr val="accent1"/>
                    </a:gs>
                    <a:gs pos="100000">
                      <a:schemeClr val="accent1">
                        <a:lumMod val="75000"/>
                      </a:schemeClr>
                    </a:gs>
                  </a:gsLst>
                  <a:lin ang="2700000" scaled="1"/>
                </a:gradFill>
                <a:latin typeface="+mj-lt"/>
                <a:ea typeface="Open Sans Light" pitchFamily="34" charset="0"/>
                <a:cs typeface="Open Sans Light" pitchFamily="34" charset="0"/>
              </a:rPr>
              <a:t>20%</a:t>
            </a:r>
          </a:p>
        </p:txBody>
      </p:sp>
      <p:sp>
        <p:nvSpPr>
          <p:cNvPr id="18" name="Text Box 7">
            <a:extLst>
              <a:ext uri="{FF2B5EF4-FFF2-40B4-BE49-F238E27FC236}">
                <a16:creationId xmlns:a16="http://schemas.microsoft.com/office/drawing/2014/main" id="{C67D0A68-AFAA-62BC-4E4E-0D84DD9B65E6}"/>
              </a:ext>
            </a:extLst>
          </p:cNvPr>
          <p:cNvSpPr txBox="1">
            <a:spLocks noChangeArrowheads="1"/>
          </p:cNvSpPr>
          <p:nvPr/>
        </p:nvSpPr>
        <p:spPr bwMode="auto">
          <a:xfrm>
            <a:off x="3290479" y="3753373"/>
            <a:ext cx="866904" cy="553998"/>
          </a:xfrm>
          <a:prstGeom prst="rect">
            <a:avLst/>
          </a:prstGeom>
          <a:noFill/>
          <a:ln w="9525">
            <a:noFill/>
            <a:miter lim="800000"/>
            <a:headEnd/>
            <a:tailEnd/>
          </a:ln>
        </p:spPr>
        <p:txBody>
          <a:bodyPr wrap="none" lIns="60960" tIns="30480" rIns="60960" bIns="30480">
            <a:noAutofit/>
          </a:bodyPr>
          <a:lstStyle>
            <a:defPPr>
              <a:defRPr lang="zh-CN"/>
            </a:defPPr>
            <a:lvl1pPr algn="ctr" defTabSz="1450940">
              <a:defRPr sz="3200" kern="0" spc="-200">
                <a:solidFill>
                  <a:srgbClr val="B9D51F"/>
                </a:solidFill>
                <a:ea typeface="Open Sans Light" pitchFamily="34" charset="0"/>
                <a:cs typeface="Open Sans Light" pitchFamily="34" charset="0"/>
              </a:defRPr>
            </a:lvl1pPr>
          </a:lstStyle>
          <a:p>
            <a:r>
              <a:rPr lang="en-US" altLang="zh-CN" dirty="0">
                <a:gradFill>
                  <a:gsLst>
                    <a:gs pos="0">
                      <a:schemeClr val="accent1"/>
                    </a:gs>
                    <a:gs pos="100000">
                      <a:schemeClr val="accent1">
                        <a:lumMod val="75000"/>
                      </a:schemeClr>
                    </a:gs>
                  </a:gsLst>
                  <a:lin ang="2700000" scaled="1"/>
                </a:gradFill>
                <a:latin typeface="+mj-lt"/>
              </a:rPr>
              <a:t>25</a:t>
            </a:r>
            <a:r>
              <a:rPr lang="en-CA" dirty="0">
                <a:gradFill>
                  <a:gsLst>
                    <a:gs pos="0">
                      <a:schemeClr val="accent1"/>
                    </a:gs>
                    <a:gs pos="100000">
                      <a:schemeClr val="accent1">
                        <a:lumMod val="75000"/>
                      </a:schemeClr>
                    </a:gs>
                  </a:gsLst>
                  <a:lin ang="2700000" scaled="1"/>
                </a:gradFill>
                <a:latin typeface="+mj-lt"/>
              </a:rPr>
              <a:t>%</a:t>
            </a:r>
          </a:p>
        </p:txBody>
      </p:sp>
      <p:sp>
        <p:nvSpPr>
          <p:cNvPr id="19" name="Text Box 7">
            <a:extLst>
              <a:ext uri="{FF2B5EF4-FFF2-40B4-BE49-F238E27FC236}">
                <a16:creationId xmlns:a16="http://schemas.microsoft.com/office/drawing/2014/main" id="{E6DDFA20-5386-1190-E0E4-4D6386949155}"/>
              </a:ext>
            </a:extLst>
          </p:cNvPr>
          <p:cNvSpPr txBox="1">
            <a:spLocks noChangeArrowheads="1"/>
          </p:cNvSpPr>
          <p:nvPr/>
        </p:nvSpPr>
        <p:spPr bwMode="auto">
          <a:xfrm>
            <a:off x="7642305" y="1845476"/>
            <a:ext cx="866904" cy="553998"/>
          </a:xfrm>
          <a:prstGeom prst="rect">
            <a:avLst/>
          </a:prstGeom>
          <a:noFill/>
          <a:ln w="9525">
            <a:noFill/>
            <a:miter lim="800000"/>
            <a:headEnd/>
            <a:tailEnd/>
          </a:ln>
        </p:spPr>
        <p:txBody>
          <a:bodyPr wrap="none" lIns="60960" tIns="30480" rIns="60960" bIns="30480">
            <a:noAutofit/>
          </a:bodyPr>
          <a:lstStyle>
            <a:defPPr>
              <a:defRPr lang="zh-CN"/>
            </a:defPPr>
            <a:lvl1pPr algn="ctr" defTabSz="1450940">
              <a:defRPr sz="3200" kern="0" spc="-200">
                <a:solidFill>
                  <a:srgbClr val="B9D51F"/>
                </a:solidFill>
                <a:ea typeface="Open Sans Light" pitchFamily="34" charset="0"/>
                <a:cs typeface="Open Sans Light" pitchFamily="34" charset="0"/>
              </a:defRPr>
            </a:lvl1pPr>
          </a:lstStyle>
          <a:p>
            <a:r>
              <a:rPr lang="en-CA" dirty="0">
                <a:gradFill>
                  <a:gsLst>
                    <a:gs pos="0">
                      <a:schemeClr val="accent1"/>
                    </a:gs>
                    <a:gs pos="100000">
                      <a:schemeClr val="accent1">
                        <a:lumMod val="75000"/>
                      </a:schemeClr>
                    </a:gs>
                  </a:gsLst>
                  <a:lin ang="2700000" scaled="1"/>
                </a:gradFill>
                <a:latin typeface="+mj-lt"/>
              </a:rPr>
              <a:t>10%</a:t>
            </a:r>
          </a:p>
        </p:txBody>
      </p:sp>
      <p:sp>
        <p:nvSpPr>
          <p:cNvPr id="20" name="Text Box 7">
            <a:extLst>
              <a:ext uri="{FF2B5EF4-FFF2-40B4-BE49-F238E27FC236}">
                <a16:creationId xmlns:a16="http://schemas.microsoft.com/office/drawing/2014/main" id="{C49CDE17-3522-C784-F712-9932C9762619}"/>
              </a:ext>
            </a:extLst>
          </p:cNvPr>
          <p:cNvSpPr txBox="1">
            <a:spLocks noChangeArrowheads="1"/>
          </p:cNvSpPr>
          <p:nvPr/>
        </p:nvSpPr>
        <p:spPr bwMode="auto">
          <a:xfrm>
            <a:off x="7642305" y="3598334"/>
            <a:ext cx="866904" cy="553998"/>
          </a:xfrm>
          <a:prstGeom prst="rect">
            <a:avLst/>
          </a:prstGeom>
          <a:noFill/>
          <a:ln w="9525">
            <a:noFill/>
            <a:miter lim="800000"/>
            <a:headEnd/>
            <a:tailEnd/>
          </a:ln>
        </p:spPr>
        <p:txBody>
          <a:bodyPr wrap="none" lIns="60960" tIns="30480" rIns="60960" bIns="30480">
            <a:noAutofit/>
          </a:bodyPr>
          <a:lstStyle>
            <a:defPPr>
              <a:defRPr lang="zh-CN"/>
            </a:defPPr>
            <a:lvl1pPr algn="ctr" defTabSz="1450940">
              <a:defRPr sz="3200" kern="0" spc="-200">
                <a:solidFill>
                  <a:srgbClr val="B9D51F"/>
                </a:solidFill>
                <a:ea typeface="Open Sans Light" pitchFamily="34" charset="0"/>
                <a:cs typeface="Open Sans Light" pitchFamily="34" charset="0"/>
              </a:defRPr>
            </a:lvl1pPr>
          </a:lstStyle>
          <a:p>
            <a:r>
              <a:rPr lang="en-US" altLang="zh-CN" dirty="0">
                <a:gradFill>
                  <a:gsLst>
                    <a:gs pos="0">
                      <a:schemeClr val="accent1"/>
                    </a:gs>
                    <a:gs pos="100000">
                      <a:schemeClr val="accent1">
                        <a:lumMod val="75000"/>
                      </a:schemeClr>
                    </a:gs>
                  </a:gsLst>
                  <a:lin ang="2700000" scaled="1"/>
                </a:gradFill>
                <a:latin typeface="+mj-lt"/>
              </a:rPr>
              <a:t>35</a:t>
            </a:r>
            <a:r>
              <a:rPr lang="en-CA" dirty="0">
                <a:gradFill>
                  <a:gsLst>
                    <a:gs pos="0">
                      <a:schemeClr val="accent1"/>
                    </a:gs>
                    <a:gs pos="100000">
                      <a:schemeClr val="accent1">
                        <a:lumMod val="75000"/>
                      </a:schemeClr>
                    </a:gs>
                  </a:gsLst>
                  <a:lin ang="2700000" scaled="1"/>
                </a:gradFill>
                <a:latin typeface="+mj-lt"/>
              </a:rPr>
              <a:t>%</a:t>
            </a:r>
          </a:p>
        </p:txBody>
      </p:sp>
      <p:sp>
        <p:nvSpPr>
          <p:cNvPr id="21" name="Rounded Rectangle 8">
            <a:extLst>
              <a:ext uri="{FF2B5EF4-FFF2-40B4-BE49-F238E27FC236}">
                <a16:creationId xmlns:a16="http://schemas.microsoft.com/office/drawing/2014/main" id="{83393F34-8AFE-D2E2-D0C8-A37B4E650A71}"/>
              </a:ext>
            </a:extLst>
          </p:cNvPr>
          <p:cNvSpPr/>
          <p:nvPr/>
        </p:nvSpPr>
        <p:spPr>
          <a:xfrm>
            <a:off x="713755" y="3823236"/>
            <a:ext cx="2501564" cy="1653453"/>
          </a:xfrm>
          <a:prstGeom prst="roundRect">
            <a:avLst>
              <a:gd name="adj" fmla="val 5186"/>
            </a:avLst>
          </a:prstGeom>
          <a:noFill/>
          <a:ln w="19050">
            <a:gradFill>
              <a:gsLst>
                <a:gs pos="0">
                  <a:schemeClr val="accent1"/>
                </a:gs>
                <a:gs pos="100000">
                  <a:schemeClr val="accent1">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kern="0">
              <a:solidFill>
                <a:schemeClr val="accent3"/>
              </a:solidFill>
            </a:endParaRPr>
          </a:p>
        </p:txBody>
      </p:sp>
      <p:sp>
        <p:nvSpPr>
          <p:cNvPr id="22" name="Rounded Rectangle 10">
            <a:extLst>
              <a:ext uri="{FF2B5EF4-FFF2-40B4-BE49-F238E27FC236}">
                <a16:creationId xmlns:a16="http://schemas.microsoft.com/office/drawing/2014/main" id="{B1252ED3-7244-C380-2014-A1218242CA15}"/>
              </a:ext>
            </a:extLst>
          </p:cNvPr>
          <p:cNvSpPr/>
          <p:nvPr/>
        </p:nvSpPr>
        <p:spPr>
          <a:xfrm>
            <a:off x="713755" y="1702422"/>
            <a:ext cx="2501564" cy="1653453"/>
          </a:xfrm>
          <a:prstGeom prst="roundRect">
            <a:avLst>
              <a:gd name="adj" fmla="val 5186"/>
            </a:avLst>
          </a:prstGeom>
          <a:noFill/>
          <a:ln w="19050">
            <a:gradFill>
              <a:gsLst>
                <a:gs pos="0">
                  <a:schemeClr val="accent1"/>
                </a:gs>
                <a:gs pos="100000">
                  <a:schemeClr val="accent1">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kern="0">
              <a:solidFill>
                <a:schemeClr val="accent3"/>
              </a:solidFill>
            </a:endParaRPr>
          </a:p>
        </p:txBody>
      </p:sp>
      <p:sp>
        <p:nvSpPr>
          <p:cNvPr id="23" name="文本框 22">
            <a:extLst>
              <a:ext uri="{FF2B5EF4-FFF2-40B4-BE49-F238E27FC236}">
                <a16:creationId xmlns:a16="http://schemas.microsoft.com/office/drawing/2014/main" id="{25C47D0A-E370-DC92-98F9-2476283C2648}"/>
              </a:ext>
            </a:extLst>
          </p:cNvPr>
          <p:cNvSpPr txBox="1"/>
          <p:nvPr/>
        </p:nvSpPr>
        <p:spPr>
          <a:xfrm>
            <a:off x="895031" y="1890798"/>
            <a:ext cx="1718218" cy="369332"/>
          </a:xfrm>
          <a:prstGeom prst="rect">
            <a:avLst/>
          </a:prstGeom>
          <a:noFill/>
        </p:spPr>
        <p:txBody>
          <a:bodyPr wrap="square" lIns="0" tIns="0" rIns="0" bIns="0" rtlCol="0">
            <a:noAutofit/>
          </a:bodyPr>
          <a:lstStyle/>
          <a:p>
            <a:r>
              <a:rPr lang="zh-CN" altLang="en-US" sz="2400">
                <a:gradFill>
                  <a:gsLst>
                    <a:gs pos="0">
                      <a:schemeClr val="accent1"/>
                    </a:gs>
                    <a:gs pos="100000">
                      <a:schemeClr val="accent1">
                        <a:lumMod val="75000"/>
                      </a:schemeClr>
                    </a:gs>
                  </a:gsLst>
                  <a:lin ang="2700000" scaled="1"/>
                </a:gradFill>
                <a:latin typeface="+mj-ea"/>
                <a:ea typeface="+mj-ea"/>
              </a:rPr>
              <a:t>情有独钟</a:t>
            </a:r>
            <a:endParaRPr lang="zh-CN" altLang="en-US" sz="2400" dirty="0">
              <a:gradFill>
                <a:gsLst>
                  <a:gs pos="0">
                    <a:schemeClr val="accent1"/>
                  </a:gs>
                  <a:gs pos="100000">
                    <a:schemeClr val="accent1">
                      <a:lumMod val="75000"/>
                    </a:schemeClr>
                  </a:gs>
                </a:gsLst>
                <a:lin ang="2700000" scaled="1"/>
              </a:gradFill>
              <a:latin typeface="+mj-ea"/>
              <a:ea typeface="+mj-ea"/>
            </a:endParaRPr>
          </a:p>
        </p:txBody>
      </p:sp>
      <p:sp>
        <p:nvSpPr>
          <p:cNvPr id="24" name="文本框 23">
            <a:extLst>
              <a:ext uri="{FF2B5EF4-FFF2-40B4-BE49-F238E27FC236}">
                <a16:creationId xmlns:a16="http://schemas.microsoft.com/office/drawing/2014/main" id="{B58F5803-CD4B-5DDA-08A4-047E6265601E}"/>
              </a:ext>
            </a:extLst>
          </p:cNvPr>
          <p:cNvSpPr txBox="1"/>
          <p:nvPr/>
        </p:nvSpPr>
        <p:spPr>
          <a:xfrm>
            <a:off x="895032" y="2348110"/>
            <a:ext cx="2174045" cy="812915"/>
          </a:xfrm>
          <a:prstGeom prst="rect">
            <a:avLst/>
          </a:prstGeom>
          <a:noFill/>
        </p:spPr>
        <p:txBody>
          <a:bodyPr wrap="square" lIns="0" tIns="0" rIns="0" bIns="0" rtlCol="0">
            <a:noAutofit/>
          </a:bodyPr>
          <a:lstStyle/>
          <a:p>
            <a:pPr lvl="0">
              <a:lnSpc>
                <a:spcPct val="130000"/>
              </a:lnSpc>
              <a:defRPr/>
            </a:pPr>
            <a:r>
              <a:rPr lang="zh-CN" altLang="en-US" sz="1400">
                <a:solidFill>
                  <a:schemeClr val="tx1">
                    <a:lumMod val="75000"/>
                    <a:lumOff val="25000"/>
                  </a:schemeClr>
                </a:solidFill>
                <a:latin typeface="+mn-ea"/>
                <a:ea typeface="+mn-ea"/>
              </a:rPr>
              <a:t>如今在家具、室内、平面等领域又重新登场，甚至成了一些设计师情有独钟的</a:t>
            </a:r>
            <a:endParaRPr lang="zh-CN" altLang="en-US" sz="1400" dirty="0">
              <a:solidFill>
                <a:schemeClr val="tx1">
                  <a:lumMod val="75000"/>
                  <a:lumOff val="25000"/>
                </a:schemeClr>
              </a:solidFill>
              <a:latin typeface="+mn-ea"/>
              <a:ea typeface="+mn-ea"/>
            </a:endParaRPr>
          </a:p>
        </p:txBody>
      </p:sp>
      <p:sp>
        <p:nvSpPr>
          <p:cNvPr id="25" name="文本框 24">
            <a:extLst>
              <a:ext uri="{FF2B5EF4-FFF2-40B4-BE49-F238E27FC236}">
                <a16:creationId xmlns:a16="http://schemas.microsoft.com/office/drawing/2014/main" id="{1BD2230B-33DC-7FD0-CB81-F07266A9BB85}"/>
              </a:ext>
            </a:extLst>
          </p:cNvPr>
          <p:cNvSpPr txBox="1"/>
          <p:nvPr/>
        </p:nvSpPr>
        <p:spPr>
          <a:xfrm>
            <a:off x="895031" y="3976360"/>
            <a:ext cx="1718218" cy="369332"/>
          </a:xfrm>
          <a:prstGeom prst="rect">
            <a:avLst/>
          </a:prstGeom>
          <a:noFill/>
        </p:spPr>
        <p:txBody>
          <a:bodyPr wrap="square" lIns="0" tIns="0" rIns="0" bIns="0" rtlCol="0">
            <a:noAutofit/>
          </a:bodyPr>
          <a:lstStyle/>
          <a:p>
            <a:r>
              <a:rPr lang="zh-CN" altLang="en-US" sz="2400">
                <a:gradFill>
                  <a:gsLst>
                    <a:gs pos="0">
                      <a:schemeClr val="accent1"/>
                    </a:gs>
                    <a:gs pos="100000">
                      <a:schemeClr val="accent1">
                        <a:lumMod val="75000"/>
                      </a:schemeClr>
                    </a:gs>
                  </a:gsLst>
                  <a:lin ang="2700000" scaled="1"/>
                </a:gradFill>
                <a:latin typeface="+mj-ea"/>
                <a:ea typeface="+mj-ea"/>
              </a:rPr>
              <a:t>时尚盛行</a:t>
            </a:r>
            <a:endParaRPr lang="zh-CN" altLang="en-US" sz="2400" dirty="0">
              <a:gradFill>
                <a:gsLst>
                  <a:gs pos="0">
                    <a:schemeClr val="accent1"/>
                  </a:gs>
                  <a:gs pos="100000">
                    <a:schemeClr val="accent1">
                      <a:lumMod val="75000"/>
                    </a:schemeClr>
                  </a:gs>
                </a:gsLst>
                <a:lin ang="2700000" scaled="1"/>
              </a:gradFill>
              <a:latin typeface="+mj-ea"/>
              <a:ea typeface="+mj-ea"/>
            </a:endParaRPr>
          </a:p>
        </p:txBody>
      </p:sp>
      <p:sp>
        <p:nvSpPr>
          <p:cNvPr id="26" name="文本框 25">
            <a:extLst>
              <a:ext uri="{FF2B5EF4-FFF2-40B4-BE49-F238E27FC236}">
                <a16:creationId xmlns:a16="http://schemas.microsoft.com/office/drawing/2014/main" id="{5869FCB6-B68D-8A13-3F08-59D595236FF7}"/>
              </a:ext>
            </a:extLst>
          </p:cNvPr>
          <p:cNvSpPr txBox="1"/>
          <p:nvPr/>
        </p:nvSpPr>
        <p:spPr>
          <a:xfrm>
            <a:off x="895032" y="4433672"/>
            <a:ext cx="2174045" cy="812915"/>
          </a:xfrm>
          <a:prstGeom prst="rect">
            <a:avLst/>
          </a:prstGeom>
          <a:noFill/>
        </p:spPr>
        <p:txBody>
          <a:bodyPr wrap="square" lIns="0" tIns="0" rIns="0" bIns="0" rtlCol="0">
            <a:noAutofit/>
          </a:bodyPr>
          <a:lstStyle/>
          <a:p>
            <a:pPr lvl="0">
              <a:lnSpc>
                <a:spcPct val="130000"/>
              </a:lnSpc>
              <a:defRPr/>
            </a:pPr>
            <a:r>
              <a:rPr lang="zh-CN" altLang="en-US" sz="1400">
                <a:solidFill>
                  <a:schemeClr val="tx1">
                    <a:lumMod val="75000"/>
                    <a:lumOff val="25000"/>
                  </a:schemeClr>
                </a:solidFill>
                <a:latin typeface="+mn-ea"/>
                <a:ea typeface="+mn-ea"/>
              </a:rPr>
              <a:t>人们总说，时尚是个圈，设计圈也同样。当时仅盛行了</a:t>
            </a:r>
            <a:r>
              <a:rPr lang="en-US" altLang="zh-CN" sz="1400">
                <a:solidFill>
                  <a:schemeClr val="tx1">
                    <a:lumMod val="75000"/>
                    <a:lumOff val="25000"/>
                  </a:schemeClr>
                </a:solidFill>
                <a:latin typeface="+mn-ea"/>
                <a:ea typeface="+mn-ea"/>
              </a:rPr>
              <a:t>6</a:t>
            </a:r>
            <a:r>
              <a:rPr lang="zh-CN" altLang="en-US" sz="1400">
                <a:solidFill>
                  <a:schemeClr val="tx1">
                    <a:lumMod val="75000"/>
                    <a:lumOff val="25000"/>
                  </a:schemeClr>
                </a:solidFill>
                <a:latin typeface="+mn-ea"/>
                <a:ea typeface="+mn-ea"/>
              </a:rPr>
              <a:t>年的孟菲斯</a:t>
            </a:r>
            <a:endParaRPr lang="zh-CN" altLang="en-US" sz="1400" dirty="0">
              <a:solidFill>
                <a:schemeClr val="tx1">
                  <a:lumMod val="75000"/>
                  <a:lumOff val="25000"/>
                </a:schemeClr>
              </a:solidFill>
              <a:latin typeface="+mn-ea"/>
              <a:ea typeface="+mn-ea"/>
            </a:endParaRPr>
          </a:p>
        </p:txBody>
      </p:sp>
      <p:sp>
        <p:nvSpPr>
          <p:cNvPr id="27" name="文本框 26">
            <a:extLst>
              <a:ext uri="{FF2B5EF4-FFF2-40B4-BE49-F238E27FC236}">
                <a16:creationId xmlns:a16="http://schemas.microsoft.com/office/drawing/2014/main" id="{345FDF06-B5D7-B65C-3997-B7C4441BBA62}"/>
              </a:ext>
            </a:extLst>
          </p:cNvPr>
          <p:cNvSpPr txBox="1"/>
          <p:nvPr/>
        </p:nvSpPr>
        <p:spPr>
          <a:xfrm>
            <a:off x="8805942" y="1890798"/>
            <a:ext cx="1718218" cy="369332"/>
          </a:xfrm>
          <a:prstGeom prst="rect">
            <a:avLst/>
          </a:prstGeom>
          <a:noFill/>
        </p:spPr>
        <p:txBody>
          <a:bodyPr wrap="square" lIns="0" tIns="0" rIns="0" bIns="0" rtlCol="0">
            <a:noAutofit/>
          </a:bodyPr>
          <a:lstStyle/>
          <a:p>
            <a:r>
              <a:rPr lang="zh-CN" altLang="en-US" sz="2400">
                <a:gradFill>
                  <a:gsLst>
                    <a:gs pos="0">
                      <a:schemeClr val="accent1"/>
                    </a:gs>
                    <a:gs pos="100000">
                      <a:schemeClr val="accent1">
                        <a:lumMod val="75000"/>
                      </a:schemeClr>
                    </a:gs>
                  </a:gsLst>
                  <a:lin ang="2700000" scaled="1"/>
                </a:gradFill>
                <a:latin typeface="+mj-ea"/>
                <a:ea typeface="+mj-ea"/>
              </a:rPr>
              <a:t>新思维方式</a:t>
            </a:r>
            <a:endParaRPr lang="zh-CN" altLang="en-US" sz="2400" dirty="0">
              <a:gradFill>
                <a:gsLst>
                  <a:gs pos="0">
                    <a:schemeClr val="accent1"/>
                  </a:gs>
                  <a:gs pos="100000">
                    <a:schemeClr val="accent1">
                      <a:lumMod val="75000"/>
                    </a:schemeClr>
                  </a:gs>
                </a:gsLst>
                <a:lin ang="2700000" scaled="1"/>
              </a:gradFill>
              <a:latin typeface="+mj-ea"/>
              <a:ea typeface="+mj-ea"/>
            </a:endParaRPr>
          </a:p>
        </p:txBody>
      </p:sp>
      <p:sp>
        <p:nvSpPr>
          <p:cNvPr id="28" name="文本框 27">
            <a:extLst>
              <a:ext uri="{FF2B5EF4-FFF2-40B4-BE49-F238E27FC236}">
                <a16:creationId xmlns:a16="http://schemas.microsoft.com/office/drawing/2014/main" id="{DECDA500-E895-2F1A-CF8A-AF04BB16947B}"/>
              </a:ext>
            </a:extLst>
          </p:cNvPr>
          <p:cNvSpPr txBox="1"/>
          <p:nvPr/>
        </p:nvSpPr>
        <p:spPr>
          <a:xfrm>
            <a:off x="8805942" y="2348110"/>
            <a:ext cx="2174045" cy="812915"/>
          </a:xfrm>
          <a:prstGeom prst="rect">
            <a:avLst/>
          </a:prstGeom>
          <a:noFill/>
        </p:spPr>
        <p:txBody>
          <a:bodyPr wrap="square" lIns="0" tIns="0" rIns="0" bIns="0" rtlCol="0">
            <a:noAutofit/>
          </a:bodyPr>
          <a:lstStyle/>
          <a:p>
            <a:pPr lvl="0">
              <a:lnSpc>
                <a:spcPct val="130000"/>
              </a:lnSpc>
              <a:defRPr/>
            </a:pPr>
            <a:r>
              <a:rPr lang="zh-CN" altLang="en-US" sz="1400">
                <a:solidFill>
                  <a:schemeClr val="tx1">
                    <a:lumMod val="75000"/>
                    <a:lumOff val="25000"/>
                  </a:schemeClr>
                </a:solidFill>
                <a:latin typeface="+mn-ea"/>
                <a:ea typeface="+mn-ea"/>
              </a:rPr>
              <a:t>借助互联网，借助当下设计师们新的思维方式，被注入了无限可能</a:t>
            </a:r>
            <a:endParaRPr lang="zh-CN" altLang="en-US" sz="1400" dirty="0">
              <a:solidFill>
                <a:schemeClr val="tx1">
                  <a:lumMod val="75000"/>
                  <a:lumOff val="25000"/>
                </a:schemeClr>
              </a:solidFill>
              <a:latin typeface="+mn-ea"/>
              <a:ea typeface="+mn-ea"/>
            </a:endParaRPr>
          </a:p>
        </p:txBody>
      </p:sp>
      <p:sp>
        <p:nvSpPr>
          <p:cNvPr id="29" name="文本框 28">
            <a:extLst>
              <a:ext uri="{FF2B5EF4-FFF2-40B4-BE49-F238E27FC236}">
                <a16:creationId xmlns:a16="http://schemas.microsoft.com/office/drawing/2014/main" id="{21F4BB77-3086-C376-1BE7-425A52F5FB7D}"/>
              </a:ext>
            </a:extLst>
          </p:cNvPr>
          <p:cNvSpPr txBox="1"/>
          <p:nvPr/>
        </p:nvSpPr>
        <p:spPr>
          <a:xfrm>
            <a:off x="8805942" y="3976360"/>
            <a:ext cx="1718218" cy="369332"/>
          </a:xfrm>
          <a:prstGeom prst="rect">
            <a:avLst/>
          </a:prstGeom>
          <a:noFill/>
        </p:spPr>
        <p:txBody>
          <a:bodyPr wrap="square" lIns="0" tIns="0" rIns="0" bIns="0" rtlCol="0">
            <a:noAutofit/>
          </a:bodyPr>
          <a:lstStyle/>
          <a:p>
            <a:r>
              <a:rPr lang="zh-CN" altLang="en-US" sz="2400">
                <a:gradFill>
                  <a:gsLst>
                    <a:gs pos="0">
                      <a:schemeClr val="accent1"/>
                    </a:gs>
                    <a:gs pos="100000">
                      <a:schemeClr val="accent1">
                        <a:lumMod val="75000"/>
                      </a:schemeClr>
                    </a:gs>
                  </a:gsLst>
                  <a:lin ang="2700000" scaled="1"/>
                </a:gradFill>
                <a:latin typeface="+mj-ea"/>
                <a:ea typeface="+mj-ea"/>
              </a:rPr>
              <a:t>螺旋上升</a:t>
            </a:r>
            <a:endParaRPr lang="zh-CN" altLang="en-US" sz="2400" dirty="0">
              <a:gradFill>
                <a:gsLst>
                  <a:gs pos="0">
                    <a:schemeClr val="accent1"/>
                  </a:gs>
                  <a:gs pos="100000">
                    <a:schemeClr val="accent1">
                      <a:lumMod val="75000"/>
                    </a:schemeClr>
                  </a:gs>
                </a:gsLst>
                <a:lin ang="2700000" scaled="1"/>
              </a:gradFill>
              <a:latin typeface="+mj-ea"/>
              <a:ea typeface="+mj-ea"/>
            </a:endParaRPr>
          </a:p>
        </p:txBody>
      </p:sp>
      <p:sp>
        <p:nvSpPr>
          <p:cNvPr id="30" name="文本框 29">
            <a:extLst>
              <a:ext uri="{FF2B5EF4-FFF2-40B4-BE49-F238E27FC236}">
                <a16:creationId xmlns:a16="http://schemas.microsoft.com/office/drawing/2014/main" id="{8E74F6B5-05A2-FB3E-D696-DC00F1A315C4}"/>
              </a:ext>
            </a:extLst>
          </p:cNvPr>
          <p:cNvSpPr txBox="1"/>
          <p:nvPr/>
        </p:nvSpPr>
        <p:spPr>
          <a:xfrm>
            <a:off x="8805942" y="4433672"/>
            <a:ext cx="2174045" cy="812915"/>
          </a:xfrm>
          <a:prstGeom prst="rect">
            <a:avLst/>
          </a:prstGeom>
          <a:noFill/>
        </p:spPr>
        <p:txBody>
          <a:bodyPr wrap="square" lIns="0" tIns="0" rIns="0" bIns="0" rtlCol="0">
            <a:noAutofit/>
          </a:bodyPr>
          <a:lstStyle/>
          <a:p>
            <a:pPr lvl="0">
              <a:lnSpc>
                <a:spcPct val="130000"/>
              </a:lnSpc>
              <a:defRPr/>
            </a:pPr>
            <a:r>
              <a:rPr lang="zh-CN" altLang="en-US" sz="1400">
                <a:solidFill>
                  <a:schemeClr val="tx1">
                    <a:lumMod val="75000"/>
                    <a:lumOff val="25000"/>
                  </a:schemeClr>
                </a:solidFill>
                <a:latin typeface="+mn-ea"/>
                <a:ea typeface="+mn-ea"/>
              </a:rPr>
              <a:t>历史总是螺旋式地上升，孟菲斯虽重新流行，但其实比以往又高了一个层次</a:t>
            </a:r>
            <a:endParaRPr lang="zh-CN" altLang="en-US" sz="1400" dirty="0">
              <a:solidFill>
                <a:schemeClr val="tx1">
                  <a:lumMod val="75000"/>
                  <a:lumOff val="25000"/>
                </a:schemeClr>
              </a:solidFill>
              <a:latin typeface="+mn-ea"/>
              <a:ea typeface="+mn-ea"/>
            </a:endParaRPr>
          </a:p>
        </p:txBody>
      </p:sp>
    </p:spTree>
    <p:extLst>
      <p:ext uri="{BB962C8B-B14F-4D97-AF65-F5344CB8AC3E}">
        <p14:creationId xmlns:p14="http://schemas.microsoft.com/office/powerpoint/2010/main" val="235995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16A3AC23-DCFB-49A2-AA45-4AAA11EBDB69}"/>
              </a:ext>
            </a:extLst>
          </p:cNvPr>
          <p:cNvSpPr txBox="1"/>
          <p:nvPr/>
        </p:nvSpPr>
        <p:spPr>
          <a:xfrm>
            <a:off x="1424158" y="4753356"/>
            <a:ext cx="1811802" cy="369332"/>
          </a:xfrm>
          <a:prstGeom prst="rect">
            <a:avLst/>
          </a:prstGeom>
          <a:noFill/>
        </p:spPr>
        <p:txBody>
          <a:bodyPr wrap="square" rtlCol="0">
            <a:noAutofit/>
          </a:bodyPr>
          <a:lstStyle/>
          <a:p>
            <a:pPr algn="dist"/>
            <a:r>
              <a:rPr lang="en-US" altLang="zh-CN" kern="100">
                <a:ln w="12700">
                  <a:noFill/>
                </a:ln>
                <a:solidFill>
                  <a:schemeClr val="tx1">
                    <a:alpha val="60000"/>
                  </a:schemeClr>
                </a:solidFill>
                <a:ea typeface="+mj-ea"/>
                <a:cs typeface="Times New Roman" panose="02020603050405020304" pitchFamily="18" charset="0"/>
              </a:rPr>
              <a:t>History</a:t>
            </a:r>
            <a:endParaRPr lang="en-US" altLang="zh-CN" kern="100" dirty="0">
              <a:ln w="12700">
                <a:noFill/>
              </a:ln>
              <a:solidFill>
                <a:schemeClr val="tx1">
                  <a:alpha val="60000"/>
                </a:schemeClr>
              </a:solidFill>
              <a:ea typeface="+mj-ea"/>
              <a:cs typeface="Times New Roman" panose="02020603050405020304" pitchFamily="18" charset="0"/>
            </a:endParaRPr>
          </a:p>
        </p:txBody>
      </p:sp>
      <p:sp>
        <p:nvSpPr>
          <p:cNvPr id="29" name="文本框 28">
            <a:extLst>
              <a:ext uri="{FF2B5EF4-FFF2-40B4-BE49-F238E27FC236}">
                <a16:creationId xmlns:a16="http://schemas.microsoft.com/office/drawing/2014/main" id="{89004881-1D63-4264-BF3C-5970F8618121}"/>
              </a:ext>
            </a:extLst>
          </p:cNvPr>
          <p:cNvSpPr txBox="1"/>
          <p:nvPr/>
        </p:nvSpPr>
        <p:spPr>
          <a:xfrm>
            <a:off x="1322835" y="4287987"/>
            <a:ext cx="2076450" cy="584775"/>
          </a:xfrm>
          <a:prstGeom prst="rect">
            <a:avLst/>
          </a:prstGeom>
          <a:noFill/>
        </p:spPr>
        <p:txBody>
          <a:bodyPr wrap="square" rtlCol="0">
            <a:noAutofit/>
          </a:bodyPr>
          <a:lstStyle/>
          <a:p>
            <a:pPr algn="ctr"/>
            <a:r>
              <a:rPr lang="zh-CN" altLang="en-US" sz="3200" b="1">
                <a:ln w="38100">
                  <a:solidFill>
                    <a:schemeClr val="accent1"/>
                  </a:solidFill>
                </a:ln>
                <a:noFill/>
                <a:latin typeface="+mj-ea"/>
                <a:ea typeface="+mj-ea"/>
              </a:rPr>
              <a:t>发展历程</a:t>
            </a:r>
            <a:endParaRPr lang="zh-CN" altLang="en-US" sz="3200" b="1" dirty="0">
              <a:ln w="38100">
                <a:solidFill>
                  <a:schemeClr val="accent1"/>
                </a:solidFill>
              </a:ln>
              <a:noFill/>
              <a:latin typeface="+mj-ea"/>
              <a:ea typeface="+mj-ea"/>
            </a:endParaRPr>
          </a:p>
        </p:txBody>
      </p:sp>
      <p:grpSp>
        <p:nvGrpSpPr>
          <p:cNvPr id="30" name="组合 29">
            <a:extLst>
              <a:ext uri="{FF2B5EF4-FFF2-40B4-BE49-F238E27FC236}">
                <a16:creationId xmlns:a16="http://schemas.microsoft.com/office/drawing/2014/main" id="{F0C81095-6A06-477D-8D30-975B6320413B}"/>
              </a:ext>
            </a:extLst>
          </p:cNvPr>
          <p:cNvGrpSpPr/>
          <p:nvPr/>
        </p:nvGrpSpPr>
        <p:grpSpPr>
          <a:xfrm>
            <a:off x="1671376" y="2914650"/>
            <a:ext cx="1210746" cy="1253335"/>
            <a:chOff x="826997" y="823084"/>
            <a:chExt cx="3032760" cy="3139441"/>
          </a:xfrm>
        </p:grpSpPr>
        <p:sp>
          <p:nvSpPr>
            <p:cNvPr id="33" name="椭圆 32">
              <a:extLst>
                <a:ext uri="{FF2B5EF4-FFF2-40B4-BE49-F238E27FC236}">
                  <a16:creationId xmlns:a16="http://schemas.microsoft.com/office/drawing/2014/main" id="{CD356AEF-116F-432F-8A94-7AE789D798CA}"/>
                </a:ext>
              </a:extLst>
            </p:cNvPr>
            <p:cNvSpPr/>
            <p:nvPr/>
          </p:nvSpPr>
          <p:spPr>
            <a:xfrm>
              <a:off x="826997" y="823084"/>
              <a:ext cx="2286001" cy="22860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 name="椭圆 33">
              <a:extLst>
                <a:ext uri="{FF2B5EF4-FFF2-40B4-BE49-F238E27FC236}">
                  <a16:creationId xmlns:a16="http://schemas.microsoft.com/office/drawing/2014/main" id="{3A83BAA3-48B7-4703-A611-B2389A0CCB02}"/>
                </a:ext>
              </a:extLst>
            </p:cNvPr>
            <p:cNvSpPr/>
            <p:nvPr/>
          </p:nvSpPr>
          <p:spPr>
            <a:xfrm>
              <a:off x="1147037" y="1249804"/>
              <a:ext cx="2712720" cy="27127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1" name="文本框 30">
            <a:extLst>
              <a:ext uri="{FF2B5EF4-FFF2-40B4-BE49-F238E27FC236}">
                <a16:creationId xmlns:a16="http://schemas.microsoft.com/office/drawing/2014/main" id="{4C6AF633-2E88-4787-B86F-11631051B985}"/>
              </a:ext>
            </a:extLst>
          </p:cNvPr>
          <p:cNvSpPr txBox="1"/>
          <p:nvPr/>
        </p:nvSpPr>
        <p:spPr>
          <a:xfrm>
            <a:off x="1933156" y="3289743"/>
            <a:ext cx="793807" cy="707886"/>
          </a:xfrm>
          <a:prstGeom prst="rect">
            <a:avLst/>
          </a:prstGeom>
          <a:noFill/>
        </p:spPr>
        <p:txBody>
          <a:bodyPr wrap="none" rtlCol="0">
            <a:noAutofit/>
          </a:bodyPr>
          <a:lstStyle/>
          <a:p>
            <a:r>
              <a:rPr lang="en-US" altLang="zh-CN" sz="4000" dirty="0">
                <a:solidFill>
                  <a:schemeClr val="bg1"/>
                </a:solidFill>
                <a:latin typeface="+mj-ea"/>
                <a:ea typeface="+mj-ea"/>
              </a:rPr>
              <a:t>01</a:t>
            </a:r>
            <a:endParaRPr lang="zh-CN" altLang="en-US" sz="4000" dirty="0">
              <a:solidFill>
                <a:schemeClr val="bg1"/>
              </a:solidFill>
              <a:latin typeface="+mj-ea"/>
              <a:ea typeface="+mj-ea"/>
            </a:endParaRPr>
          </a:p>
        </p:txBody>
      </p:sp>
      <p:sp>
        <p:nvSpPr>
          <p:cNvPr id="32" name="文本框 31">
            <a:extLst>
              <a:ext uri="{FF2B5EF4-FFF2-40B4-BE49-F238E27FC236}">
                <a16:creationId xmlns:a16="http://schemas.microsoft.com/office/drawing/2014/main" id="{EFBAD106-9818-4E54-9BFD-2B700700AB1B}"/>
              </a:ext>
            </a:extLst>
          </p:cNvPr>
          <p:cNvSpPr txBox="1"/>
          <p:nvPr/>
        </p:nvSpPr>
        <p:spPr>
          <a:xfrm>
            <a:off x="1291834" y="4287987"/>
            <a:ext cx="2076450" cy="584775"/>
          </a:xfrm>
          <a:prstGeom prst="rect">
            <a:avLst/>
          </a:prstGeom>
          <a:noFill/>
        </p:spPr>
        <p:txBody>
          <a:bodyPr wrap="square" rtlCol="0">
            <a:noAutofit/>
          </a:bodyPr>
          <a:lstStyle/>
          <a:p>
            <a:pPr algn="ctr"/>
            <a:r>
              <a:rPr lang="zh-CN" altLang="en-US" sz="3200" b="1">
                <a:solidFill>
                  <a:schemeClr val="bg1"/>
                </a:solidFill>
                <a:latin typeface="+mj-ea"/>
                <a:ea typeface="+mj-ea"/>
              </a:rPr>
              <a:t>发展历程</a:t>
            </a:r>
            <a:endParaRPr lang="zh-CN" altLang="en-US" sz="3200" b="1" dirty="0">
              <a:solidFill>
                <a:schemeClr val="bg1"/>
              </a:solidFill>
              <a:latin typeface="+mj-ea"/>
              <a:ea typeface="+mj-ea"/>
            </a:endParaRPr>
          </a:p>
        </p:txBody>
      </p:sp>
      <p:sp>
        <p:nvSpPr>
          <p:cNvPr id="21" name="文本框 20">
            <a:extLst>
              <a:ext uri="{FF2B5EF4-FFF2-40B4-BE49-F238E27FC236}">
                <a16:creationId xmlns:a16="http://schemas.microsoft.com/office/drawing/2014/main" id="{68B73C3A-B0F7-433A-931A-9D7451470C5F}"/>
              </a:ext>
            </a:extLst>
          </p:cNvPr>
          <p:cNvSpPr txBox="1"/>
          <p:nvPr/>
        </p:nvSpPr>
        <p:spPr>
          <a:xfrm>
            <a:off x="3710868" y="4753356"/>
            <a:ext cx="2249232" cy="369332"/>
          </a:xfrm>
          <a:prstGeom prst="rect">
            <a:avLst/>
          </a:prstGeom>
          <a:noFill/>
        </p:spPr>
        <p:txBody>
          <a:bodyPr wrap="square" rtlCol="0">
            <a:noAutofit/>
          </a:bodyPr>
          <a:lstStyle/>
          <a:p>
            <a:pPr algn="dist"/>
            <a:r>
              <a:rPr lang="en-US" altLang="zh-CN" kern="100">
                <a:ln w="12700">
                  <a:noFill/>
                </a:ln>
                <a:solidFill>
                  <a:schemeClr val="tx1">
                    <a:alpha val="60000"/>
                  </a:schemeClr>
                </a:solidFill>
                <a:ea typeface="+mj-ea"/>
                <a:cs typeface="Times New Roman" panose="02020603050405020304" pitchFamily="18" charset="0"/>
              </a:rPr>
              <a:t>characteristics</a:t>
            </a:r>
          </a:p>
        </p:txBody>
      </p:sp>
      <p:sp>
        <p:nvSpPr>
          <p:cNvPr id="22" name="文本框 21">
            <a:extLst>
              <a:ext uri="{FF2B5EF4-FFF2-40B4-BE49-F238E27FC236}">
                <a16:creationId xmlns:a16="http://schemas.microsoft.com/office/drawing/2014/main" id="{50F13DBF-5C2C-49AE-9D23-B42E00916D5A}"/>
              </a:ext>
            </a:extLst>
          </p:cNvPr>
          <p:cNvSpPr txBox="1"/>
          <p:nvPr/>
        </p:nvSpPr>
        <p:spPr>
          <a:xfrm>
            <a:off x="3797259" y="4287987"/>
            <a:ext cx="2076450" cy="584775"/>
          </a:xfrm>
          <a:prstGeom prst="rect">
            <a:avLst/>
          </a:prstGeom>
          <a:noFill/>
        </p:spPr>
        <p:txBody>
          <a:bodyPr wrap="square" rtlCol="0">
            <a:noAutofit/>
          </a:bodyPr>
          <a:lstStyle/>
          <a:p>
            <a:pPr algn="ctr"/>
            <a:r>
              <a:rPr lang="zh-CN" altLang="en-US" sz="3200" b="1">
                <a:ln w="38100">
                  <a:solidFill>
                    <a:schemeClr val="accent1"/>
                  </a:solidFill>
                </a:ln>
                <a:noFill/>
                <a:latin typeface="+mj-ea"/>
                <a:ea typeface="+mj-ea"/>
              </a:rPr>
              <a:t>风格特征</a:t>
            </a:r>
            <a:endParaRPr lang="zh-CN" altLang="en-US" sz="3200" b="1" dirty="0">
              <a:ln w="38100">
                <a:solidFill>
                  <a:schemeClr val="accent1"/>
                </a:solidFill>
              </a:ln>
              <a:noFill/>
              <a:latin typeface="+mj-ea"/>
              <a:ea typeface="+mj-ea"/>
            </a:endParaRPr>
          </a:p>
        </p:txBody>
      </p:sp>
      <p:grpSp>
        <p:nvGrpSpPr>
          <p:cNvPr id="23" name="组合 22">
            <a:extLst>
              <a:ext uri="{FF2B5EF4-FFF2-40B4-BE49-F238E27FC236}">
                <a16:creationId xmlns:a16="http://schemas.microsoft.com/office/drawing/2014/main" id="{C95DAC5B-4436-4D9D-9044-73534FF1FF17}"/>
              </a:ext>
            </a:extLst>
          </p:cNvPr>
          <p:cNvGrpSpPr/>
          <p:nvPr/>
        </p:nvGrpSpPr>
        <p:grpSpPr>
          <a:xfrm>
            <a:off x="4152571" y="2914650"/>
            <a:ext cx="1210746" cy="1253335"/>
            <a:chOff x="826997" y="823085"/>
            <a:chExt cx="3032760" cy="3139440"/>
          </a:xfrm>
        </p:grpSpPr>
        <p:sp>
          <p:nvSpPr>
            <p:cNvPr id="26" name="椭圆 25">
              <a:extLst>
                <a:ext uri="{FF2B5EF4-FFF2-40B4-BE49-F238E27FC236}">
                  <a16:creationId xmlns:a16="http://schemas.microsoft.com/office/drawing/2014/main" id="{0409DA33-FDE0-4208-A255-B1E73F20C0C9}"/>
                </a:ext>
              </a:extLst>
            </p:cNvPr>
            <p:cNvSpPr/>
            <p:nvPr/>
          </p:nvSpPr>
          <p:spPr>
            <a:xfrm>
              <a:off x="826997" y="823085"/>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 name="椭圆 26">
              <a:extLst>
                <a:ext uri="{FF2B5EF4-FFF2-40B4-BE49-F238E27FC236}">
                  <a16:creationId xmlns:a16="http://schemas.microsoft.com/office/drawing/2014/main" id="{BECE2C41-198C-4DBA-AC43-11570813780B}"/>
                </a:ext>
              </a:extLst>
            </p:cNvPr>
            <p:cNvSpPr/>
            <p:nvPr/>
          </p:nvSpPr>
          <p:spPr>
            <a:xfrm>
              <a:off x="1147037" y="1249805"/>
              <a:ext cx="2712720" cy="2712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4" name="文本框 23">
            <a:extLst>
              <a:ext uri="{FF2B5EF4-FFF2-40B4-BE49-F238E27FC236}">
                <a16:creationId xmlns:a16="http://schemas.microsoft.com/office/drawing/2014/main" id="{1D1E6CBE-8CDC-4ABC-A5E0-185520706385}"/>
              </a:ext>
            </a:extLst>
          </p:cNvPr>
          <p:cNvSpPr txBox="1"/>
          <p:nvPr/>
        </p:nvSpPr>
        <p:spPr>
          <a:xfrm>
            <a:off x="4395300" y="3289743"/>
            <a:ext cx="880369" cy="707886"/>
          </a:xfrm>
          <a:prstGeom prst="rect">
            <a:avLst/>
          </a:prstGeom>
          <a:noFill/>
        </p:spPr>
        <p:txBody>
          <a:bodyPr wrap="none" rtlCol="0">
            <a:noAutofit/>
          </a:bodyPr>
          <a:lstStyle/>
          <a:p>
            <a:r>
              <a:rPr lang="en-US" altLang="zh-CN" sz="4000" dirty="0">
                <a:solidFill>
                  <a:schemeClr val="bg1"/>
                </a:solidFill>
                <a:latin typeface="+mj-ea"/>
                <a:ea typeface="+mj-ea"/>
              </a:rPr>
              <a:t>02</a:t>
            </a:r>
            <a:endParaRPr lang="zh-CN" altLang="en-US" sz="4000" dirty="0">
              <a:solidFill>
                <a:schemeClr val="bg1"/>
              </a:solidFill>
              <a:latin typeface="+mj-ea"/>
              <a:ea typeface="+mj-ea"/>
            </a:endParaRPr>
          </a:p>
        </p:txBody>
      </p:sp>
      <p:sp>
        <p:nvSpPr>
          <p:cNvPr id="25" name="文本框 24">
            <a:extLst>
              <a:ext uri="{FF2B5EF4-FFF2-40B4-BE49-F238E27FC236}">
                <a16:creationId xmlns:a16="http://schemas.microsoft.com/office/drawing/2014/main" id="{7DBE4E85-3ABE-474E-9ACD-B5381F01C3BB}"/>
              </a:ext>
            </a:extLst>
          </p:cNvPr>
          <p:cNvSpPr txBox="1"/>
          <p:nvPr/>
        </p:nvSpPr>
        <p:spPr>
          <a:xfrm>
            <a:off x="3797259" y="4287987"/>
            <a:ext cx="2076450" cy="584775"/>
          </a:xfrm>
          <a:prstGeom prst="rect">
            <a:avLst/>
          </a:prstGeom>
          <a:noFill/>
        </p:spPr>
        <p:txBody>
          <a:bodyPr wrap="square" rtlCol="0">
            <a:noAutofit/>
          </a:bodyPr>
          <a:lstStyle/>
          <a:p>
            <a:pPr algn="ctr"/>
            <a:r>
              <a:rPr lang="zh-CN" altLang="en-US" sz="3200" b="1">
                <a:solidFill>
                  <a:schemeClr val="bg1"/>
                </a:solidFill>
                <a:latin typeface="+mj-ea"/>
                <a:ea typeface="+mj-ea"/>
              </a:rPr>
              <a:t>风格特征</a:t>
            </a:r>
            <a:endParaRPr lang="zh-CN" altLang="en-US" sz="3200" b="1" dirty="0">
              <a:solidFill>
                <a:schemeClr val="bg1"/>
              </a:solidFill>
              <a:latin typeface="+mj-ea"/>
              <a:ea typeface="+mj-ea"/>
            </a:endParaRPr>
          </a:p>
        </p:txBody>
      </p:sp>
      <p:sp>
        <p:nvSpPr>
          <p:cNvPr id="14" name="文本框 13">
            <a:extLst>
              <a:ext uri="{FF2B5EF4-FFF2-40B4-BE49-F238E27FC236}">
                <a16:creationId xmlns:a16="http://schemas.microsoft.com/office/drawing/2014/main" id="{68F0A6CD-8F7D-4AE3-8400-F796211C71B0}"/>
              </a:ext>
            </a:extLst>
          </p:cNvPr>
          <p:cNvSpPr txBox="1"/>
          <p:nvPr/>
        </p:nvSpPr>
        <p:spPr>
          <a:xfrm>
            <a:off x="6198862" y="4753356"/>
            <a:ext cx="2249178" cy="369332"/>
          </a:xfrm>
          <a:prstGeom prst="rect">
            <a:avLst/>
          </a:prstGeom>
          <a:noFill/>
        </p:spPr>
        <p:txBody>
          <a:bodyPr wrap="square" rtlCol="0">
            <a:noAutofit/>
          </a:bodyPr>
          <a:lstStyle/>
          <a:p>
            <a:pPr algn="dist"/>
            <a:r>
              <a:rPr lang="en-US" altLang="zh-CN" kern="100">
                <a:ln w="12700">
                  <a:noFill/>
                </a:ln>
                <a:solidFill>
                  <a:schemeClr val="tx1">
                    <a:alpha val="60000"/>
                  </a:schemeClr>
                </a:solidFill>
                <a:ea typeface="+mj-ea"/>
                <a:cs typeface="Times New Roman" panose="02020603050405020304" pitchFamily="18" charset="0"/>
              </a:rPr>
              <a:t>Fields application</a:t>
            </a:r>
            <a:endParaRPr lang="en-US" altLang="zh-CN" kern="100" dirty="0">
              <a:ln w="12700">
                <a:noFill/>
              </a:ln>
              <a:solidFill>
                <a:schemeClr val="tx1">
                  <a:alpha val="60000"/>
                </a:schemeClr>
              </a:solidFill>
              <a:ea typeface="+mj-ea"/>
              <a:cs typeface="Times New Roman" panose="02020603050405020304" pitchFamily="18" charset="0"/>
            </a:endParaRPr>
          </a:p>
        </p:txBody>
      </p:sp>
      <p:sp>
        <p:nvSpPr>
          <p:cNvPr id="15" name="文本框 14">
            <a:extLst>
              <a:ext uri="{FF2B5EF4-FFF2-40B4-BE49-F238E27FC236}">
                <a16:creationId xmlns:a16="http://schemas.microsoft.com/office/drawing/2014/main" id="{C631A0A0-9429-4A93-B5EC-BA3490F30BAF}"/>
              </a:ext>
            </a:extLst>
          </p:cNvPr>
          <p:cNvSpPr txBox="1"/>
          <p:nvPr/>
        </p:nvSpPr>
        <p:spPr>
          <a:xfrm>
            <a:off x="6285225" y="4287987"/>
            <a:ext cx="2076450" cy="584775"/>
          </a:xfrm>
          <a:prstGeom prst="rect">
            <a:avLst/>
          </a:prstGeom>
          <a:noFill/>
        </p:spPr>
        <p:txBody>
          <a:bodyPr wrap="square" rtlCol="0">
            <a:noAutofit/>
          </a:bodyPr>
          <a:lstStyle/>
          <a:p>
            <a:pPr algn="ctr"/>
            <a:r>
              <a:rPr lang="zh-CN" altLang="en-US" sz="3200" b="1">
                <a:ln w="38100">
                  <a:solidFill>
                    <a:schemeClr val="accent1"/>
                  </a:solidFill>
                </a:ln>
                <a:noFill/>
                <a:latin typeface="+mj-ea"/>
                <a:ea typeface="+mj-ea"/>
              </a:rPr>
              <a:t>应用领域</a:t>
            </a:r>
            <a:endParaRPr lang="zh-CN" altLang="en-US" sz="3200" b="1" dirty="0">
              <a:ln w="38100">
                <a:solidFill>
                  <a:schemeClr val="accent1"/>
                </a:solidFill>
              </a:ln>
              <a:noFill/>
              <a:latin typeface="+mj-ea"/>
              <a:ea typeface="+mj-ea"/>
            </a:endParaRPr>
          </a:p>
        </p:txBody>
      </p:sp>
      <p:grpSp>
        <p:nvGrpSpPr>
          <p:cNvPr id="16" name="组合 15">
            <a:extLst>
              <a:ext uri="{FF2B5EF4-FFF2-40B4-BE49-F238E27FC236}">
                <a16:creationId xmlns:a16="http://schemas.microsoft.com/office/drawing/2014/main" id="{3B6F3234-A315-450E-9C6E-8EBDA7042D02}"/>
              </a:ext>
            </a:extLst>
          </p:cNvPr>
          <p:cNvGrpSpPr/>
          <p:nvPr/>
        </p:nvGrpSpPr>
        <p:grpSpPr>
          <a:xfrm>
            <a:off x="6633766" y="2914650"/>
            <a:ext cx="1210746" cy="1253335"/>
            <a:chOff x="826997" y="823085"/>
            <a:chExt cx="3032760" cy="3139440"/>
          </a:xfrm>
        </p:grpSpPr>
        <p:sp>
          <p:nvSpPr>
            <p:cNvPr id="19" name="椭圆 18">
              <a:extLst>
                <a:ext uri="{FF2B5EF4-FFF2-40B4-BE49-F238E27FC236}">
                  <a16:creationId xmlns:a16="http://schemas.microsoft.com/office/drawing/2014/main" id="{5BD3C17B-07C6-4538-B2C3-BA089B785904}"/>
                </a:ext>
              </a:extLst>
            </p:cNvPr>
            <p:cNvSpPr/>
            <p:nvPr/>
          </p:nvSpPr>
          <p:spPr>
            <a:xfrm>
              <a:off x="826997" y="823085"/>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椭圆 19">
              <a:extLst>
                <a:ext uri="{FF2B5EF4-FFF2-40B4-BE49-F238E27FC236}">
                  <a16:creationId xmlns:a16="http://schemas.microsoft.com/office/drawing/2014/main" id="{8C271F4D-211C-472E-9E13-E50E2589B1AA}"/>
                </a:ext>
              </a:extLst>
            </p:cNvPr>
            <p:cNvSpPr/>
            <p:nvPr/>
          </p:nvSpPr>
          <p:spPr>
            <a:xfrm>
              <a:off x="1147037" y="1249805"/>
              <a:ext cx="2712720" cy="2712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7" name="文本框 16">
            <a:extLst>
              <a:ext uri="{FF2B5EF4-FFF2-40B4-BE49-F238E27FC236}">
                <a16:creationId xmlns:a16="http://schemas.microsoft.com/office/drawing/2014/main" id="{970A4D6A-4DEC-4690-9FDB-47A673971068}"/>
              </a:ext>
            </a:extLst>
          </p:cNvPr>
          <p:cNvSpPr txBox="1"/>
          <p:nvPr/>
        </p:nvSpPr>
        <p:spPr>
          <a:xfrm>
            <a:off x="6883266" y="3289743"/>
            <a:ext cx="880369" cy="707886"/>
          </a:xfrm>
          <a:prstGeom prst="rect">
            <a:avLst/>
          </a:prstGeom>
          <a:noFill/>
        </p:spPr>
        <p:txBody>
          <a:bodyPr wrap="none" rtlCol="0">
            <a:noAutofit/>
          </a:bodyPr>
          <a:lstStyle/>
          <a:p>
            <a:r>
              <a:rPr lang="en-US" altLang="zh-CN" sz="4000" dirty="0">
                <a:solidFill>
                  <a:schemeClr val="bg1"/>
                </a:solidFill>
                <a:latin typeface="+mj-ea"/>
                <a:ea typeface="+mj-ea"/>
              </a:rPr>
              <a:t>03</a:t>
            </a:r>
            <a:endParaRPr lang="zh-CN" altLang="en-US" sz="4000" dirty="0">
              <a:solidFill>
                <a:schemeClr val="bg1"/>
              </a:solidFill>
              <a:latin typeface="+mj-ea"/>
              <a:ea typeface="+mj-ea"/>
            </a:endParaRPr>
          </a:p>
        </p:txBody>
      </p:sp>
      <p:sp>
        <p:nvSpPr>
          <p:cNvPr id="18" name="文本框 17">
            <a:extLst>
              <a:ext uri="{FF2B5EF4-FFF2-40B4-BE49-F238E27FC236}">
                <a16:creationId xmlns:a16="http://schemas.microsoft.com/office/drawing/2014/main" id="{715F31C4-3F0F-49FD-A52A-80B63C61EB46}"/>
              </a:ext>
            </a:extLst>
          </p:cNvPr>
          <p:cNvSpPr txBox="1"/>
          <p:nvPr/>
        </p:nvSpPr>
        <p:spPr>
          <a:xfrm>
            <a:off x="6285225" y="4287987"/>
            <a:ext cx="2076450" cy="584775"/>
          </a:xfrm>
          <a:prstGeom prst="rect">
            <a:avLst/>
          </a:prstGeom>
          <a:noFill/>
        </p:spPr>
        <p:txBody>
          <a:bodyPr wrap="square" rtlCol="0">
            <a:noAutofit/>
          </a:bodyPr>
          <a:lstStyle/>
          <a:p>
            <a:pPr algn="ctr"/>
            <a:r>
              <a:rPr lang="zh-CN" altLang="en-US" sz="3200" b="1">
                <a:solidFill>
                  <a:schemeClr val="bg1"/>
                </a:solidFill>
                <a:latin typeface="+mj-ea"/>
                <a:ea typeface="+mj-ea"/>
              </a:rPr>
              <a:t>应用领域</a:t>
            </a:r>
            <a:endParaRPr lang="zh-CN" altLang="en-US" sz="3200" b="1" dirty="0">
              <a:solidFill>
                <a:schemeClr val="bg1"/>
              </a:solidFill>
              <a:latin typeface="+mj-ea"/>
              <a:ea typeface="+mj-ea"/>
            </a:endParaRPr>
          </a:p>
        </p:txBody>
      </p:sp>
      <p:sp>
        <p:nvSpPr>
          <p:cNvPr id="7" name="文本框 6">
            <a:extLst>
              <a:ext uri="{FF2B5EF4-FFF2-40B4-BE49-F238E27FC236}">
                <a16:creationId xmlns:a16="http://schemas.microsoft.com/office/drawing/2014/main" id="{C3507682-EB3D-43D7-B45B-D37DF2F25C38}"/>
              </a:ext>
            </a:extLst>
          </p:cNvPr>
          <p:cNvSpPr txBox="1"/>
          <p:nvPr/>
        </p:nvSpPr>
        <p:spPr>
          <a:xfrm>
            <a:off x="8998441" y="4753356"/>
            <a:ext cx="1612410" cy="369332"/>
          </a:xfrm>
          <a:prstGeom prst="rect">
            <a:avLst/>
          </a:prstGeom>
          <a:noFill/>
        </p:spPr>
        <p:txBody>
          <a:bodyPr wrap="square" rtlCol="0">
            <a:noAutofit/>
          </a:bodyPr>
          <a:lstStyle/>
          <a:p>
            <a:pPr algn="dist"/>
            <a:r>
              <a:rPr lang="en-US" altLang="zh-CN" kern="100">
                <a:ln w="12700">
                  <a:noFill/>
                </a:ln>
                <a:solidFill>
                  <a:schemeClr val="tx1">
                    <a:alpha val="60000"/>
                  </a:schemeClr>
                </a:solidFill>
                <a:ea typeface="+mj-ea"/>
                <a:cs typeface="Times New Roman" panose="02020603050405020304" pitchFamily="18" charset="0"/>
              </a:rPr>
              <a:t>Learning</a:t>
            </a:r>
            <a:endParaRPr lang="en-US" altLang="zh-CN" kern="100" dirty="0">
              <a:ln w="12700">
                <a:noFill/>
              </a:ln>
              <a:solidFill>
                <a:schemeClr val="tx1">
                  <a:alpha val="60000"/>
                </a:schemeClr>
              </a:solidFill>
              <a:ea typeface="+mj-ea"/>
              <a:cs typeface="Times New Roman" panose="02020603050405020304" pitchFamily="18" charset="0"/>
            </a:endParaRPr>
          </a:p>
        </p:txBody>
      </p:sp>
      <p:sp>
        <p:nvSpPr>
          <p:cNvPr id="8" name="文本框 7">
            <a:extLst>
              <a:ext uri="{FF2B5EF4-FFF2-40B4-BE49-F238E27FC236}">
                <a16:creationId xmlns:a16="http://schemas.microsoft.com/office/drawing/2014/main" id="{9823E5F9-4CCC-4167-8C37-82A3994F75E8}"/>
              </a:ext>
            </a:extLst>
          </p:cNvPr>
          <p:cNvSpPr txBox="1"/>
          <p:nvPr/>
        </p:nvSpPr>
        <p:spPr>
          <a:xfrm>
            <a:off x="8766420" y="4287987"/>
            <a:ext cx="2076450" cy="584775"/>
          </a:xfrm>
          <a:prstGeom prst="rect">
            <a:avLst/>
          </a:prstGeom>
          <a:noFill/>
        </p:spPr>
        <p:txBody>
          <a:bodyPr wrap="square" rtlCol="0">
            <a:noAutofit/>
          </a:bodyPr>
          <a:lstStyle/>
          <a:p>
            <a:pPr algn="ctr"/>
            <a:r>
              <a:rPr lang="zh-CN" altLang="en-US" sz="3200" b="1">
                <a:ln w="38100">
                  <a:solidFill>
                    <a:schemeClr val="accent1"/>
                  </a:solidFill>
                </a:ln>
                <a:noFill/>
                <a:latin typeface="+mj-ea"/>
                <a:ea typeface="+mj-ea"/>
              </a:rPr>
              <a:t>最后总结</a:t>
            </a:r>
            <a:endParaRPr lang="zh-CN" altLang="en-US" sz="3200" b="1" dirty="0">
              <a:ln w="38100">
                <a:solidFill>
                  <a:schemeClr val="accent1"/>
                </a:solidFill>
              </a:ln>
              <a:noFill/>
              <a:latin typeface="+mj-ea"/>
              <a:ea typeface="+mj-ea"/>
            </a:endParaRPr>
          </a:p>
        </p:txBody>
      </p:sp>
      <p:grpSp>
        <p:nvGrpSpPr>
          <p:cNvPr id="9" name="组合 8">
            <a:extLst>
              <a:ext uri="{FF2B5EF4-FFF2-40B4-BE49-F238E27FC236}">
                <a16:creationId xmlns:a16="http://schemas.microsoft.com/office/drawing/2014/main" id="{DDA608A3-B8B0-444C-864B-B148E2612516}"/>
              </a:ext>
            </a:extLst>
          </p:cNvPr>
          <p:cNvGrpSpPr/>
          <p:nvPr/>
        </p:nvGrpSpPr>
        <p:grpSpPr>
          <a:xfrm>
            <a:off x="9114961" y="2914650"/>
            <a:ext cx="1210746" cy="1253335"/>
            <a:chOff x="826997" y="823085"/>
            <a:chExt cx="3032760" cy="3139440"/>
          </a:xfrm>
        </p:grpSpPr>
        <p:sp>
          <p:nvSpPr>
            <p:cNvPr id="12" name="椭圆 11">
              <a:extLst>
                <a:ext uri="{FF2B5EF4-FFF2-40B4-BE49-F238E27FC236}">
                  <a16:creationId xmlns:a16="http://schemas.microsoft.com/office/drawing/2014/main" id="{EC7030C1-AA94-4731-B04D-E5D8ADB72BD1}"/>
                </a:ext>
              </a:extLst>
            </p:cNvPr>
            <p:cNvSpPr/>
            <p:nvPr/>
          </p:nvSpPr>
          <p:spPr>
            <a:xfrm>
              <a:off x="826997" y="823085"/>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椭圆 12">
              <a:extLst>
                <a:ext uri="{FF2B5EF4-FFF2-40B4-BE49-F238E27FC236}">
                  <a16:creationId xmlns:a16="http://schemas.microsoft.com/office/drawing/2014/main" id="{165E654A-8A3E-4715-80F6-002866508138}"/>
                </a:ext>
              </a:extLst>
            </p:cNvPr>
            <p:cNvSpPr/>
            <p:nvPr/>
          </p:nvSpPr>
          <p:spPr>
            <a:xfrm>
              <a:off x="1147037" y="1249805"/>
              <a:ext cx="2712720" cy="2712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0" name="文本框 9">
            <a:extLst>
              <a:ext uri="{FF2B5EF4-FFF2-40B4-BE49-F238E27FC236}">
                <a16:creationId xmlns:a16="http://schemas.microsoft.com/office/drawing/2014/main" id="{EF558828-F69D-4D17-87A4-3B2B8BEB2596}"/>
              </a:ext>
            </a:extLst>
          </p:cNvPr>
          <p:cNvSpPr txBox="1"/>
          <p:nvPr/>
        </p:nvSpPr>
        <p:spPr>
          <a:xfrm>
            <a:off x="9364461" y="3289743"/>
            <a:ext cx="880369" cy="707886"/>
          </a:xfrm>
          <a:prstGeom prst="rect">
            <a:avLst/>
          </a:prstGeom>
          <a:noFill/>
        </p:spPr>
        <p:txBody>
          <a:bodyPr wrap="none" rtlCol="0">
            <a:noAutofit/>
          </a:bodyPr>
          <a:lstStyle/>
          <a:p>
            <a:r>
              <a:rPr lang="en-US" altLang="zh-CN" sz="4000" dirty="0">
                <a:solidFill>
                  <a:schemeClr val="bg1"/>
                </a:solidFill>
                <a:latin typeface="+mj-ea"/>
                <a:ea typeface="+mj-ea"/>
              </a:rPr>
              <a:t>04</a:t>
            </a:r>
            <a:endParaRPr lang="zh-CN" altLang="en-US" sz="4000" dirty="0">
              <a:solidFill>
                <a:schemeClr val="bg1"/>
              </a:solidFill>
              <a:latin typeface="+mj-ea"/>
              <a:ea typeface="+mj-ea"/>
            </a:endParaRPr>
          </a:p>
        </p:txBody>
      </p:sp>
      <p:sp>
        <p:nvSpPr>
          <p:cNvPr id="11" name="文本框 10">
            <a:extLst>
              <a:ext uri="{FF2B5EF4-FFF2-40B4-BE49-F238E27FC236}">
                <a16:creationId xmlns:a16="http://schemas.microsoft.com/office/drawing/2014/main" id="{67AF9A7B-12C0-4D80-839B-177F777B3541}"/>
              </a:ext>
            </a:extLst>
          </p:cNvPr>
          <p:cNvSpPr txBox="1"/>
          <p:nvPr/>
        </p:nvSpPr>
        <p:spPr>
          <a:xfrm>
            <a:off x="8766420" y="4287987"/>
            <a:ext cx="2076450" cy="584775"/>
          </a:xfrm>
          <a:prstGeom prst="rect">
            <a:avLst/>
          </a:prstGeom>
          <a:noFill/>
        </p:spPr>
        <p:txBody>
          <a:bodyPr wrap="square" rtlCol="0">
            <a:noAutofit/>
          </a:bodyPr>
          <a:lstStyle/>
          <a:p>
            <a:pPr algn="ctr"/>
            <a:r>
              <a:rPr lang="zh-CN" altLang="en-US" sz="3200" b="1">
                <a:solidFill>
                  <a:schemeClr val="bg1"/>
                </a:solidFill>
                <a:latin typeface="+mj-ea"/>
                <a:ea typeface="+mj-ea"/>
              </a:rPr>
              <a:t>最后总结</a:t>
            </a:r>
            <a:endParaRPr lang="zh-CN" altLang="en-US" sz="3200" b="1" dirty="0">
              <a:solidFill>
                <a:schemeClr val="bg1"/>
              </a:solidFill>
              <a:latin typeface="+mj-ea"/>
              <a:ea typeface="+mj-ea"/>
            </a:endParaRPr>
          </a:p>
        </p:txBody>
      </p:sp>
      <p:sp>
        <p:nvSpPr>
          <p:cNvPr id="36" name="文本框 35">
            <a:extLst>
              <a:ext uri="{FF2B5EF4-FFF2-40B4-BE49-F238E27FC236}">
                <a16:creationId xmlns:a16="http://schemas.microsoft.com/office/drawing/2014/main" id="{DCF4A485-5340-4434-9538-BA645706BB89}"/>
              </a:ext>
            </a:extLst>
          </p:cNvPr>
          <p:cNvSpPr txBox="1"/>
          <p:nvPr/>
        </p:nvSpPr>
        <p:spPr>
          <a:xfrm>
            <a:off x="4088956" y="1180657"/>
            <a:ext cx="4014089" cy="646331"/>
          </a:xfrm>
          <a:prstGeom prst="rect">
            <a:avLst/>
          </a:prstGeom>
          <a:noFill/>
        </p:spPr>
        <p:txBody>
          <a:bodyPr wrap="square" rtlCol="0">
            <a:noAutofit/>
          </a:bodyPr>
          <a:lstStyle/>
          <a:p>
            <a:pPr algn="dist"/>
            <a:r>
              <a:rPr lang="en-US" altLang="zh-CN" sz="3600" kern="100" dirty="0">
                <a:ln w="15875">
                  <a:solidFill>
                    <a:schemeClr val="bg1"/>
                  </a:solidFill>
                </a:ln>
                <a:solidFill>
                  <a:schemeClr val="accent1">
                    <a:alpha val="60000"/>
                  </a:schemeClr>
                </a:solidFill>
                <a:latin typeface="+mj-ea"/>
                <a:ea typeface="+mj-ea"/>
                <a:cs typeface="Times New Roman" panose="02020603050405020304" pitchFamily="18" charset="0"/>
              </a:rPr>
              <a:t>CONTENTS</a:t>
            </a:r>
          </a:p>
        </p:txBody>
      </p:sp>
      <p:grpSp>
        <p:nvGrpSpPr>
          <p:cNvPr id="37" name="组合 36">
            <a:extLst>
              <a:ext uri="{FF2B5EF4-FFF2-40B4-BE49-F238E27FC236}">
                <a16:creationId xmlns:a16="http://schemas.microsoft.com/office/drawing/2014/main" id="{7EC44533-1C97-4111-B3B4-9ECD67A87373}"/>
              </a:ext>
            </a:extLst>
          </p:cNvPr>
          <p:cNvGrpSpPr/>
          <p:nvPr/>
        </p:nvGrpSpPr>
        <p:grpSpPr>
          <a:xfrm>
            <a:off x="4813779" y="290170"/>
            <a:ext cx="2564442" cy="1407209"/>
            <a:chOff x="3752981" y="2249871"/>
            <a:chExt cx="2728018" cy="1407209"/>
          </a:xfrm>
        </p:grpSpPr>
        <p:sp>
          <p:nvSpPr>
            <p:cNvPr id="38" name="文本框 37">
              <a:extLst>
                <a:ext uri="{FF2B5EF4-FFF2-40B4-BE49-F238E27FC236}">
                  <a16:creationId xmlns:a16="http://schemas.microsoft.com/office/drawing/2014/main" id="{6BC3BB80-AF19-4AFD-AFE0-AE0F0EEDDBF4}"/>
                </a:ext>
              </a:extLst>
            </p:cNvPr>
            <p:cNvSpPr txBox="1"/>
            <p:nvPr/>
          </p:nvSpPr>
          <p:spPr>
            <a:xfrm>
              <a:off x="3752981" y="2249871"/>
              <a:ext cx="2728018" cy="1323439"/>
            </a:xfrm>
            <a:prstGeom prst="rect">
              <a:avLst/>
            </a:prstGeom>
            <a:noFill/>
          </p:spPr>
          <p:txBody>
            <a:bodyPr wrap="square" rtlCol="0">
              <a:noAutofit/>
            </a:bodyPr>
            <a:lstStyle/>
            <a:p>
              <a:r>
                <a:rPr lang="zh-CN" altLang="en-US" sz="8000" b="1" dirty="0">
                  <a:solidFill>
                    <a:schemeClr val="accent1"/>
                  </a:solidFill>
                  <a:latin typeface="+mj-ea"/>
                  <a:ea typeface="+mj-ea"/>
                </a:rPr>
                <a:t>目录</a:t>
              </a:r>
            </a:p>
          </p:txBody>
        </p:sp>
        <p:sp>
          <p:nvSpPr>
            <p:cNvPr id="39" name="TextBox 1795+">
              <a:extLst>
                <a:ext uri="{FF2B5EF4-FFF2-40B4-BE49-F238E27FC236}">
                  <a16:creationId xmlns:a16="http://schemas.microsoft.com/office/drawing/2014/main" id="{7854E467-EE15-43F8-A52E-3F7F0EFE4121}"/>
                </a:ext>
              </a:extLst>
            </p:cNvPr>
            <p:cNvSpPr txBox="1"/>
            <p:nvPr/>
          </p:nvSpPr>
          <p:spPr>
            <a:xfrm>
              <a:off x="3821386" y="2333641"/>
              <a:ext cx="2594326" cy="1323439"/>
            </a:xfrm>
            <a:prstGeom prst="rect">
              <a:avLst/>
            </a:prstGeom>
            <a:noFill/>
          </p:spPr>
          <p:txBody>
            <a:bodyPr wrap="square" rtlCol="0">
              <a:noAutofit/>
            </a:bodyPr>
            <a:lstStyle/>
            <a:p>
              <a:r>
                <a:rPr lang="zh-CN" altLang="en-US" sz="8000" b="1" dirty="0">
                  <a:solidFill>
                    <a:schemeClr val="bg1"/>
                  </a:solidFill>
                  <a:latin typeface="+mj-ea"/>
                  <a:ea typeface="+mj-ea"/>
                </a:rPr>
                <a:t>目录</a:t>
              </a:r>
            </a:p>
          </p:txBody>
        </p:sp>
      </p:grpSp>
    </p:spTree>
    <p:extLst>
      <p:ext uri="{BB962C8B-B14F-4D97-AF65-F5344CB8AC3E}">
        <p14:creationId xmlns:p14="http://schemas.microsoft.com/office/powerpoint/2010/main" val="795123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建筑家具</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201363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Learning</a:t>
            </a:r>
          </a:p>
        </p:txBody>
      </p:sp>
      <p:sp>
        <p:nvSpPr>
          <p:cNvPr id="5" name="文本框 4">
            <a:extLst>
              <a:ext uri="{FF2B5EF4-FFF2-40B4-BE49-F238E27FC236}">
                <a16:creationId xmlns:a16="http://schemas.microsoft.com/office/drawing/2014/main" id="{DFD70E0C-45DE-4CDC-8607-FD2FCDAEF538}"/>
              </a:ext>
            </a:extLst>
          </p:cNvPr>
          <p:cNvSpPr txBox="1"/>
          <p:nvPr/>
        </p:nvSpPr>
        <p:spPr>
          <a:xfrm>
            <a:off x="4454010" y="1739861"/>
            <a:ext cx="1880235" cy="369332"/>
          </a:xfrm>
          <a:prstGeom prst="rect">
            <a:avLst/>
          </a:prstGeom>
          <a:noFill/>
        </p:spPr>
        <p:txBody>
          <a:bodyPr wrap="square" lIns="0" tIns="0" rIns="0" bIns="0" rtlCol="0" anchor="t">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schemeClr val="accent1">
                    <a:lumMod val="75000"/>
                  </a:schemeClr>
                </a:solidFill>
                <a:effectLst/>
                <a:uLnTx/>
                <a:uFillTx/>
                <a:latin typeface="+mj-ea"/>
                <a:ea typeface="+mj-ea"/>
                <a:cs typeface="+mn-cs"/>
              </a:rPr>
              <a:t>法国设计师 </a:t>
            </a:r>
            <a:endParaRPr kumimoji="0" lang="zh-CN" altLang="en-US" sz="2400" b="0" i="0" u="none" strike="noStrike" kern="1200" cap="none" spc="0" normalizeH="0" baseline="0" noProof="0" dirty="0">
              <a:ln>
                <a:noFill/>
              </a:ln>
              <a:solidFill>
                <a:schemeClr val="accent1">
                  <a:lumMod val="75000"/>
                </a:schemeClr>
              </a:solidFill>
              <a:effectLst/>
              <a:uLnTx/>
              <a:uFillTx/>
              <a:latin typeface="+mj-ea"/>
              <a:ea typeface="+mj-ea"/>
              <a:cs typeface="+mn-cs"/>
            </a:endParaRPr>
          </a:p>
        </p:txBody>
      </p:sp>
      <p:sp>
        <p:nvSpPr>
          <p:cNvPr id="6" name="文本框 5">
            <a:extLst>
              <a:ext uri="{FF2B5EF4-FFF2-40B4-BE49-F238E27FC236}">
                <a16:creationId xmlns:a16="http://schemas.microsoft.com/office/drawing/2014/main" id="{BF669788-5023-4FF5-BBB2-E53F4221D4F6}"/>
              </a:ext>
            </a:extLst>
          </p:cNvPr>
          <p:cNvSpPr txBox="1"/>
          <p:nvPr/>
        </p:nvSpPr>
        <p:spPr>
          <a:xfrm>
            <a:off x="4455670" y="2187119"/>
            <a:ext cx="6527290" cy="82227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srgbClr val="000000"/>
                </a:solidFill>
                <a:effectLst/>
                <a:uLnTx/>
                <a:uFillTx/>
                <a:latin typeface="+mn-ea"/>
                <a:cs typeface="+mn-cs"/>
              </a:rPr>
              <a:t>法国设计师 </a:t>
            </a:r>
            <a:r>
              <a:rPr kumimoji="0" lang="en-US" altLang="zh-CN" sz="1400" b="0" i="0" u="none" strike="noStrike" kern="1200" cap="none" spc="0" normalizeH="0" baseline="0" noProof="0">
                <a:ln>
                  <a:noFill/>
                </a:ln>
                <a:solidFill>
                  <a:srgbClr val="000000"/>
                </a:solidFill>
                <a:effectLst/>
                <a:uLnTx/>
                <a:uFillTx/>
                <a:latin typeface="+mn-ea"/>
                <a:cs typeface="+mn-cs"/>
              </a:rPr>
              <a:t>Camille Walala</a:t>
            </a:r>
            <a:r>
              <a:rPr kumimoji="0" lang="zh-CN" altLang="en-US" sz="1400" b="0" i="0" u="none" strike="noStrike" kern="1200" cap="none" spc="0" normalizeH="0" baseline="0" noProof="0">
                <a:ln>
                  <a:noFill/>
                </a:ln>
                <a:solidFill>
                  <a:srgbClr val="000000"/>
                </a:solidFill>
                <a:effectLst/>
                <a:uLnTx/>
                <a:uFillTx/>
                <a:latin typeface="+mn-ea"/>
                <a:cs typeface="+mn-cs"/>
              </a:rPr>
              <a:t>（卡米尔</a:t>
            </a:r>
            <a:r>
              <a:rPr kumimoji="0" lang="en-US" altLang="zh-CN" sz="1400" b="0" i="0" u="none" strike="noStrike" kern="1200" cap="none" spc="0" normalizeH="0" baseline="0" noProof="0">
                <a:ln>
                  <a:noFill/>
                </a:ln>
                <a:solidFill>
                  <a:srgbClr val="000000"/>
                </a:solidFill>
                <a:effectLst/>
                <a:uLnTx/>
                <a:uFillTx/>
                <a:latin typeface="+mn-ea"/>
                <a:cs typeface="+mn-cs"/>
              </a:rPr>
              <a:t>·</a:t>
            </a:r>
            <a:r>
              <a:rPr kumimoji="0" lang="zh-CN" altLang="en-US" sz="1400" b="0" i="0" u="none" strike="noStrike" kern="1200" cap="none" spc="0" normalizeH="0" baseline="0" noProof="0">
                <a:ln>
                  <a:noFill/>
                </a:ln>
                <a:solidFill>
                  <a:srgbClr val="000000"/>
                </a:solidFill>
                <a:effectLst/>
                <a:uLnTx/>
                <a:uFillTx/>
                <a:latin typeface="+mn-ea"/>
                <a:cs typeface="+mn-cs"/>
              </a:rPr>
              <a:t>瓦拉拉），以大胆的配色和几何造型孟菲斯风格应用在建筑上而著名。在伦敦国王十字区的 </a:t>
            </a:r>
            <a:r>
              <a:rPr kumimoji="0" lang="en-US" altLang="zh-CN" sz="1400" b="0" i="0" u="none" strike="noStrike" kern="1200" cap="none" spc="0" normalizeH="0" baseline="0" noProof="0">
                <a:ln>
                  <a:noFill/>
                </a:ln>
                <a:solidFill>
                  <a:srgbClr val="000000"/>
                </a:solidFill>
                <a:effectLst/>
                <a:uLnTx/>
                <a:uFillTx/>
                <a:latin typeface="+mn-ea"/>
                <a:cs typeface="+mn-cs"/>
              </a:rPr>
              <a:t>Coal Drops Yard</a:t>
            </a:r>
            <a:r>
              <a:rPr kumimoji="0" lang="zh-CN" altLang="en-US" sz="1400" b="0" i="0" u="none" strike="noStrike" kern="1200" cap="none" spc="0" normalizeH="0" baseline="0" noProof="0">
                <a:ln>
                  <a:noFill/>
                </a:ln>
                <a:solidFill>
                  <a:srgbClr val="000000"/>
                </a:solidFill>
                <a:effectLst/>
                <a:uLnTx/>
                <a:uFillTx/>
                <a:latin typeface="+mn-ea"/>
                <a:cs typeface="+mn-cs"/>
              </a:rPr>
              <a:t>，展出了她迄今为止最具互动性的作品，主要来介绍 </a:t>
            </a:r>
            <a:r>
              <a:rPr kumimoji="0" lang="en-US" altLang="zh-CN" sz="1400" b="0" i="0" u="none" strike="noStrike" kern="1200" cap="none" spc="0" normalizeH="0" baseline="0" noProof="0">
                <a:ln>
                  <a:noFill/>
                </a:ln>
                <a:solidFill>
                  <a:srgbClr val="000000"/>
                </a:solidFill>
                <a:effectLst/>
                <a:uLnTx/>
                <a:uFillTx/>
                <a:latin typeface="+mn-ea"/>
                <a:cs typeface="+mn-cs"/>
              </a:rPr>
              <a:t>LEGO</a:t>
            </a:r>
            <a:r>
              <a:rPr kumimoji="0" lang="zh-CN" altLang="en-US" sz="1400" b="0" i="0" u="none" strike="noStrike" kern="1200" cap="none" spc="0" normalizeH="0" baseline="0" noProof="0">
                <a:ln>
                  <a:noFill/>
                </a:ln>
                <a:solidFill>
                  <a:srgbClr val="000000"/>
                </a:solidFill>
                <a:effectLst/>
                <a:uLnTx/>
                <a:uFillTx/>
                <a:latin typeface="+mn-ea"/>
                <a:cs typeface="+mn-cs"/>
              </a:rPr>
              <a:t>（乐高） </a:t>
            </a:r>
            <a:r>
              <a:rPr kumimoji="0" lang="en-US" altLang="zh-CN" sz="1400" b="0" i="0" u="none" strike="noStrike" kern="1200" cap="none" spc="0" normalizeH="0" baseline="0" noProof="0">
                <a:ln>
                  <a:noFill/>
                </a:ln>
                <a:solidFill>
                  <a:srgbClr val="000000"/>
                </a:solidFill>
                <a:effectLst/>
                <a:uLnTx/>
                <a:uFillTx/>
                <a:latin typeface="+mn-ea"/>
                <a:cs typeface="+mn-cs"/>
              </a:rPr>
              <a:t>Group </a:t>
            </a:r>
            <a:r>
              <a:rPr kumimoji="0" lang="zh-CN" altLang="en-US" sz="1400" b="0" i="0" u="none" strike="noStrike" kern="1200" cap="none" spc="0" normalizeH="0" baseline="0" noProof="0">
                <a:ln>
                  <a:noFill/>
                </a:ln>
                <a:solidFill>
                  <a:srgbClr val="000000"/>
                </a:solidFill>
                <a:effectLst/>
                <a:uLnTx/>
                <a:uFillTx/>
                <a:latin typeface="+mn-ea"/>
                <a:cs typeface="+mn-cs"/>
              </a:rPr>
              <a:t>的全新 </a:t>
            </a:r>
            <a:r>
              <a:rPr kumimoji="0" lang="en-US" altLang="zh-CN" sz="1400" b="0" i="0" u="none" strike="noStrike" kern="1200" cap="none" spc="0" normalizeH="0" baseline="0" noProof="0">
                <a:ln>
                  <a:noFill/>
                </a:ln>
                <a:solidFill>
                  <a:srgbClr val="000000"/>
                </a:solidFill>
                <a:effectLst/>
                <a:uLnTx/>
                <a:uFillTx/>
                <a:latin typeface="+mn-ea"/>
                <a:cs typeface="+mn-cs"/>
              </a:rPr>
              <a:t>2D </a:t>
            </a:r>
            <a:r>
              <a:rPr kumimoji="0" lang="zh-CN" altLang="en-US" sz="1400" b="0" i="0" u="none" strike="noStrike" kern="1200" cap="none" spc="0" normalizeH="0" baseline="0" noProof="0">
                <a:ln>
                  <a:noFill/>
                </a:ln>
                <a:solidFill>
                  <a:srgbClr val="000000"/>
                </a:solidFill>
                <a:effectLst/>
                <a:uLnTx/>
                <a:uFillTx/>
                <a:latin typeface="+mn-ea"/>
                <a:cs typeface="+mn-cs"/>
              </a:rPr>
              <a:t>游戏概念</a:t>
            </a:r>
            <a:endParaRPr kumimoji="0" lang="en-US" altLang="zh-CN" sz="1400" b="0" i="0" u="none" strike="noStrike" kern="1200" cap="none" spc="0" normalizeH="0" baseline="0" noProof="0">
              <a:ln>
                <a:noFill/>
              </a:ln>
              <a:solidFill>
                <a:srgbClr val="000000"/>
              </a:solidFill>
              <a:effectLst/>
              <a:uLnTx/>
              <a:uFillTx/>
              <a:latin typeface="+mn-ea"/>
              <a:cs typeface="+mn-cs"/>
            </a:endParaRPr>
          </a:p>
        </p:txBody>
      </p:sp>
      <p:sp>
        <p:nvSpPr>
          <p:cNvPr id="7" name="椭圆 6">
            <a:extLst>
              <a:ext uri="{FF2B5EF4-FFF2-40B4-BE49-F238E27FC236}">
                <a16:creationId xmlns:a16="http://schemas.microsoft.com/office/drawing/2014/main" id="{C2A6E5A5-5B3F-4F48-AA5C-03AF8E1E6CDE}"/>
              </a:ext>
            </a:extLst>
          </p:cNvPr>
          <p:cNvSpPr/>
          <p:nvPr/>
        </p:nvSpPr>
        <p:spPr>
          <a:xfrm>
            <a:off x="5518985" y="3429000"/>
            <a:ext cx="670560" cy="670560"/>
          </a:xfrm>
          <a:prstGeom prst="ellipse">
            <a:avLst/>
          </a:prstGeom>
          <a:gradFill>
            <a:gsLst>
              <a:gs pos="14000">
                <a:schemeClr val="accent1">
                  <a:lumMod val="60000"/>
                  <a:lumOff val="40000"/>
                </a:schemeClr>
              </a:gs>
              <a:gs pos="85000">
                <a:schemeClr val="accent1">
                  <a:lumMod val="75000"/>
                </a:schemeClr>
              </a:gs>
            </a:gsLst>
            <a:path path="circle">
              <a:fillToRect r="100000" b="100000"/>
            </a:path>
          </a:gradFill>
          <a:ln>
            <a:noFill/>
          </a:ln>
          <a:effectLst>
            <a:outerShdw blurRad="190500" dist="38100" dir="10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8" name="文本框 7">
            <a:extLst>
              <a:ext uri="{FF2B5EF4-FFF2-40B4-BE49-F238E27FC236}">
                <a16:creationId xmlns:a16="http://schemas.microsoft.com/office/drawing/2014/main" id="{4E9A83AD-C4A8-453C-B3C7-E7A59BEA7608}"/>
              </a:ext>
            </a:extLst>
          </p:cNvPr>
          <p:cNvSpPr txBox="1"/>
          <p:nvPr/>
        </p:nvSpPr>
        <p:spPr>
          <a:xfrm>
            <a:off x="4781843" y="4315955"/>
            <a:ext cx="2144141" cy="369332"/>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schemeClr val="accent1">
                    <a:lumMod val="75000"/>
                  </a:schemeClr>
                </a:solidFill>
                <a:effectLst/>
                <a:uLnTx/>
                <a:uFillTx/>
                <a:latin typeface="+mj-ea"/>
                <a:ea typeface="+mj-ea"/>
                <a:cs typeface="+mn-cs"/>
              </a:rPr>
              <a:t>香港铜锣湾</a:t>
            </a:r>
            <a:endParaRPr kumimoji="0" lang="zh-CN" altLang="en-US" sz="2400" b="0" i="0" u="none" strike="noStrike" kern="1200" cap="none" spc="0" normalizeH="0" baseline="0" noProof="0" dirty="0">
              <a:ln>
                <a:noFill/>
              </a:ln>
              <a:solidFill>
                <a:schemeClr val="accent1">
                  <a:lumMod val="75000"/>
                </a:schemeClr>
              </a:solidFill>
              <a:effectLst/>
              <a:uLnTx/>
              <a:uFillTx/>
              <a:latin typeface="+mj-ea"/>
              <a:ea typeface="+mj-ea"/>
              <a:cs typeface="+mn-cs"/>
            </a:endParaRPr>
          </a:p>
        </p:txBody>
      </p:sp>
      <p:sp>
        <p:nvSpPr>
          <p:cNvPr id="9" name="文本框 8">
            <a:extLst>
              <a:ext uri="{FF2B5EF4-FFF2-40B4-BE49-F238E27FC236}">
                <a16:creationId xmlns:a16="http://schemas.microsoft.com/office/drawing/2014/main" id="{39D6B3BF-9818-439B-8350-79AAC99A6C00}"/>
              </a:ext>
            </a:extLst>
          </p:cNvPr>
          <p:cNvSpPr txBox="1"/>
          <p:nvPr/>
        </p:nvSpPr>
        <p:spPr>
          <a:xfrm>
            <a:off x="4250094" y="4845243"/>
            <a:ext cx="3301080" cy="82227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srgbClr val="000000"/>
                </a:solidFill>
                <a:effectLst/>
                <a:uLnTx/>
                <a:uFillTx/>
                <a:latin typeface="+mn-ea"/>
                <a:cs typeface="+mn-cs"/>
              </a:rPr>
              <a:t>在香港铜锣湾的维多利亚公园，展示了充气版的瓦拉拉城堡。用夸张艳丽的色彩，让</a:t>
            </a:r>
            <a:r>
              <a:rPr kumimoji="0" lang="en-US" altLang="zh-CN" sz="1400" b="0" i="0" u="none" strike="noStrike" kern="1200" cap="none" spc="0" normalizeH="0" baseline="0" noProof="0">
                <a:ln>
                  <a:noFill/>
                </a:ln>
                <a:solidFill>
                  <a:srgbClr val="000000"/>
                </a:solidFill>
                <a:effectLst/>
                <a:uLnTx/>
                <a:uFillTx/>
                <a:latin typeface="+mn-ea"/>
                <a:cs typeface="+mn-cs"/>
              </a:rPr>
              <a:t>1950</a:t>
            </a:r>
            <a:r>
              <a:rPr kumimoji="0" lang="zh-CN" altLang="en-US" sz="1400" b="0" i="0" u="none" strike="noStrike" kern="1200" cap="none" spc="0" normalizeH="0" baseline="0" noProof="0">
                <a:ln>
                  <a:noFill/>
                </a:ln>
                <a:solidFill>
                  <a:srgbClr val="000000"/>
                </a:solidFill>
                <a:effectLst/>
                <a:uLnTx/>
                <a:uFillTx/>
                <a:latin typeface="+mn-ea"/>
                <a:cs typeface="+mn-cs"/>
              </a:rPr>
              <a:t>年的老式汽车站焕然一新</a:t>
            </a:r>
            <a:endParaRPr kumimoji="0" lang="zh-CN" altLang="en-US" sz="1400" b="0" i="0" u="none" strike="noStrike" kern="1200" cap="none" spc="0" normalizeH="0" baseline="0" noProof="0" dirty="0">
              <a:ln>
                <a:noFill/>
              </a:ln>
              <a:solidFill>
                <a:srgbClr val="000000"/>
              </a:solidFill>
              <a:effectLst/>
              <a:uLnTx/>
              <a:uFillTx/>
              <a:latin typeface="+mn-ea"/>
              <a:cs typeface="+mn-cs"/>
            </a:endParaRPr>
          </a:p>
        </p:txBody>
      </p:sp>
      <p:grpSp>
        <p:nvGrpSpPr>
          <p:cNvPr id="10" name="组合 9">
            <a:extLst>
              <a:ext uri="{FF2B5EF4-FFF2-40B4-BE49-F238E27FC236}">
                <a16:creationId xmlns:a16="http://schemas.microsoft.com/office/drawing/2014/main" id="{649BC744-0677-42CE-8C3A-9866834D80FB}"/>
              </a:ext>
            </a:extLst>
          </p:cNvPr>
          <p:cNvGrpSpPr/>
          <p:nvPr/>
        </p:nvGrpSpPr>
        <p:grpSpPr>
          <a:xfrm>
            <a:off x="5711917" y="3600809"/>
            <a:ext cx="284696" cy="326944"/>
            <a:chOff x="7240382" y="4287093"/>
            <a:chExt cx="384698" cy="441785"/>
          </a:xfrm>
          <a:solidFill>
            <a:schemeClr val="accent2"/>
          </a:solidFill>
        </p:grpSpPr>
        <p:sp>
          <p:nvSpPr>
            <p:cNvPr id="11" name="任意多边形: 形状 10">
              <a:extLst>
                <a:ext uri="{FF2B5EF4-FFF2-40B4-BE49-F238E27FC236}">
                  <a16:creationId xmlns:a16="http://schemas.microsoft.com/office/drawing/2014/main" id="{04EB5BCD-D01E-482B-A551-2224DF8D1522}"/>
                </a:ext>
              </a:extLst>
            </p:cNvPr>
            <p:cNvSpPr/>
            <p:nvPr/>
          </p:nvSpPr>
          <p:spPr>
            <a:xfrm>
              <a:off x="7240382" y="4287093"/>
              <a:ext cx="384698" cy="441785"/>
            </a:xfrm>
            <a:custGeom>
              <a:avLst/>
              <a:gdLst>
                <a:gd name="connsiteX0" fmla="*/ 230265 w 230401"/>
                <a:gd name="connsiteY0" fmla="*/ 11647 h 264591"/>
                <a:gd name="connsiteX1" fmla="*/ 218535 w 230401"/>
                <a:gd name="connsiteY1" fmla="*/ -83 h 264591"/>
                <a:gd name="connsiteX2" fmla="*/ 218463 w 230401"/>
                <a:gd name="connsiteY2" fmla="*/ -83 h 264591"/>
                <a:gd name="connsiteX3" fmla="*/ 10996 w 230401"/>
                <a:gd name="connsiteY3" fmla="*/ -83 h 264591"/>
                <a:gd name="connsiteX4" fmla="*/ -57 w 230401"/>
                <a:gd name="connsiteY4" fmla="*/ 12417 h 264591"/>
                <a:gd name="connsiteX5" fmla="*/ 10636 w 230401"/>
                <a:gd name="connsiteY5" fmla="*/ 23449 h 264591"/>
                <a:gd name="connsiteX6" fmla="*/ 9988 w 230401"/>
                <a:gd name="connsiteY6" fmla="*/ 28558 h 264591"/>
                <a:gd name="connsiteX7" fmla="*/ 9988 w 230401"/>
                <a:gd name="connsiteY7" fmla="*/ 138300 h 264591"/>
                <a:gd name="connsiteX8" fmla="*/ 10636 w 230401"/>
                <a:gd name="connsiteY8" fmla="*/ 143482 h 264591"/>
                <a:gd name="connsiteX9" fmla="*/ -36 w 230401"/>
                <a:gd name="connsiteY9" fmla="*/ 156320 h 264591"/>
                <a:gd name="connsiteX10" fmla="*/ 10996 w 230401"/>
                <a:gd name="connsiteY10" fmla="*/ 167013 h 264591"/>
                <a:gd name="connsiteX11" fmla="*/ 104187 w 230401"/>
                <a:gd name="connsiteY11" fmla="*/ 167013 h 264591"/>
                <a:gd name="connsiteX12" fmla="*/ 104187 w 230401"/>
                <a:gd name="connsiteY12" fmla="*/ 169316 h 264591"/>
                <a:gd name="connsiteX13" fmla="*/ 104187 w 230401"/>
                <a:gd name="connsiteY13" fmla="*/ 197381 h 264591"/>
                <a:gd name="connsiteX14" fmla="*/ 102604 w 230401"/>
                <a:gd name="connsiteY14" fmla="*/ 198605 h 264591"/>
                <a:gd name="connsiteX15" fmla="*/ 62593 w 230401"/>
                <a:gd name="connsiteY15" fmla="*/ 240199 h 264591"/>
                <a:gd name="connsiteX16" fmla="*/ 60434 w 230401"/>
                <a:gd name="connsiteY16" fmla="*/ 247899 h 264591"/>
                <a:gd name="connsiteX17" fmla="*/ 64392 w 230401"/>
                <a:gd name="connsiteY17" fmla="*/ 255095 h 264591"/>
                <a:gd name="connsiteX18" fmla="*/ 71588 w 230401"/>
                <a:gd name="connsiteY18" fmla="*/ 258837 h 264591"/>
                <a:gd name="connsiteX19" fmla="*/ 79288 w 230401"/>
                <a:gd name="connsiteY19" fmla="*/ 256318 h 264591"/>
                <a:gd name="connsiteX20" fmla="*/ 103899 w 230401"/>
                <a:gd name="connsiteY20" fmla="*/ 230772 h 264591"/>
                <a:gd name="connsiteX21" fmla="*/ 103899 w 230401"/>
                <a:gd name="connsiteY21" fmla="*/ 251785 h 264591"/>
                <a:gd name="connsiteX22" fmla="*/ 114744 w 230401"/>
                <a:gd name="connsiteY22" fmla="*/ 264472 h 264591"/>
                <a:gd name="connsiteX23" fmla="*/ 127431 w 230401"/>
                <a:gd name="connsiteY23" fmla="*/ 253627 h 264591"/>
                <a:gd name="connsiteX24" fmla="*/ 127431 w 230401"/>
                <a:gd name="connsiteY24" fmla="*/ 251785 h 264591"/>
                <a:gd name="connsiteX25" fmla="*/ 127431 w 230401"/>
                <a:gd name="connsiteY25" fmla="*/ 230700 h 264591"/>
                <a:gd name="connsiteX26" fmla="*/ 155640 w 230401"/>
                <a:gd name="connsiteY26" fmla="*/ 257902 h 264591"/>
                <a:gd name="connsiteX27" fmla="*/ 163484 w 230401"/>
                <a:gd name="connsiteY27" fmla="*/ 260204 h 264591"/>
                <a:gd name="connsiteX28" fmla="*/ 174638 w 230401"/>
                <a:gd name="connsiteY28" fmla="*/ 248690 h 264591"/>
                <a:gd name="connsiteX29" fmla="*/ 171976 w 230401"/>
                <a:gd name="connsiteY29" fmla="*/ 240919 h 264591"/>
                <a:gd name="connsiteX30" fmla="*/ 171976 w 230401"/>
                <a:gd name="connsiteY30" fmla="*/ 240919 h 264591"/>
                <a:gd name="connsiteX31" fmla="*/ 128438 w 230401"/>
                <a:gd name="connsiteY31" fmla="*/ 199037 h 264591"/>
                <a:gd name="connsiteX32" fmla="*/ 127431 w 230401"/>
                <a:gd name="connsiteY32" fmla="*/ 198173 h 264591"/>
                <a:gd name="connsiteX33" fmla="*/ 127431 w 230401"/>
                <a:gd name="connsiteY33" fmla="*/ 169388 h 264591"/>
                <a:gd name="connsiteX34" fmla="*/ 127431 w 230401"/>
                <a:gd name="connsiteY34" fmla="*/ 167085 h 264591"/>
                <a:gd name="connsiteX35" fmla="*/ 218607 w 230401"/>
                <a:gd name="connsiteY35" fmla="*/ 167085 h 264591"/>
                <a:gd name="connsiteX36" fmla="*/ 230315 w 230401"/>
                <a:gd name="connsiteY36" fmla="*/ 155190 h 264591"/>
                <a:gd name="connsiteX37" fmla="*/ 223285 w 230401"/>
                <a:gd name="connsiteY37" fmla="*/ 144489 h 264591"/>
                <a:gd name="connsiteX38" fmla="*/ 224148 w 230401"/>
                <a:gd name="connsiteY38" fmla="*/ 138372 h 264591"/>
                <a:gd name="connsiteX39" fmla="*/ 224148 w 230401"/>
                <a:gd name="connsiteY39" fmla="*/ 28990 h 264591"/>
                <a:gd name="connsiteX40" fmla="*/ 223285 w 230401"/>
                <a:gd name="connsiteY40" fmla="*/ 22945 h 264591"/>
                <a:gd name="connsiteX41" fmla="*/ 230265 w 230401"/>
                <a:gd name="connsiteY41" fmla="*/ 11647 h 264591"/>
                <a:gd name="connsiteX42" fmla="*/ 167442 w 230401"/>
                <a:gd name="connsiteY42" fmla="*/ 245524 h 264591"/>
                <a:gd name="connsiteX43" fmla="*/ 168089 w 230401"/>
                <a:gd name="connsiteY43" fmla="*/ 247755 h 264591"/>
                <a:gd name="connsiteX44" fmla="*/ 166219 w 230401"/>
                <a:gd name="connsiteY44" fmla="*/ 251425 h 264591"/>
                <a:gd name="connsiteX45" fmla="*/ 162621 w 230401"/>
                <a:gd name="connsiteY45" fmla="*/ 253440 h 264591"/>
                <a:gd name="connsiteX46" fmla="*/ 160318 w 230401"/>
                <a:gd name="connsiteY46" fmla="*/ 252864 h 264591"/>
                <a:gd name="connsiteX47" fmla="*/ 126495 w 230401"/>
                <a:gd name="connsiteY47" fmla="*/ 220265 h 264591"/>
                <a:gd name="connsiteX48" fmla="*/ 122825 w 230401"/>
                <a:gd name="connsiteY48" fmla="*/ 219618 h 264591"/>
                <a:gd name="connsiteX49" fmla="*/ 120810 w 230401"/>
                <a:gd name="connsiteY49" fmla="*/ 222712 h 264591"/>
                <a:gd name="connsiteX50" fmla="*/ 120810 w 230401"/>
                <a:gd name="connsiteY50" fmla="*/ 251497 h 264591"/>
                <a:gd name="connsiteX51" fmla="*/ 115701 w 230401"/>
                <a:gd name="connsiteY51" fmla="*/ 256606 h 264591"/>
                <a:gd name="connsiteX52" fmla="*/ 110592 w 230401"/>
                <a:gd name="connsiteY52" fmla="*/ 251497 h 264591"/>
                <a:gd name="connsiteX53" fmla="*/ 110592 w 230401"/>
                <a:gd name="connsiteY53" fmla="*/ 222280 h 264591"/>
                <a:gd name="connsiteX54" fmla="*/ 108505 w 230401"/>
                <a:gd name="connsiteY54" fmla="*/ 219186 h 264591"/>
                <a:gd name="connsiteX55" fmla="*/ 107282 w 230401"/>
                <a:gd name="connsiteY55" fmla="*/ 219186 h 264591"/>
                <a:gd name="connsiteX56" fmla="*/ 104835 w 230401"/>
                <a:gd name="connsiteY56" fmla="*/ 220193 h 264591"/>
                <a:gd name="connsiteX57" fmla="*/ 74538 w 230401"/>
                <a:gd name="connsiteY57" fmla="*/ 251713 h 264591"/>
                <a:gd name="connsiteX58" fmla="*/ 72524 w 230401"/>
                <a:gd name="connsiteY58" fmla="*/ 252217 h 264591"/>
                <a:gd name="connsiteX59" fmla="*/ 68854 w 230401"/>
                <a:gd name="connsiteY59" fmla="*/ 250274 h 264591"/>
                <a:gd name="connsiteX60" fmla="*/ 66767 w 230401"/>
                <a:gd name="connsiteY60" fmla="*/ 246676 h 264591"/>
                <a:gd name="connsiteX61" fmla="*/ 67199 w 230401"/>
                <a:gd name="connsiteY61" fmla="*/ 244661 h 264591"/>
                <a:gd name="connsiteX62" fmla="*/ 107137 w 230401"/>
                <a:gd name="connsiteY62" fmla="*/ 203066 h 264591"/>
                <a:gd name="connsiteX63" fmla="*/ 108001 w 230401"/>
                <a:gd name="connsiteY63" fmla="*/ 202635 h 264591"/>
                <a:gd name="connsiteX64" fmla="*/ 110592 w 230401"/>
                <a:gd name="connsiteY64" fmla="*/ 199396 h 264591"/>
                <a:gd name="connsiteX65" fmla="*/ 110592 w 230401"/>
                <a:gd name="connsiteY65" fmla="*/ 169172 h 264591"/>
                <a:gd name="connsiteX66" fmla="*/ 111023 w 230401"/>
                <a:gd name="connsiteY66" fmla="*/ 166869 h 264591"/>
                <a:gd name="connsiteX67" fmla="*/ 120378 w 230401"/>
                <a:gd name="connsiteY67" fmla="*/ 166869 h 264591"/>
                <a:gd name="connsiteX68" fmla="*/ 120810 w 230401"/>
                <a:gd name="connsiteY68" fmla="*/ 169172 h 264591"/>
                <a:gd name="connsiteX69" fmla="*/ 120810 w 230401"/>
                <a:gd name="connsiteY69" fmla="*/ 200260 h 264591"/>
                <a:gd name="connsiteX70" fmla="*/ 123113 w 230401"/>
                <a:gd name="connsiteY70" fmla="*/ 203426 h 264591"/>
                <a:gd name="connsiteX71" fmla="*/ 123905 w 230401"/>
                <a:gd name="connsiteY71" fmla="*/ 203858 h 264591"/>
                <a:gd name="connsiteX72" fmla="*/ 223572 w 230401"/>
                <a:gd name="connsiteY72" fmla="*/ 154852 h 264591"/>
                <a:gd name="connsiteX73" fmla="*/ 218391 w 230401"/>
                <a:gd name="connsiteY73" fmla="*/ 160033 h 264591"/>
                <a:gd name="connsiteX74" fmla="*/ 10996 w 230401"/>
                <a:gd name="connsiteY74" fmla="*/ 160033 h 264591"/>
                <a:gd name="connsiteX75" fmla="*/ 6462 w 230401"/>
                <a:gd name="connsiteY75" fmla="*/ 154276 h 264591"/>
                <a:gd name="connsiteX76" fmla="*/ 10996 w 230401"/>
                <a:gd name="connsiteY76" fmla="*/ 149742 h 264591"/>
                <a:gd name="connsiteX77" fmla="*/ 218463 w 230401"/>
                <a:gd name="connsiteY77" fmla="*/ 149742 h 264591"/>
                <a:gd name="connsiteX78" fmla="*/ 223572 w 230401"/>
                <a:gd name="connsiteY78" fmla="*/ 154852 h 264591"/>
                <a:gd name="connsiteX79" fmla="*/ 19991 w 230401"/>
                <a:gd name="connsiteY79" fmla="*/ 138300 h 264591"/>
                <a:gd name="connsiteX80" fmla="*/ 19991 w 230401"/>
                <a:gd name="connsiteY80" fmla="*/ 28918 h 264591"/>
                <a:gd name="connsiteX81" fmla="*/ 21143 w 230401"/>
                <a:gd name="connsiteY81" fmla="*/ 23808 h 264591"/>
                <a:gd name="connsiteX82" fmla="*/ 212850 w 230401"/>
                <a:gd name="connsiteY82" fmla="*/ 23808 h 264591"/>
                <a:gd name="connsiteX83" fmla="*/ 214073 w 230401"/>
                <a:gd name="connsiteY83" fmla="*/ 28918 h 264591"/>
                <a:gd name="connsiteX84" fmla="*/ 214073 w 230401"/>
                <a:gd name="connsiteY84" fmla="*/ 138300 h 264591"/>
                <a:gd name="connsiteX85" fmla="*/ 212850 w 230401"/>
                <a:gd name="connsiteY85" fmla="*/ 143482 h 264591"/>
                <a:gd name="connsiteX86" fmla="*/ 21143 w 230401"/>
                <a:gd name="connsiteY86" fmla="*/ 143482 h 264591"/>
                <a:gd name="connsiteX87" fmla="*/ 19991 w 230401"/>
                <a:gd name="connsiteY87" fmla="*/ 138300 h 264591"/>
                <a:gd name="connsiteX88" fmla="*/ 218463 w 230401"/>
                <a:gd name="connsiteY88" fmla="*/ 17188 h 264591"/>
                <a:gd name="connsiteX89" fmla="*/ 10996 w 230401"/>
                <a:gd name="connsiteY89" fmla="*/ 17188 h 264591"/>
                <a:gd name="connsiteX90" fmla="*/ 6462 w 230401"/>
                <a:gd name="connsiteY90" fmla="*/ 11431 h 264591"/>
                <a:gd name="connsiteX91" fmla="*/ 10996 w 230401"/>
                <a:gd name="connsiteY91" fmla="*/ 6897 h 264591"/>
                <a:gd name="connsiteX92" fmla="*/ 218463 w 230401"/>
                <a:gd name="connsiteY92" fmla="*/ 6897 h 264591"/>
                <a:gd name="connsiteX93" fmla="*/ 224220 w 230401"/>
                <a:gd name="connsiteY93" fmla="*/ 11431 h 264591"/>
                <a:gd name="connsiteX94" fmla="*/ 219679 w 230401"/>
                <a:gd name="connsiteY94" fmla="*/ 17188 h 264591"/>
                <a:gd name="connsiteX95" fmla="*/ 218463 w 230401"/>
                <a:gd name="connsiteY95" fmla="*/ 17188 h 26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30401" h="264591">
                  <a:moveTo>
                    <a:pt x="230265" y="11647"/>
                  </a:moveTo>
                  <a:cubicBezTo>
                    <a:pt x="230265" y="5170"/>
                    <a:pt x="225012" y="-83"/>
                    <a:pt x="218535" y="-83"/>
                  </a:cubicBezTo>
                  <a:cubicBezTo>
                    <a:pt x="218513" y="-83"/>
                    <a:pt x="218485" y="-83"/>
                    <a:pt x="218463" y="-83"/>
                  </a:cubicBezTo>
                  <a:lnTo>
                    <a:pt x="10996" y="-83"/>
                  </a:lnTo>
                  <a:cubicBezTo>
                    <a:pt x="4491" y="313"/>
                    <a:pt x="-461" y="5911"/>
                    <a:pt x="-57" y="12417"/>
                  </a:cubicBezTo>
                  <a:cubicBezTo>
                    <a:pt x="295" y="18231"/>
                    <a:pt x="4836" y="22916"/>
                    <a:pt x="10636" y="23449"/>
                  </a:cubicBezTo>
                  <a:cubicBezTo>
                    <a:pt x="10204" y="25118"/>
                    <a:pt x="9988" y="26831"/>
                    <a:pt x="9988" y="28558"/>
                  </a:cubicBezTo>
                  <a:lnTo>
                    <a:pt x="9988" y="138300"/>
                  </a:lnTo>
                  <a:cubicBezTo>
                    <a:pt x="9981" y="140049"/>
                    <a:pt x="10197" y="141790"/>
                    <a:pt x="10636" y="143482"/>
                  </a:cubicBezTo>
                  <a:cubicBezTo>
                    <a:pt x="4145" y="144079"/>
                    <a:pt x="-633" y="149829"/>
                    <a:pt x="-36" y="156320"/>
                  </a:cubicBezTo>
                  <a:cubicBezTo>
                    <a:pt x="504" y="162113"/>
                    <a:pt x="5181" y="166654"/>
                    <a:pt x="10996" y="167013"/>
                  </a:cubicBezTo>
                  <a:lnTo>
                    <a:pt x="104187" y="167013"/>
                  </a:lnTo>
                  <a:cubicBezTo>
                    <a:pt x="104115" y="167776"/>
                    <a:pt x="104115" y="168553"/>
                    <a:pt x="104187" y="169316"/>
                  </a:cubicBezTo>
                  <a:lnTo>
                    <a:pt x="104187" y="197381"/>
                  </a:lnTo>
                  <a:cubicBezTo>
                    <a:pt x="103575" y="197662"/>
                    <a:pt x="103036" y="198079"/>
                    <a:pt x="102604" y="198605"/>
                  </a:cubicBezTo>
                  <a:lnTo>
                    <a:pt x="62593" y="240199"/>
                  </a:lnTo>
                  <a:cubicBezTo>
                    <a:pt x="60679" y="242271"/>
                    <a:pt x="59873" y="245136"/>
                    <a:pt x="60434" y="247899"/>
                  </a:cubicBezTo>
                  <a:cubicBezTo>
                    <a:pt x="60988" y="250648"/>
                    <a:pt x="62370" y="253159"/>
                    <a:pt x="64392" y="255095"/>
                  </a:cubicBezTo>
                  <a:cubicBezTo>
                    <a:pt x="66349" y="257053"/>
                    <a:pt x="68861" y="258355"/>
                    <a:pt x="71588" y="258837"/>
                  </a:cubicBezTo>
                  <a:cubicBezTo>
                    <a:pt x="74409" y="259290"/>
                    <a:pt x="77280" y="258355"/>
                    <a:pt x="79288" y="256318"/>
                  </a:cubicBezTo>
                  <a:lnTo>
                    <a:pt x="103899" y="230772"/>
                  </a:lnTo>
                  <a:lnTo>
                    <a:pt x="103899" y="251785"/>
                  </a:lnTo>
                  <a:cubicBezTo>
                    <a:pt x="103388" y="258283"/>
                    <a:pt x="108246" y="263961"/>
                    <a:pt x="114744" y="264472"/>
                  </a:cubicBezTo>
                  <a:cubicBezTo>
                    <a:pt x="121242" y="264983"/>
                    <a:pt x="126920" y="260125"/>
                    <a:pt x="127431" y="253627"/>
                  </a:cubicBezTo>
                  <a:cubicBezTo>
                    <a:pt x="127481" y="253015"/>
                    <a:pt x="127481" y="252397"/>
                    <a:pt x="127431" y="251785"/>
                  </a:cubicBezTo>
                  <a:lnTo>
                    <a:pt x="127431" y="230700"/>
                  </a:lnTo>
                  <a:lnTo>
                    <a:pt x="155640" y="257902"/>
                  </a:lnTo>
                  <a:cubicBezTo>
                    <a:pt x="157777" y="259816"/>
                    <a:pt x="160656" y="260658"/>
                    <a:pt x="163484" y="260204"/>
                  </a:cubicBezTo>
                  <a:cubicBezTo>
                    <a:pt x="169320" y="259219"/>
                    <a:pt x="173839" y="254555"/>
                    <a:pt x="174638" y="248690"/>
                  </a:cubicBezTo>
                  <a:cubicBezTo>
                    <a:pt x="174998" y="245826"/>
                    <a:pt x="174012" y="242962"/>
                    <a:pt x="171976" y="240919"/>
                  </a:cubicBezTo>
                  <a:lnTo>
                    <a:pt x="171976" y="240919"/>
                  </a:lnTo>
                  <a:lnTo>
                    <a:pt x="128438" y="199037"/>
                  </a:lnTo>
                  <a:lnTo>
                    <a:pt x="127431" y="198173"/>
                  </a:lnTo>
                  <a:lnTo>
                    <a:pt x="127431" y="169388"/>
                  </a:lnTo>
                  <a:cubicBezTo>
                    <a:pt x="127503" y="168625"/>
                    <a:pt x="127503" y="167848"/>
                    <a:pt x="127431" y="167085"/>
                  </a:cubicBezTo>
                  <a:lnTo>
                    <a:pt x="218607" y="167085"/>
                  </a:lnTo>
                  <a:cubicBezTo>
                    <a:pt x="225127" y="167035"/>
                    <a:pt x="230365" y="161710"/>
                    <a:pt x="230315" y="155190"/>
                  </a:cubicBezTo>
                  <a:cubicBezTo>
                    <a:pt x="230279" y="150548"/>
                    <a:pt x="227530" y="146367"/>
                    <a:pt x="223285" y="144489"/>
                  </a:cubicBezTo>
                  <a:cubicBezTo>
                    <a:pt x="223867" y="142503"/>
                    <a:pt x="224155" y="140445"/>
                    <a:pt x="224148" y="138372"/>
                  </a:cubicBezTo>
                  <a:lnTo>
                    <a:pt x="224148" y="28990"/>
                  </a:lnTo>
                  <a:cubicBezTo>
                    <a:pt x="224155" y="26946"/>
                    <a:pt x="223860" y="24910"/>
                    <a:pt x="223285" y="22945"/>
                  </a:cubicBezTo>
                  <a:cubicBezTo>
                    <a:pt x="227696" y="20952"/>
                    <a:pt x="230459" y="16483"/>
                    <a:pt x="230265" y="11647"/>
                  </a:cubicBezTo>
                  <a:close/>
                  <a:moveTo>
                    <a:pt x="167442" y="245524"/>
                  </a:moveTo>
                  <a:cubicBezTo>
                    <a:pt x="168010" y="246114"/>
                    <a:pt x="168248" y="246949"/>
                    <a:pt x="168089" y="247755"/>
                  </a:cubicBezTo>
                  <a:cubicBezTo>
                    <a:pt x="167881" y="249151"/>
                    <a:pt x="167226" y="250439"/>
                    <a:pt x="166219" y="251425"/>
                  </a:cubicBezTo>
                  <a:cubicBezTo>
                    <a:pt x="165261" y="252454"/>
                    <a:pt x="164002" y="253159"/>
                    <a:pt x="162621" y="253440"/>
                  </a:cubicBezTo>
                  <a:cubicBezTo>
                    <a:pt x="161807" y="253577"/>
                    <a:pt x="160973" y="253368"/>
                    <a:pt x="160318" y="252864"/>
                  </a:cubicBezTo>
                  <a:lnTo>
                    <a:pt x="126495" y="220265"/>
                  </a:lnTo>
                  <a:cubicBezTo>
                    <a:pt x="125502" y="219351"/>
                    <a:pt x="124070" y="219100"/>
                    <a:pt x="122825" y="219618"/>
                  </a:cubicBezTo>
                  <a:cubicBezTo>
                    <a:pt x="121587" y="220143"/>
                    <a:pt x="120789" y="221366"/>
                    <a:pt x="120810" y="222712"/>
                  </a:cubicBezTo>
                  <a:lnTo>
                    <a:pt x="120810" y="251497"/>
                  </a:lnTo>
                  <a:cubicBezTo>
                    <a:pt x="120810" y="254318"/>
                    <a:pt x="118522" y="256606"/>
                    <a:pt x="115701" y="256606"/>
                  </a:cubicBezTo>
                  <a:cubicBezTo>
                    <a:pt x="112880" y="256606"/>
                    <a:pt x="110592" y="254318"/>
                    <a:pt x="110592" y="251497"/>
                  </a:cubicBezTo>
                  <a:lnTo>
                    <a:pt x="110592" y="222280"/>
                  </a:lnTo>
                  <a:cubicBezTo>
                    <a:pt x="110599" y="220920"/>
                    <a:pt x="109771" y="219690"/>
                    <a:pt x="108505" y="219186"/>
                  </a:cubicBezTo>
                  <a:cubicBezTo>
                    <a:pt x="108102" y="219085"/>
                    <a:pt x="107684" y="219085"/>
                    <a:pt x="107282" y="219186"/>
                  </a:cubicBezTo>
                  <a:cubicBezTo>
                    <a:pt x="106368" y="219186"/>
                    <a:pt x="105482" y="219546"/>
                    <a:pt x="104835" y="220193"/>
                  </a:cubicBezTo>
                  <a:lnTo>
                    <a:pt x="74538" y="251713"/>
                  </a:lnTo>
                  <a:cubicBezTo>
                    <a:pt x="73977" y="252173"/>
                    <a:pt x="73236" y="252353"/>
                    <a:pt x="72524" y="252217"/>
                  </a:cubicBezTo>
                  <a:cubicBezTo>
                    <a:pt x="71120" y="251986"/>
                    <a:pt x="69832" y="251303"/>
                    <a:pt x="68854" y="250274"/>
                  </a:cubicBezTo>
                  <a:cubicBezTo>
                    <a:pt x="67781" y="249338"/>
                    <a:pt x="67047" y="248072"/>
                    <a:pt x="66767" y="246676"/>
                  </a:cubicBezTo>
                  <a:cubicBezTo>
                    <a:pt x="66594" y="245970"/>
                    <a:pt x="66752" y="245229"/>
                    <a:pt x="67199" y="244661"/>
                  </a:cubicBezTo>
                  <a:lnTo>
                    <a:pt x="107137" y="203066"/>
                  </a:lnTo>
                  <a:lnTo>
                    <a:pt x="108001" y="202635"/>
                  </a:lnTo>
                  <a:cubicBezTo>
                    <a:pt x="109534" y="202325"/>
                    <a:pt x="110621" y="200958"/>
                    <a:pt x="110592" y="199396"/>
                  </a:cubicBezTo>
                  <a:lnTo>
                    <a:pt x="110592" y="169172"/>
                  </a:lnTo>
                  <a:cubicBezTo>
                    <a:pt x="110592" y="168388"/>
                    <a:pt x="110736" y="167603"/>
                    <a:pt x="111023" y="166869"/>
                  </a:cubicBezTo>
                  <a:lnTo>
                    <a:pt x="120378" y="166869"/>
                  </a:lnTo>
                  <a:cubicBezTo>
                    <a:pt x="120666" y="167603"/>
                    <a:pt x="120810" y="168388"/>
                    <a:pt x="120810" y="169172"/>
                  </a:cubicBezTo>
                  <a:lnTo>
                    <a:pt x="120810" y="200260"/>
                  </a:lnTo>
                  <a:cubicBezTo>
                    <a:pt x="120803" y="201706"/>
                    <a:pt x="121739" y="202987"/>
                    <a:pt x="123113" y="203426"/>
                  </a:cubicBezTo>
                  <a:cubicBezTo>
                    <a:pt x="123423" y="203462"/>
                    <a:pt x="123703" y="203620"/>
                    <a:pt x="123905" y="203858"/>
                  </a:cubicBezTo>
                  <a:close/>
                  <a:moveTo>
                    <a:pt x="223572" y="154852"/>
                  </a:moveTo>
                  <a:cubicBezTo>
                    <a:pt x="223572" y="157716"/>
                    <a:pt x="221255" y="160033"/>
                    <a:pt x="218391" y="160033"/>
                  </a:cubicBezTo>
                  <a:lnTo>
                    <a:pt x="10996" y="160033"/>
                  </a:lnTo>
                  <a:cubicBezTo>
                    <a:pt x="8153" y="159695"/>
                    <a:pt x="6124" y="157118"/>
                    <a:pt x="6462" y="154276"/>
                  </a:cubicBezTo>
                  <a:cubicBezTo>
                    <a:pt x="6743" y="151901"/>
                    <a:pt x="8614" y="150023"/>
                    <a:pt x="10996" y="149742"/>
                  </a:cubicBezTo>
                  <a:lnTo>
                    <a:pt x="218463" y="149742"/>
                  </a:lnTo>
                  <a:cubicBezTo>
                    <a:pt x="221284" y="149742"/>
                    <a:pt x="223572" y="152031"/>
                    <a:pt x="223572" y="154852"/>
                  </a:cubicBezTo>
                  <a:close/>
                  <a:moveTo>
                    <a:pt x="19991" y="138300"/>
                  </a:moveTo>
                  <a:lnTo>
                    <a:pt x="19991" y="28918"/>
                  </a:lnTo>
                  <a:cubicBezTo>
                    <a:pt x="20005" y="27155"/>
                    <a:pt x="20394" y="25406"/>
                    <a:pt x="21143" y="23808"/>
                  </a:cubicBezTo>
                  <a:lnTo>
                    <a:pt x="212850" y="23808"/>
                  </a:lnTo>
                  <a:cubicBezTo>
                    <a:pt x="213620" y="25406"/>
                    <a:pt x="214037" y="27147"/>
                    <a:pt x="214073" y="28918"/>
                  </a:cubicBezTo>
                  <a:lnTo>
                    <a:pt x="214073" y="138300"/>
                  </a:lnTo>
                  <a:cubicBezTo>
                    <a:pt x="214045" y="140092"/>
                    <a:pt x="213627" y="141863"/>
                    <a:pt x="212850" y="143482"/>
                  </a:cubicBezTo>
                  <a:lnTo>
                    <a:pt x="21143" y="143482"/>
                  </a:lnTo>
                  <a:cubicBezTo>
                    <a:pt x="20394" y="141855"/>
                    <a:pt x="19998" y="140092"/>
                    <a:pt x="19991" y="138300"/>
                  </a:cubicBezTo>
                  <a:close/>
                  <a:moveTo>
                    <a:pt x="218463" y="17188"/>
                  </a:moveTo>
                  <a:lnTo>
                    <a:pt x="10996" y="17188"/>
                  </a:lnTo>
                  <a:cubicBezTo>
                    <a:pt x="8153" y="16850"/>
                    <a:pt x="6124" y="14274"/>
                    <a:pt x="6462" y="11431"/>
                  </a:cubicBezTo>
                  <a:cubicBezTo>
                    <a:pt x="6743" y="9056"/>
                    <a:pt x="8614" y="7178"/>
                    <a:pt x="10996" y="6897"/>
                  </a:cubicBezTo>
                  <a:lnTo>
                    <a:pt x="218463" y="6897"/>
                  </a:lnTo>
                  <a:cubicBezTo>
                    <a:pt x="221305" y="6559"/>
                    <a:pt x="223882" y="8589"/>
                    <a:pt x="224220" y="11431"/>
                  </a:cubicBezTo>
                  <a:cubicBezTo>
                    <a:pt x="224551" y="14274"/>
                    <a:pt x="222522" y="16850"/>
                    <a:pt x="219679" y="17188"/>
                  </a:cubicBezTo>
                  <a:cubicBezTo>
                    <a:pt x="219276" y="17238"/>
                    <a:pt x="218866" y="17238"/>
                    <a:pt x="218463" y="17188"/>
                  </a:cubicBezTo>
                  <a:close/>
                </a:path>
              </a:pathLst>
            </a:custGeom>
            <a:grpFill/>
            <a:ln w="7189"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任意多边形: 形状 11">
              <a:extLst>
                <a:ext uri="{FF2B5EF4-FFF2-40B4-BE49-F238E27FC236}">
                  <a16:creationId xmlns:a16="http://schemas.microsoft.com/office/drawing/2014/main" id="{902F6EF8-7D8C-4EBF-AB27-AE1B18706137}"/>
                </a:ext>
              </a:extLst>
            </p:cNvPr>
            <p:cNvSpPr/>
            <p:nvPr/>
          </p:nvSpPr>
          <p:spPr>
            <a:xfrm>
              <a:off x="7307669" y="4357334"/>
              <a:ext cx="248548" cy="125971"/>
            </a:xfrm>
            <a:custGeom>
              <a:avLst/>
              <a:gdLst>
                <a:gd name="connsiteX0" fmla="*/ 146788 w 148859"/>
                <a:gd name="connsiteY0" fmla="*/ 1027 h 75446"/>
                <a:gd name="connsiteX1" fmla="*/ 139801 w 148859"/>
                <a:gd name="connsiteY1" fmla="*/ 1754 h 75446"/>
                <a:gd name="connsiteX2" fmla="*/ 139592 w 148859"/>
                <a:gd name="connsiteY2" fmla="*/ 2034 h 75446"/>
                <a:gd name="connsiteX3" fmla="*/ 109368 w 148859"/>
                <a:gd name="connsiteY3" fmla="*/ 42117 h 75446"/>
                <a:gd name="connsiteX4" fmla="*/ 69141 w 148859"/>
                <a:gd name="connsiteY4" fmla="*/ 21968 h 75446"/>
                <a:gd name="connsiteX5" fmla="*/ 62737 w 148859"/>
                <a:gd name="connsiteY5" fmla="*/ 23623 h 75446"/>
                <a:gd name="connsiteX6" fmla="*/ 34959 w 148859"/>
                <a:gd name="connsiteY6" fmla="*/ 65433 h 75446"/>
                <a:gd name="connsiteX7" fmla="*/ 4879 w 148859"/>
                <a:gd name="connsiteY7" fmla="*/ 65433 h 75446"/>
                <a:gd name="connsiteX8" fmla="*/ -86 w 148859"/>
                <a:gd name="connsiteY8" fmla="*/ 70398 h 75446"/>
                <a:gd name="connsiteX9" fmla="*/ 4879 w 148859"/>
                <a:gd name="connsiteY9" fmla="*/ 75364 h 75446"/>
                <a:gd name="connsiteX10" fmla="*/ 37622 w 148859"/>
                <a:gd name="connsiteY10" fmla="*/ 75364 h 75446"/>
                <a:gd name="connsiteX11" fmla="*/ 41724 w 148859"/>
                <a:gd name="connsiteY11" fmla="*/ 73133 h 75446"/>
                <a:gd name="connsiteX12" fmla="*/ 68638 w 148859"/>
                <a:gd name="connsiteY12" fmla="*/ 32834 h 75446"/>
                <a:gd name="connsiteX13" fmla="*/ 108648 w 148859"/>
                <a:gd name="connsiteY13" fmla="*/ 52840 h 75446"/>
                <a:gd name="connsiteX14" fmla="*/ 114837 w 148859"/>
                <a:gd name="connsiteY14" fmla="*/ 51400 h 75446"/>
                <a:gd name="connsiteX15" fmla="*/ 147580 w 148859"/>
                <a:gd name="connsiteY15" fmla="*/ 8223 h 75446"/>
                <a:gd name="connsiteX16" fmla="*/ 147033 w 148859"/>
                <a:gd name="connsiteY16" fmla="*/ 1221 h 75446"/>
                <a:gd name="connsiteX17" fmla="*/ 146788 w 148859"/>
                <a:gd name="connsiteY17" fmla="*/ 1027 h 7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859" h="75446">
                  <a:moveTo>
                    <a:pt x="146788" y="1027"/>
                  </a:moveTo>
                  <a:cubicBezTo>
                    <a:pt x="144658" y="-700"/>
                    <a:pt x="141535" y="-376"/>
                    <a:pt x="139801" y="1754"/>
                  </a:cubicBezTo>
                  <a:cubicBezTo>
                    <a:pt x="139729" y="1847"/>
                    <a:pt x="139657" y="1941"/>
                    <a:pt x="139592" y="2034"/>
                  </a:cubicBezTo>
                  <a:lnTo>
                    <a:pt x="109368" y="42117"/>
                  </a:lnTo>
                  <a:lnTo>
                    <a:pt x="69141" y="21968"/>
                  </a:lnTo>
                  <a:cubicBezTo>
                    <a:pt x="66896" y="20809"/>
                    <a:pt x="64140" y="21522"/>
                    <a:pt x="62737" y="23623"/>
                  </a:cubicBezTo>
                  <a:lnTo>
                    <a:pt x="34959" y="65433"/>
                  </a:lnTo>
                  <a:lnTo>
                    <a:pt x="4879" y="65433"/>
                  </a:lnTo>
                  <a:cubicBezTo>
                    <a:pt x="2137" y="65433"/>
                    <a:pt x="-86" y="67657"/>
                    <a:pt x="-86" y="70398"/>
                  </a:cubicBezTo>
                  <a:cubicBezTo>
                    <a:pt x="-86" y="73140"/>
                    <a:pt x="2137" y="75364"/>
                    <a:pt x="4879" y="75364"/>
                  </a:cubicBezTo>
                  <a:lnTo>
                    <a:pt x="37622" y="75364"/>
                  </a:lnTo>
                  <a:cubicBezTo>
                    <a:pt x="39284" y="75378"/>
                    <a:pt x="40831" y="74536"/>
                    <a:pt x="41724" y="73133"/>
                  </a:cubicBezTo>
                  <a:lnTo>
                    <a:pt x="68638" y="32834"/>
                  </a:lnTo>
                  <a:lnTo>
                    <a:pt x="108648" y="52840"/>
                  </a:lnTo>
                  <a:cubicBezTo>
                    <a:pt x="110786" y="53948"/>
                    <a:pt x="113412" y="53336"/>
                    <a:pt x="114837" y="51400"/>
                  </a:cubicBezTo>
                  <a:lnTo>
                    <a:pt x="147580" y="8223"/>
                  </a:lnTo>
                  <a:cubicBezTo>
                    <a:pt x="149365" y="6136"/>
                    <a:pt x="149120" y="3006"/>
                    <a:pt x="147033" y="1221"/>
                  </a:cubicBezTo>
                  <a:cubicBezTo>
                    <a:pt x="146954" y="1156"/>
                    <a:pt x="146875" y="1091"/>
                    <a:pt x="146788" y="1027"/>
                  </a:cubicBezTo>
                  <a:close/>
                </a:path>
              </a:pathLst>
            </a:custGeom>
            <a:grpFill/>
            <a:ln w="7189"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13" name="椭圆 12">
            <a:extLst>
              <a:ext uri="{FF2B5EF4-FFF2-40B4-BE49-F238E27FC236}">
                <a16:creationId xmlns:a16="http://schemas.microsoft.com/office/drawing/2014/main" id="{EA06656A-A503-4EA9-A1E7-56E153131324}"/>
              </a:ext>
            </a:extLst>
          </p:cNvPr>
          <p:cNvSpPr/>
          <p:nvPr/>
        </p:nvSpPr>
        <p:spPr>
          <a:xfrm>
            <a:off x="9037269" y="3429000"/>
            <a:ext cx="670560" cy="670560"/>
          </a:xfrm>
          <a:prstGeom prst="ellipse">
            <a:avLst/>
          </a:prstGeom>
          <a:gradFill>
            <a:gsLst>
              <a:gs pos="14000">
                <a:schemeClr val="accent1">
                  <a:lumMod val="60000"/>
                  <a:lumOff val="40000"/>
                </a:schemeClr>
              </a:gs>
              <a:gs pos="85000">
                <a:schemeClr val="accent1">
                  <a:lumMod val="75000"/>
                </a:schemeClr>
              </a:gs>
            </a:gsLst>
            <a:path path="circle">
              <a:fillToRect r="100000" b="100000"/>
            </a:path>
          </a:gradFill>
          <a:ln>
            <a:noFill/>
          </a:ln>
          <a:effectLst>
            <a:outerShdw blurRad="190500" dist="38100" dir="10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14" name="文本框 13">
            <a:extLst>
              <a:ext uri="{FF2B5EF4-FFF2-40B4-BE49-F238E27FC236}">
                <a16:creationId xmlns:a16="http://schemas.microsoft.com/office/drawing/2014/main" id="{3EB7D303-ADC1-472B-B626-01C032600426}"/>
              </a:ext>
            </a:extLst>
          </p:cNvPr>
          <p:cNvSpPr txBox="1"/>
          <p:nvPr/>
        </p:nvSpPr>
        <p:spPr>
          <a:xfrm>
            <a:off x="8300127" y="4315955"/>
            <a:ext cx="2144141" cy="369332"/>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schemeClr val="accent1">
                    <a:lumMod val="75000"/>
                  </a:schemeClr>
                </a:solidFill>
                <a:effectLst/>
                <a:uLnTx/>
                <a:uFillTx/>
                <a:latin typeface="+mj-ea"/>
                <a:ea typeface="+mj-ea"/>
                <a:cs typeface="+mn-cs"/>
              </a:rPr>
              <a:t>南莫尔顿</a:t>
            </a:r>
            <a:endParaRPr kumimoji="0" lang="zh-CN" altLang="en-US" sz="2400" b="0" i="0" u="none" strike="noStrike" kern="1200" cap="none" spc="0" normalizeH="0" baseline="0" noProof="0" dirty="0">
              <a:ln>
                <a:noFill/>
              </a:ln>
              <a:solidFill>
                <a:schemeClr val="accent1">
                  <a:lumMod val="75000"/>
                </a:schemeClr>
              </a:solidFill>
              <a:effectLst/>
              <a:uLnTx/>
              <a:uFillTx/>
              <a:latin typeface="+mj-ea"/>
              <a:ea typeface="+mj-ea"/>
              <a:cs typeface="+mn-cs"/>
            </a:endParaRPr>
          </a:p>
        </p:txBody>
      </p:sp>
      <p:sp>
        <p:nvSpPr>
          <p:cNvPr id="15" name="文本框 14">
            <a:extLst>
              <a:ext uri="{FF2B5EF4-FFF2-40B4-BE49-F238E27FC236}">
                <a16:creationId xmlns:a16="http://schemas.microsoft.com/office/drawing/2014/main" id="{080B7F3D-9222-47EF-A221-4F58B104BD5C}"/>
              </a:ext>
            </a:extLst>
          </p:cNvPr>
          <p:cNvSpPr txBox="1"/>
          <p:nvPr/>
        </p:nvSpPr>
        <p:spPr>
          <a:xfrm>
            <a:off x="7972294" y="4845243"/>
            <a:ext cx="2893247" cy="82227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srgbClr val="000000"/>
                </a:solidFill>
                <a:effectLst/>
                <a:uLnTx/>
                <a:uFillTx/>
                <a:latin typeface="+mn-ea"/>
                <a:cs typeface="+mn-cs"/>
              </a:rPr>
              <a:t>在伦敦的南莫尔顿（</a:t>
            </a:r>
            <a:r>
              <a:rPr kumimoji="0" lang="en-US" altLang="zh-CN" sz="1400" b="0" i="0" u="none" strike="noStrike" kern="1200" cap="none" spc="0" normalizeH="0" baseline="0" noProof="0">
                <a:ln>
                  <a:noFill/>
                </a:ln>
                <a:solidFill>
                  <a:srgbClr val="000000"/>
                </a:solidFill>
                <a:effectLst/>
                <a:uLnTx/>
                <a:uFillTx/>
                <a:latin typeface="+mn-ea"/>
                <a:cs typeface="+mn-cs"/>
              </a:rPr>
              <a:t>South Molton</a:t>
            </a:r>
            <a:r>
              <a:rPr kumimoji="0" lang="zh-CN" altLang="en-US" sz="1400" b="0" i="0" u="none" strike="noStrike" kern="1200" cap="none" spc="0" normalizeH="0" baseline="0" noProof="0">
                <a:ln>
                  <a:noFill/>
                </a:ln>
                <a:solidFill>
                  <a:srgbClr val="000000"/>
                </a:solidFill>
                <a:effectLst/>
                <a:uLnTx/>
                <a:uFillTx/>
                <a:latin typeface="+mn-ea"/>
                <a:cs typeface="+mn-cs"/>
              </a:rPr>
              <a:t>）街，瓦拉拉将其变成了一个沉浸式的色彩走廊，并配有雕塑长凳</a:t>
            </a:r>
            <a:endParaRPr kumimoji="0" lang="zh-CN" altLang="en-US" sz="1400" b="0" i="0" u="none" strike="noStrike" kern="1200" cap="none" spc="0" normalizeH="0" baseline="0" noProof="0" dirty="0">
              <a:ln>
                <a:noFill/>
              </a:ln>
              <a:solidFill>
                <a:srgbClr val="000000"/>
              </a:solidFill>
              <a:effectLst/>
              <a:uLnTx/>
              <a:uFillTx/>
              <a:latin typeface="+mn-ea"/>
              <a:cs typeface="+mn-cs"/>
            </a:endParaRPr>
          </a:p>
        </p:txBody>
      </p:sp>
      <p:grpSp>
        <p:nvGrpSpPr>
          <p:cNvPr id="16" name="组合 15">
            <a:extLst>
              <a:ext uri="{FF2B5EF4-FFF2-40B4-BE49-F238E27FC236}">
                <a16:creationId xmlns:a16="http://schemas.microsoft.com/office/drawing/2014/main" id="{30D028E4-C332-4820-9309-C0FB8CDEC510}"/>
              </a:ext>
            </a:extLst>
          </p:cNvPr>
          <p:cNvGrpSpPr/>
          <p:nvPr/>
        </p:nvGrpSpPr>
        <p:grpSpPr>
          <a:xfrm>
            <a:off x="9223060" y="3598870"/>
            <a:ext cx="298274" cy="330820"/>
            <a:chOff x="7557239" y="3847032"/>
            <a:chExt cx="211107" cy="234143"/>
          </a:xfrm>
          <a:solidFill>
            <a:schemeClr val="accent2"/>
          </a:solidFill>
        </p:grpSpPr>
        <p:sp>
          <p:nvSpPr>
            <p:cNvPr id="17" name="任意多边形: 形状 16">
              <a:extLst>
                <a:ext uri="{FF2B5EF4-FFF2-40B4-BE49-F238E27FC236}">
                  <a16:creationId xmlns:a16="http://schemas.microsoft.com/office/drawing/2014/main" id="{CEABA364-5612-46E7-BDC0-A074AF8A8908}"/>
                </a:ext>
              </a:extLst>
            </p:cNvPr>
            <p:cNvSpPr/>
            <p:nvPr/>
          </p:nvSpPr>
          <p:spPr>
            <a:xfrm>
              <a:off x="7557239" y="3847032"/>
              <a:ext cx="211107" cy="234143"/>
            </a:xfrm>
            <a:custGeom>
              <a:avLst/>
              <a:gdLst>
                <a:gd name="connsiteX0" fmla="*/ 150258 w 211107"/>
                <a:gd name="connsiteY0" fmla="*/ 31199 h 234143"/>
                <a:gd name="connsiteX1" fmla="*/ 31197 w 211107"/>
                <a:gd name="connsiteY1" fmla="*/ 18857 h 234143"/>
                <a:gd name="connsiteX2" fmla="*/ 18855 w 211107"/>
                <a:gd name="connsiteY2" fmla="*/ 137919 h 234143"/>
                <a:gd name="connsiteX3" fmla="*/ 75849 w 211107"/>
                <a:gd name="connsiteY3" fmla="*/ 168718 h 234143"/>
                <a:gd name="connsiteX4" fmla="*/ 84701 w 211107"/>
                <a:gd name="connsiteY4" fmla="*/ 169150 h 234143"/>
                <a:gd name="connsiteX5" fmla="*/ 120682 w 211107"/>
                <a:gd name="connsiteY5" fmla="*/ 161306 h 234143"/>
                <a:gd name="connsiteX6" fmla="*/ 178252 w 211107"/>
                <a:gd name="connsiteY6" fmla="*/ 231973 h 234143"/>
                <a:gd name="connsiteX7" fmla="*/ 182569 w 211107"/>
                <a:gd name="connsiteY7" fmla="*/ 234060 h 234143"/>
                <a:gd name="connsiteX8" fmla="*/ 186095 w 211107"/>
                <a:gd name="connsiteY8" fmla="*/ 232765 h 234143"/>
                <a:gd name="connsiteX9" fmla="*/ 208979 w 211107"/>
                <a:gd name="connsiteY9" fmla="*/ 214270 h 234143"/>
                <a:gd name="connsiteX10" fmla="*/ 210994 w 211107"/>
                <a:gd name="connsiteY10" fmla="*/ 210457 h 234143"/>
                <a:gd name="connsiteX11" fmla="*/ 209771 w 211107"/>
                <a:gd name="connsiteY11" fmla="*/ 206355 h 234143"/>
                <a:gd name="connsiteX12" fmla="*/ 152201 w 211107"/>
                <a:gd name="connsiteY12" fmla="*/ 135760 h 234143"/>
                <a:gd name="connsiteX13" fmla="*/ 150546 w 211107"/>
                <a:gd name="connsiteY13" fmla="*/ 31199 h 234143"/>
                <a:gd name="connsiteX14" fmla="*/ 157455 w 211107"/>
                <a:gd name="connsiteY14" fmla="*/ 92151 h 234143"/>
                <a:gd name="connsiteX15" fmla="*/ 76900 w 211107"/>
                <a:gd name="connsiteY15" fmla="*/ 157622 h 234143"/>
                <a:gd name="connsiteX16" fmla="*/ 11428 w 211107"/>
                <a:gd name="connsiteY16" fmla="*/ 77074 h 234143"/>
                <a:gd name="connsiteX17" fmla="*/ 91983 w 211107"/>
                <a:gd name="connsiteY17" fmla="*/ 11596 h 234143"/>
                <a:gd name="connsiteX18" fmla="*/ 141407 w 211107"/>
                <a:gd name="connsiteY18" fmla="*/ 38323 h 234143"/>
                <a:gd name="connsiteX19" fmla="*/ 157527 w 211107"/>
                <a:gd name="connsiteY19" fmla="*/ 92151 h 234143"/>
                <a:gd name="connsiteX20" fmla="*/ 182857 w 211107"/>
                <a:gd name="connsiteY20" fmla="*/ 220531 h 234143"/>
                <a:gd name="connsiteX21" fmla="*/ 130181 w 211107"/>
                <a:gd name="connsiteY21" fmla="*/ 155765 h 234143"/>
                <a:gd name="connsiteX22" fmla="*/ 137809 w 211107"/>
                <a:gd name="connsiteY22" fmla="*/ 150224 h 234143"/>
                <a:gd name="connsiteX23" fmla="*/ 144357 w 211107"/>
                <a:gd name="connsiteY23" fmla="*/ 144323 h 234143"/>
                <a:gd name="connsiteX24" fmla="*/ 196962 w 211107"/>
                <a:gd name="connsiteY24" fmla="*/ 209089 h 2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1107" h="234143">
                  <a:moveTo>
                    <a:pt x="150258" y="31199"/>
                  </a:moveTo>
                  <a:cubicBezTo>
                    <a:pt x="120790" y="-5085"/>
                    <a:pt x="67480" y="-10612"/>
                    <a:pt x="31197" y="18857"/>
                  </a:cubicBezTo>
                  <a:cubicBezTo>
                    <a:pt x="-5089" y="48326"/>
                    <a:pt x="-10615" y="101635"/>
                    <a:pt x="18855" y="137919"/>
                  </a:cubicBezTo>
                  <a:cubicBezTo>
                    <a:pt x="32959" y="155405"/>
                    <a:pt x="53491" y="166502"/>
                    <a:pt x="75849" y="168718"/>
                  </a:cubicBezTo>
                  <a:cubicBezTo>
                    <a:pt x="78821" y="169006"/>
                    <a:pt x="81772" y="169150"/>
                    <a:pt x="84701" y="169150"/>
                  </a:cubicBezTo>
                  <a:cubicBezTo>
                    <a:pt x="97129" y="169215"/>
                    <a:pt x="109413" y="166538"/>
                    <a:pt x="120682" y="161306"/>
                  </a:cubicBezTo>
                  <a:lnTo>
                    <a:pt x="178252" y="231973"/>
                  </a:lnTo>
                  <a:cubicBezTo>
                    <a:pt x="179302" y="233290"/>
                    <a:pt x="180885" y="234053"/>
                    <a:pt x="182569" y="234060"/>
                  </a:cubicBezTo>
                  <a:cubicBezTo>
                    <a:pt x="183865" y="234075"/>
                    <a:pt x="185117" y="233607"/>
                    <a:pt x="186095" y="232765"/>
                  </a:cubicBezTo>
                  <a:lnTo>
                    <a:pt x="208979" y="214270"/>
                  </a:lnTo>
                  <a:cubicBezTo>
                    <a:pt x="210138" y="213320"/>
                    <a:pt x="210865" y="211946"/>
                    <a:pt x="210994" y="210457"/>
                  </a:cubicBezTo>
                  <a:cubicBezTo>
                    <a:pt x="211138" y="208981"/>
                    <a:pt x="210699" y="207513"/>
                    <a:pt x="209771" y="206355"/>
                  </a:cubicBezTo>
                  <a:lnTo>
                    <a:pt x="152201" y="135760"/>
                  </a:lnTo>
                  <a:cubicBezTo>
                    <a:pt x="175877" y="104715"/>
                    <a:pt x="175193" y="61480"/>
                    <a:pt x="150546" y="31199"/>
                  </a:cubicBezTo>
                  <a:close/>
                  <a:moveTo>
                    <a:pt x="157455" y="92151"/>
                  </a:moveTo>
                  <a:cubicBezTo>
                    <a:pt x="153288" y="132478"/>
                    <a:pt x="117228" y="161789"/>
                    <a:pt x="76900" y="157622"/>
                  </a:cubicBezTo>
                  <a:cubicBezTo>
                    <a:pt x="36578" y="153462"/>
                    <a:pt x="7264" y="117395"/>
                    <a:pt x="11428" y="77074"/>
                  </a:cubicBezTo>
                  <a:cubicBezTo>
                    <a:pt x="15591" y="36747"/>
                    <a:pt x="51656" y="7437"/>
                    <a:pt x="91983" y="11596"/>
                  </a:cubicBezTo>
                  <a:cubicBezTo>
                    <a:pt x="111348" y="13597"/>
                    <a:pt x="129130" y="23211"/>
                    <a:pt x="141407" y="38323"/>
                  </a:cubicBezTo>
                  <a:cubicBezTo>
                    <a:pt x="153734" y="53399"/>
                    <a:pt x="159534" y="72778"/>
                    <a:pt x="157527" y="92151"/>
                  </a:cubicBezTo>
                  <a:close/>
                  <a:moveTo>
                    <a:pt x="182857" y="220531"/>
                  </a:moveTo>
                  <a:lnTo>
                    <a:pt x="130181" y="155765"/>
                  </a:lnTo>
                  <a:cubicBezTo>
                    <a:pt x="132829" y="154067"/>
                    <a:pt x="135377" y="152218"/>
                    <a:pt x="137809" y="150224"/>
                  </a:cubicBezTo>
                  <a:cubicBezTo>
                    <a:pt x="140090" y="148375"/>
                    <a:pt x="142278" y="146403"/>
                    <a:pt x="144357" y="144323"/>
                  </a:cubicBezTo>
                  <a:lnTo>
                    <a:pt x="196962" y="209089"/>
                  </a:lnTo>
                  <a:close/>
                </a:path>
              </a:pathLst>
            </a:custGeom>
            <a:grpFill/>
            <a:ln w="7189"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8" name="任意多边形: 形状 17">
              <a:extLst>
                <a:ext uri="{FF2B5EF4-FFF2-40B4-BE49-F238E27FC236}">
                  <a16:creationId xmlns:a16="http://schemas.microsoft.com/office/drawing/2014/main" id="{BA6F6BCD-317A-4A60-8E84-62DA12171744}"/>
                </a:ext>
              </a:extLst>
            </p:cNvPr>
            <p:cNvSpPr/>
            <p:nvPr/>
          </p:nvSpPr>
          <p:spPr>
            <a:xfrm>
              <a:off x="7579755" y="3869691"/>
              <a:ext cx="124068" cy="124072"/>
            </a:xfrm>
            <a:custGeom>
              <a:avLst/>
              <a:gdLst>
                <a:gd name="connsiteX0" fmla="*/ 68445 w 124068"/>
                <a:gd name="connsiteY0" fmla="*/ 264 h 124072"/>
                <a:gd name="connsiteX1" fmla="*/ 260 w 124068"/>
                <a:gd name="connsiteY1" fmla="*/ 55459 h 124072"/>
                <a:gd name="connsiteX2" fmla="*/ 55456 w 124068"/>
                <a:gd name="connsiteY2" fmla="*/ 123643 h 124072"/>
                <a:gd name="connsiteX3" fmla="*/ 123640 w 124068"/>
                <a:gd name="connsiteY3" fmla="*/ 68448 h 124072"/>
                <a:gd name="connsiteX4" fmla="*/ 110111 w 124068"/>
                <a:gd name="connsiteY4" fmla="*/ 22860 h 124072"/>
                <a:gd name="connsiteX5" fmla="*/ 68445 w 124068"/>
                <a:gd name="connsiteY5" fmla="*/ 264 h 124072"/>
                <a:gd name="connsiteX6" fmla="*/ 93992 w 124068"/>
                <a:gd name="connsiteY6" fmla="*/ 101011 h 124072"/>
                <a:gd name="connsiteX7" fmla="*/ 23275 w 124068"/>
                <a:gd name="connsiteY7" fmla="*/ 92404 h 124072"/>
                <a:gd name="connsiteX8" fmla="*/ 31874 w 124068"/>
                <a:gd name="connsiteY8" fmla="*/ 21687 h 124072"/>
                <a:gd name="connsiteX9" fmla="*/ 61969 w 124068"/>
                <a:gd name="connsiteY9" fmla="*/ 10986 h 124072"/>
                <a:gd name="connsiteX10" fmla="*/ 67222 w 124068"/>
                <a:gd name="connsiteY10" fmla="*/ 10986 h 124072"/>
                <a:gd name="connsiteX11" fmla="*/ 113407 w 124068"/>
                <a:gd name="connsiteY11" fmla="*/ 65224 h 124072"/>
                <a:gd name="connsiteX12" fmla="*/ 93776 w 124068"/>
                <a:gd name="connsiteY12" fmla="*/ 101227 h 12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68" h="124072">
                  <a:moveTo>
                    <a:pt x="68445" y="264"/>
                  </a:moveTo>
                  <a:cubicBezTo>
                    <a:pt x="34371" y="-3327"/>
                    <a:pt x="3847" y="21385"/>
                    <a:pt x="260" y="55459"/>
                  </a:cubicBezTo>
                  <a:cubicBezTo>
                    <a:pt x="-3328" y="89526"/>
                    <a:pt x="21384" y="120059"/>
                    <a:pt x="55456" y="123643"/>
                  </a:cubicBezTo>
                  <a:cubicBezTo>
                    <a:pt x="89523" y="127234"/>
                    <a:pt x="120057" y="102522"/>
                    <a:pt x="123640" y="68448"/>
                  </a:cubicBezTo>
                  <a:cubicBezTo>
                    <a:pt x="125367" y="52062"/>
                    <a:pt x="120496" y="35655"/>
                    <a:pt x="110111" y="22860"/>
                  </a:cubicBezTo>
                  <a:cubicBezTo>
                    <a:pt x="99771" y="10094"/>
                    <a:pt x="84781" y="1969"/>
                    <a:pt x="68445" y="264"/>
                  </a:cubicBezTo>
                  <a:close/>
                  <a:moveTo>
                    <a:pt x="93992" y="101011"/>
                  </a:moveTo>
                  <a:cubicBezTo>
                    <a:pt x="72087" y="118167"/>
                    <a:pt x="40423" y="114310"/>
                    <a:pt x="23275" y="92404"/>
                  </a:cubicBezTo>
                  <a:cubicBezTo>
                    <a:pt x="6122" y="70506"/>
                    <a:pt x="9974" y="38843"/>
                    <a:pt x="31874" y="21687"/>
                  </a:cubicBezTo>
                  <a:cubicBezTo>
                    <a:pt x="40481" y="14951"/>
                    <a:pt x="51045" y="11195"/>
                    <a:pt x="61969" y="10986"/>
                  </a:cubicBezTo>
                  <a:cubicBezTo>
                    <a:pt x="63717" y="10878"/>
                    <a:pt x="65473" y="10878"/>
                    <a:pt x="67222" y="10986"/>
                  </a:cubicBezTo>
                  <a:cubicBezTo>
                    <a:pt x="94956" y="13210"/>
                    <a:pt x="115631" y="37497"/>
                    <a:pt x="113407" y="65224"/>
                  </a:cubicBezTo>
                  <a:cubicBezTo>
                    <a:pt x="112263" y="79466"/>
                    <a:pt x="105132" y="92555"/>
                    <a:pt x="93776" y="101227"/>
                  </a:cubicBezTo>
                  <a:close/>
                </a:path>
              </a:pathLst>
            </a:custGeom>
            <a:grpFill/>
            <a:ln w="7189"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pic>
        <p:nvPicPr>
          <p:cNvPr id="19" name="图片 18" descr="图形用户界面, 应用程序&#10;&#10;描述已自动生成">
            <a:extLst>
              <a:ext uri="{FF2B5EF4-FFF2-40B4-BE49-F238E27FC236}">
                <a16:creationId xmlns:a16="http://schemas.microsoft.com/office/drawing/2014/main" id="{29A5D3CE-41F8-B900-29DF-62E5F8AF797B}"/>
              </a:ext>
            </a:extLst>
          </p:cNvPr>
          <p:cNvPicPr>
            <a:picLocks noChangeAspect="1"/>
          </p:cNvPicPr>
          <p:nvPr/>
        </p:nvPicPr>
        <p:blipFill rotWithShape="1">
          <a:blip r:embed="rId2">
            <a:extLst>
              <a:ext uri="{28A0092B-C50C-407E-A947-70E740481C1C}">
                <a14:useLocalDpi xmlns:a14="http://schemas.microsoft.com/office/drawing/2010/main" val="0"/>
              </a:ext>
            </a:extLst>
          </a:blip>
          <a:srcRect l="67418" t="12235" r="5875" b="14034"/>
          <a:stretch/>
        </p:blipFill>
        <p:spPr>
          <a:xfrm>
            <a:off x="1036431" y="1570951"/>
            <a:ext cx="2893247" cy="4096568"/>
          </a:xfrm>
          <a:prstGeom prst="rect">
            <a:avLst/>
          </a:prstGeom>
        </p:spPr>
      </p:pic>
    </p:spTree>
    <p:extLst>
      <p:ext uri="{BB962C8B-B14F-4D97-AF65-F5344CB8AC3E}">
        <p14:creationId xmlns:p14="http://schemas.microsoft.com/office/powerpoint/2010/main" val="1932567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建筑家具</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357319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Individual Performance</a:t>
            </a:r>
          </a:p>
        </p:txBody>
      </p:sp>
      <p:sp>
        <p:nvSpPr>
          <p:cNvPr id="13" name="文本框 12">
            <a:extLst>
              <a:ext uri="{FF2B5EF4-FFF2-40B4-BE49-F238E27FC236}">
                <a16:creationId xmlns:a16="http://schemas.microsoft.com/office/drawing/2014/main" id="{F3A67B7C-9492-17EE-1700-572785B6DBBD}"/>
              </a:ext>
            </a:extLst>
          </p:cNvPr>
          <p:cNvSpPr txBox="1"/>
          <p:nvPr/>
        </p:nvSpPr>
        <p:spPr>
          <a:xfrm>
            <a:off x="5985070" y="3160499"/>
            <a:ext cx="718466" cy="707886"/>
          </a:xfrm>
          <a:prstGeom prst="rect">
            <a:avLst/>
          </a:prstGeom>
          <a:noFill/>
        </p:spPr>
        <p:txBody>
          <a:bodyPr wrap="none" rtlCol="0">
            <a:noAutofit/>
          </a:bodyPr>
          <a:lstStyle>
            <a:defPPr>
              <a:defRPr lang="zh-CN"/>
            </a:defPPr>
            <a:lvl1pPr>
              <a:defRPr sz="4000">
                <a:gradFill>
                  <a:gsLst>
                    <a:gs pos="58000">
                      <a:schemeClr val="accent1">
                        <a:lumMod val="90000"/>
                        <a:lumOff val="10000"/>
                      </a:schemeClr>
                    </a:gs>
                    <a:gs pos="90000">
                      <a:schemeClr val="accent1">
                        <a:lumMod val="100000"/>
                      </a:schemeClr>
                    </a:gs>
                    <a:gs pos="22000">
                      <a:schemeClr val="accent1">
                        <a:lumMod val="60000"/>
                        <a:lumOff val="40000"/>
                      </a:schemeClr>
                    </a:gs>
                  </a:gsLst>
                  <a:path path="circle">
                    <a:fillToRect r="100000" b="100000"/>
                  </a:path>
                </a:gradFill>
                <a:latin typeface="Bebas" pitchFamily="50" charset="0"/>
              </a:defRPr>
            </a:lvl1pPr>
          </a:lstStyle>
          <a:p>
            <a:r>
              <a:rPr lang="en-US">
                <a:latin typeface="+mj-ea"/>
                <a:ea typeface="+mj-ea"/>
              </a:rPr>
              <a:t>02</a:t>
            </a:r>
            <a:endParaRPr lang="en-US" dirty="0">
              <a:latin typeface="+mj-ea"/>
              <a:ea typeface="+mj-ea"/>
            </a:endParaRPr>
          </a:p>
        </p:txBody>
      </p:sp>
      <p:sp>
        <p:nvSpPr>
          <p:cNvPr id="19" name="文本框 18">
            <a:extLst>
              <a:ext uri="{FF2B5EF4-FFF2-40B4-BE49-F238E27FC236}">
                <a16:creationId xmlns:a16="http://schemas.microsoft.com/office/drawing/2014/main" id="{367EDA3F-7860-AB6A-CA20-8642BDDDCCFC}"/>
              </a:ext>
            </a:extLst>
          </p:cNvPr>
          <p:cNvSpPr txBox="1"/>
          <p:nvPr/>
        </p:nvSpPr>
        <p:spPr>
          <a:xfrm>
            <a:off x="5985070" y="3160499"/>
            <a:ext cx="718466" cy="707886"/>
          </a:xfrm>
          <a:prstGeom prst="rect">
            <a:avLst/>
          </a:prstGeom>
          <a:noFill/>
        </p:spPr>
        <p:txBody>
          <a:bodyPr wrap="none" rtlCol="0">
            <a:noAutofit/>
          </a:bodyPr>
          <a:lstStyle>
            <a:defPPr>
              <a:defRPr lang="zh-CN"/>
            </a:defPPr>
            <a:lvl1pPr>
              <a:defRPr sz="4000">
                <a:gradFill>
                  <a:gsLst>
                    <a:gs pos="58000">
                      <a:schemeClr val="accent1">
                        <a:lumMod val="90000"/>
                        <a:lumOff val="10000"/>
                      </a:schemeClr>
                    </a:gs>
                    <a:gs pos="90000">
                      <a:schemeClr val="accent1">
                        <a:lumMod val="100000"/>
                      </a:schemeClr>
                    </a:gs>
                    <a:gs pos="22000">
                      <a:schemeClr val="accent1">
                        <a:lumMod val="60000"/>
                        <a:lumOff val="40000"/>
                      </a:schemeClr>
                    </a:gs>
                  </a:gsLst>
                  <a:path path="circle">
                    <a:fillToRect r="100000" b="100000"/>
                  </a:path>
                </a:gradFill>
                <a:latin typeface="Bebas" pitchFamily="50" charset="0"/>
              </a:defRPr>
            </a:lvl1pPr>
          </a:lstStyle>
          <a:p>
            <a:r>
              <a:rPr lang="en-US">
                <a:latin typeface="+mj-ea"/>
                <a:ea typeface="+mj-ea"/>
              </a:rPr>
              <a:t>02</a:t>
            </a:r>
            <a:endParaRPr lang="en-US" dirty="0">
              <a:latin typeface="+mj-ea"/>
              <a:ea typeface="+mj-ea"/>
            </a:endParaRPr>
          </a:p>
        </p:txBody>
      </p:sp>
      <p:sp>
        <p:nvSpPr>
          <p:cNvPr id="21" name="文本框 20">
            <a:extLst>
              <a:ext uri="{FF2B5EF4-FFF2-40B4-BE49-F238E27FC236}">
                <a16:creationId xmlns:a16="http://schemas.microsoft.com/office/drawing/2014/main" id="{FF19F9EA-D807-F60B-0860-8C2E0ACF7947}"/>
              </a:ext>
            </a:extLst>
          </p:cNvPr>
          <p:cNvSpPr txBox="1"/>
          <p:nvPr/>
        </p:nvSpPr>
        <p:spPr>
          <a:xfrm flipH="1">
            <a:off x="7073732" y="3194327"/>
            <a:ext cx="3801090" cy="542200"/>
          </a:xfrm>
          <a:prstGeom prst="rect">
            <a:avLst/>
          </a:prstGeom>
          <a:noFill/>
        </p:spPr>
        <p:txBody>
          <a:bodyPr wrap="square" lIns="0" tIns="0" rIns="0" bIns="0">
            <a:noAutofit/>
          </a:bodyPr>
          <a:lstStyle/>
          <a:p>
            <a:pPr marR="0" lvl="0" defTabSz="914400" rtl="0" eaLnBrk="1" fontAlgn="auto" latinLnBrk="0" hangingPunct="1">
              <a:lnSpc>
                <a:spcPct val="130000"/>
              </a:lnSpc>
              <a:spcBef>
                <a:spcPts val="0"/>
              </a:spcBef>
              <a:spcAft>
                <a:spcPts val="0"/>
              </a:spcAft>
              <a:buClrTx/>
              <a:buSzTx/>
              <a:tabLst/>
              <a:defRPr/>
            </a:pPr>
            <a:r>
              <a:rPr kumimoji="0" lang="zh-CN" altLang="en-US" sz="1400" b="0" i="0" u="none" strike="noStrike" kern="1200" cap="none" spc="0" normalizeH="0" baseline="0" noProof="0">
                <a:ln>
                  <a:noFill/>
                </a:ln>
                <a:solidFill>
                  <a:schemeClr val="tx1">
                    <a:lumMod val="75000"/>
                    <a:lumOff val="25000"/>
                  </a:schemeClr>
                </a:solidFill>
                <a:effectLst/>
                <a:uLnTx/>
                <a:uFillTx/>
                <a:latin typeface="+mn-ea"/>
                <a:cs typeface="+mn-cs"/>
              </a:rPr>
              <a:t>如今互联网发展瞬息万变，设计师们通过各式平台，可以轻松碰撞出不一样的灵感火花</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mn-cs"/>
            </a:endParaRPr>
          </a:p>
        </p:txBody>
      </p:sp>
      <p:sp>
        <p:nvSpPr>
          <p:cNvPr id="14" name="文本框 13">
            <a:extLst>
              <a:ext uri="{FF2B5EF4-FFF2-40B4-BE49-F238E27FC236}">
                <a16:creationId xmlns:a16="http://schemas.microsoft.com/office/drawing/2014/main" id="{49EDCC90-9912-2968-CECB-F2A0C2B4D1EF}"/>
              </a:ext>
            </a:extLst>
          </p:cNvPr>
          <p:cNvSpPr txBox="1"/>
          <p:nvPr/>
        </p:nvSpPr>
        <p:spPr>
          <a:xfrm>
            <a:off x="5985070" y="4471791"/>
            <a:ext cx="732893" cy="707886"/>
          </a:xfrm>
          <a:prstGeom prst="rect">
            <a:avLst/>
          </a:prstGeom>
          <a:noFill/>
        </p:spPr>
        <p:txBody>
          <a:bodyPr wrap="none" rtlCol="0">
            <a:noAutofit/>
          </a:bodyPr>
          <a:lstStyle>
            <a:defPPr>
              <a:defRPr lang="zh-CN"/>
            </a:defPPr>
            <a:lvl1pPr>
              <a:defRPr sz="4000">
                <a:gradFill>
                  <a:gsLst>
                    <a:gs pos="58000">
                      <a:schemeClr val="accent1">
                        <a:lumMod val="90000"/>
                        <a:lumOff val="10000"/>
                      </a:schemeClr>
                    </a:gs>
                    <a:gs pos="90000">
                      <a:schemeClr val="accent1">
                        <a:lumMod val="100000"/>
                      </a:schemeClr>
                    </a:gs>
                    <a:gs pos="22000">
                      <a:schemeClr val="accent1">
                        <a:lumMod val="60000"/>
                        <a:lumOff val="40000"/>
                      </a:schemeClr>
                    </a:gs>
                  </a:gsLst>
                  <a:path path="circle">
                    <a:fillToRect r="100000" b="100000"/>
                  </a:path>
                </a:gradFill>
                <a:latin typeface="Bebas" pitchFamily="50" charset="0"/>
              </a:defRPr>
            </a:lvl1pPr>
          </a:lstStyle>
          <a:p>
            <a:r>
              <a:rPr lang="en-US">
                <a:latin typeface="+mj-ea"/>
                <a:ea typeface="+mj-ea"/>
              </a:rPr>
              <a:t>03</a:t>
            </a:r>
            <a:endParaRPr lang="en-US" dirty="0">
              <a:latin typeface="+mj-ea"/>
              <a:ea typeface="+mj-ea"/>
            </a:endParaRPr>
          </a:p>
        </p:txBody>
      </p:sp>
      <p:sp>
        <p:nvSpPr>
          <p:cNvPr id="20" name="文本框 19">
            <a:extLst>
              <a:ext uri="{FF2B5EF4-FFF2-40B4-BE49-F238E27FC236}">
                <a16:creationId xmlns:a16="http://schemas.microsoft.com/office/drawing/2014/main" id="{69B984B1-D50A-2959-E8DA-273A18F7EEE7}"/>
              </a:ext>
            </a:extLst>
          </p:cNvPr>
          <p:cNvSpPr txBox="1"/>
          <p:nvPr/>
        </p:nvSpPr>
        <p:spPr>
          <a:xfrm>
            <a:off x="5985070" y="4471791"/>
            <a:ext cx="732893" cy="707886"/>
          </a:xfrm>
          <a:prstGeom prst="rect">
            <a:avLst/>
          </a:prstGeom>
          <a:noFill/>
        </p:spPr>
        <p:txBody>
          <a:bodyPr wrap="none" rtlCol="0">
            <a:noAutofit/>
          </a:bodyPr>
          <a:lstStyle>
            <a:defPPr>
              <a:defRPr lang="zh-CN"/>
            </a:defPPr>
            <a:lvl1pPr>
              <a:defRPr sz="4000">
                <a:gradFill>
                  <a:gsLst>
                    <a:gs pos="58000">
                      <a:schemeClr val="accent1">
                        <a:lumMod val="90000"/>
                        <a:lumOff val="10000"/>
                      </a:schemeClr>
                    </a:gs>
                    <a:gs pos="90000">
                      <a:schemeClr val="accent1">
                        <a:lumMod val="100000"/>
                      </a:schemeClr>
                    </a:gs>
                    <a:gs pos="22000">
                      <a:schemeClr val="accent1">
                        <a:lumMod val="60000"/>
                        <a:lumOff val="40000"/>
                      </a:schemeClr>
                    </a:gs>
                  </a:gsLst>
                  <a:path path="circle">
                    <a:fillToRect r="100000" b="100000"/>
                  </a:path>
                </a:gradFill>
                <a:latin typeface="Bebas" pitchFamily="50" charset="0"/>
              </a:defRPr>
            </a:lvl1pPr>
          </a:lstStyle>
          <a:p>
            <a:r>
              <a:rPr lang="en-US">
                <a:latin typeface="+mj-ea"/>
                <a:ea typeface="+mj-ea"/>
              </a:rPr>
              <a:t>03</a:t>
            </a:r>
            <a:endParaRPr lang="en-US" dirty="0">
              <a:latin typeface="+mj-ea"/>
              <a:ea typeface="+mj-ea"/>
            </a:endParaRPr>
          </a:p>
        </p:txBody>
      </p:sp>
      <p:sp>
        <p:nvSpPr>
          <p:cNvPr id="22" name="文本框 21">
            <a:extLst>
              <a:ext uri="{FF2B5EF4-FFF2-40B4-BE49-F238E27FC236}">
                <a16:creationId xmlns:a16="http://schemas.microsoft.com/office/drawing/2014/main" id="{F2C88ED2-5B93-E822-2975-B6FCC8D6411F}"/>
              </a:ext>
            </a:extLst>
          </p:cNvPr>
          <p:cNvSpPr txBox="1"/>
          <p:nvPr/>
        </p:nvSpPr>
        <p:spPr>
          <a:xfrm flipH="1">
            <a:off x="7073732" y="4505620"/>
            <a:ext cx="3801090" cy="822276"/>
          </a:xfrm>
          <a:prstGeom prst="rect">
            <a:avLst/>
          </a:prstGeom>
          <a:noFill/>
        </p:spPr>
        <p:txBody>
          <a:bodyPr wrap="square" lIns="0" tIns="0" rIns="0" bIns="0">
            <a:noAutofit/>
          </a:bodyPr>
          <a:lstStyle/>
          <a:p>
            <a:pPr marR="0" lvl="0" defTabSz="914400" rtl="0" eaLnBrk="1" fontAlgn="auto" latinLnBrk="0" hangingPunct="1">
              <a:lnSpc>
                <a:spcPct val="130000"/>
              </a:lnSpc>
              <a:spcBef>
                <a:spcPts val="0"/>
              </a:spcBef>
              <a:spcAft>
                <a:spcPts val="0"/>
              </a:spcAft>
              <a:buClrTx/>
              <a:buSzTx/>
              <a:tabLst/>
              <a:defRPr/>
            </a:pPr>
            <a:r>
              <a:rPr kumimoji="0" lang="zh-CN" altLang="en-US" sz="1400" b="0" i="0" u="none" strike="noStrike" kern="1200" cap="none" spc="0" normalizeH="0" baseline="0" noProof="0">
                <a:ln>
                  <a:noFill/>
                </a:ln>
                <a:solidFill>
                  <a:schemeClr val="tx1">
                    <a:lumMod val="75000"/>
                    <a:lumOff val="25000"/>
                  </a:schemeClr>
                </a:solidFill>
                <a:effectLst/>
                <a:uLnTx/>
                <a:uFillTx/>
                <a:latin typeface="+mn-ea"/>
                <a:cs typeface="+mn-cs"/>
              </a:rPr>
              <a:t>位于西雅图的设计工作室 </a:t>
            </a:r>
            <a:r>
              <a:rPr kumimoji="0" lang="en-US" altLang="zh-CN" sz="1400" b="0" i="0" u="none" strike="noStrike" kern="1200" cap="none" spc="0" normalizeH="0" baseline="0" noProof="0">
                <a:ln>
                  <a:noFill/>
                </a:ln>
                <a:solidFill>
                  <a:schemeClr val="tx1">
                    <a:lumMod val="75000"/>
                    <a:lumOff val="25000"/>
                  </a:schemeClr>
                </a:solidFill>
                <a:effectLst/>
                <a:uLnTx/>
                <a:uFillTx/>
                <a:latin typeface="+mn-ea"/>
                <a:cs typeface="+mn-cs"/>
              </a:rPr>
              <a:t>Ladies</a:t>
            </a:r>
            <a:r>
              <a:rPr kumimoji="0" lang="zh-CN" altLang="en-US" sz="1400" b="0" i="0" u="none" strike="noStrike" kern="1200" cap="none" spc="0" normalizeH="0" baseline="0" noProof="0">
                <a:ln>
                  <a:noFill/>
                </a:ln>
                <a:solidFill>
                  <a:schemeClr val="tx1">
                    <a:lumMod val="75000"/>
                    <a:lumOff val="25000"/>
                  </a:schemeClr>
                </a:solidFill>
                <a:effectLst/>
                <a:uLnTx/>
                <a:uFillTx/>
                <a:latin typeface="+mn-ea"/>
                <a:cs typeface="+mn-cs"/>
              </a:rPr>
              <a:t>＆</a:t>
            </a:r>
            <a:r>
              <a:rPr kumimoji="0" lang="en-US" altLang="zh-CN" sz="1400" b="0" i="0" u="none" strike="noStrike" kern="1200" cap="none" spc="0" normalizeH="0" baseline="0" noProof="0">
                <a:ln>
                  <a:noFill/>
                </a:ln>
                <a:solidFill>
                  <a:schemeClr val="tx1">
                    <a:lumMod val="75000"/>
                    <a:lumOff val="25000"/>
                  </a:schemeClr>
                </a:solidFill>
                <a:effectLst/>
                <a:uLnTx/>
                <a:uFillTx/>
                <a:latin typeface="+mn-ea"/>
                <a:cs typeface="+mn-cs"/>
              </a:rPr>
              <a:t>Gentlemen Studio</a:t>
            </a:r>
            <a:r>
              <a:rPr kumimoji="0" lang="zh-CN" altLang="en-US" sz="1400" b="0" i="0" u="none" strike="noStrike" kern="1200" cap="none" spc="0" normalizeH="0" baseline="0" noProof="0">
                <a:ln>
                  <a:noFill/>
                </a:ln>
                <a:solidFill>
                  <a:schemeClr val="tx1">
                    <a:lumMod val="75000"/>
                    <a:lumOff val="25000"/>
                  </a:schemeClr>
                </a:solidFill>
                <a:effectLst/>
                <a:uLnTx/>
                <a:uFillTx/>
                <a:latin typeface="+mn-ea"/>
                <a:cs typeface="+mn-cs"/>
              </a:rPr>
              <a:t>，以柔和的色调与抛光金属的几何形状结合而闻名</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mn-cs"/>
            </a:endParaRPr>
          </a:p>
        </p:txBody>
      </p:sp>
      <p:sp>
        <p:nvSpPr>
          <p:cNvPr id="12" name="文本框 11">
            <a:extLst>
              <a:ext uri="{FF2B5EF4-FFF2-40B4-BE49-F238E27FC236}">
                <a16:creationId xmlns:a16="http://schemas.microsoft.com/office/drawing/2014/main" id="{13B57B0A-A014-13C5-A55B-05A09C4C79DE}"/>
              </a:ext>
            </a:extLst>
          </p:cNvPr>
          <p:cNvSpPr txBox="1"/>
          <p:nvPr/>
        </p:nvSpPr>
        <p:spPr>
          <a:xfrm>
            <a:off x="5985070" y="1870339"/>
            <a:ext cx="655949" cy="707886"/>
          </a:xfrm>
          <a:prstGeom prst="rect">
            <a:avLst/>
          </a:prstGeom>
          <a:noFill/>
        </p:spPr>
        <p:txBody>
          <a:bodyPr wrap="none" rtlCol="0">
            <a:noAutofit/>
          </a:bodyPr>
          <a:lstStyle/>
          <a:p>
            <a:r>
              <a:rPr lang="en-US" sz="4000" dirty="0">
                <a:gradFill>
                  <a:gsLst>
                    <a:gs pos="58000">
                      <a:schemeClr val="accent1">
                        <a:lumMod val="90000"/>
                        <a:lumOff val="10000"/>
                      </a:schemeClr>
                    </a:gs>
                    <a:gs pos="90000">
                      <a:schemeClr val="accent1">
                        <a:lumMod val="100000"/>
                      </a:schemeClr>
                    </a:gs>
                    <a:gs pos="22000">
                      <a:schemeClr val="accent1">
                        <a:lumMod val="60000"/>
                        <a:lumOff val="40000"/>
                      </a:schemeClr>
                    </a:gs>
                  </a:gsLst>
                  <a:path path="circle">
                    <a:fillToRect r="100000" b="100000"/>
                  </a:path>
                </a:gradFill>
                <a:latin typeface="+mj-ea"/>
                <a:ea typeface="+mj-ea"/>
              </a:rPr>
              <a:t>01</a:t>
            </a:r>
          </a:p>
        </p:txBody>
      </p:sp>
      <p:sp>
        <p:nvSpPr>
          <p:cNvPr id="18" name="文本框 17">
            <a:extLst>
              <a:ext uri="{FF2B5EF4-FFF2-40B4-BE49-F238E27FC236}">
                <a16:creationId xmlns:a16="http://schemas.microsoft.com/office/drawing/2014/main" id="{BD5D2AA3-F8B7-ADB9-BDC8-FBBB222B3AA4}"/>
              </a:ext>
            </a:extLst>
          </p:cNvPr>
          <p:cNvSpPr txBox="1"/>
          <p:nvPr/>
        </p:nvSpPr>
        <p:spPr>
          <a:xfrm>
            <a:off x="5985070" y="1870339"/>
            <a:ext cx="655949" cy="707886"/>
          </a:xfrm>
          <a:prstGeom prst="rect">
            <a:avLst/>
          </a:prstGeom>
          <a:noFill/>
        </p:spPr>
        <p:txBody>
          <a:bodyPr wrap="none" rtlCol="0">
            <a:noAutofit/>
          </a:bodyPr>
          <a:lstStyle/>
          <a:p>
            <a:r>
              <a:rPr lang="en-US" sz="4000" dirty="0">
                <a:gradFill>
                  <a:gsLst>
                    <a:gs pos="58000">
                      <a:schemeClr val="accent1">
                        <a:lumMod val="90000"/>
                        <a:lumOff val="10000"/>
                      </a:schemeClr>
                    </a:gs>
                    <a:gs pos="90000">
                      <a:schemeClr val="accent1">
                        <a:lumMod val="100000"/>
                      </a:schemeClr>
                    </a:gs>
                    <a:gs pos="22000">
                      <a:schemeClr val="accent1">
                        <a:lumMod val="60000"/>
                        <a:lumOff val="40000"/>
                      </a:schemeClr>
                    </a:gs>
                  </a:gsLst>
                  <a:path path="circle">
                    <a:fillToRect r="100000" b="100000"/>
                  </a:path>
                </a:gradFill>
                <a:latin typeface="+mj-ea"/>
                <a:ea typeface="+mj-ea"/>
              </a:rPr>
              <a:t>01</a:t>
            </a:r>
          </a:p>
        </p:txBody>
      </p:sp>
      <p:sp>
        <p:nvSpPr>
          <p:cNvPr id="23" name="文本框 22">
            <a:extLst>
              <a:ext uri="{FF2B5EF4-FFF2-40B4-BE49-F238E27FC236}">
                <a16:creationId xmlns:a16="http://schemas.microsoft.com/office/drawing/2014/main" id="{4213018D-3994-490B-E32B-F4D6BCA9EAFD}"/>
              </a:ext>
            </a:extLst>
          </p:cNvPr>
          <p:cNvSpPr txBox="1"/>
          <p:nvPr/>
        </p:nvSpPr>
        <p:spPr>
          <a:xfrm flipH="1">
            <a:off x="7073732" y="1862459"/>
            <a:ext cx="3801090" cy="542200"/>
          </a:xfrm>
          <a:prstGeom prst="rect">
            <a:avLst/>
          </a:prstGeom>
          <a:noFill/>
        </p:spPr>
        <p:txBody>
          <a:bodyPr wrap="square" lIns="0" tIns="0" rIns="0" bIns="0">
            <a:noAutofit/>
          </a:bodyPr>
          <a:lstStyle/>
          <a:p>
            <a:pPr marR="0" lvl="0" defTabSz="914400" rtl="0" eaLnBrk="1" fontAlgn="auto" latinLnBrk="0" hangingPunct="1">
              <a:lnSpc>
                <a:spcPct val="130000"/>
              </a:lnSpc>
              <a:spcBef>
                <a:spcPts val="0"/>
              </a:spcBef>
              <a:spcAft>
                <a:spcPts val="0"/>
              </a:spcAft>
              <a:buClrTx/>
              <a:buSzTx/>
              <a:tabLst/>
              <a:defRPr/>
            </a:pPr>
            <a:r>
              <a:rPr kumimoji="0" lang="zh-CN" altLang="en-US" sz="1400" b="0" i="0" u="none" strike="noStrike" kern="1200" cap="none" spc="0" normalizeH="0" baseline="0" noProof="0">
                <a:ln>
                  <a:noFill/>
                </a:ln>
                <a:solidFill>
                  <a:schemeClr val="tx1">
                    <a:lumMod val="75000"/>
                    <a:lumOff val="25000"/>
                  </a:schemeClr>
                </a:solidFill>
                <a:effectLst/>
                <a:uLnTx/>
                <a:uFillTx/>
                <a:latin typeface="+mn-ea"/>
                <a:cs typeface="+mn-cs"/>
              </a:rPr>
              <a:t>孟菲斯运动回潮后，设计师</a:t>
            </a:r>
            <a:r>
              <a:rPr kumimoji="0" lang="en-US" altLang="zh-CN" sz="1400" b="0" i="0" u="none" strike="noStrike" kern="1200" cap="none" spc="0" normalizeH="0" baseline="0" noProof="0">
                <a:ln>
                  <a:noFill/>
                </a:ln>
                <a:solidFill>
                  <a:schemeClr val="tx1">
                    <a:lumMod val="75000"/>
                    <a:lumOff val="25000"/>
                  </a:schemeClr>
                </a:solidFill>
                <a:effectLst/>
                <a:uLnTx/>
                <a:uFillTx/>
                <a:latin typeface="+mn-ea"/>
                <a:cs typeface="+mn-cs"/>
              </a:rPr>
              <a:t>&amp;</a:t>
            </a:r>
            <a:r>
              <a:rPr kumimoji="0" lang="zh-CN" altLang="en-US" sz="1400" b="0" i="0" u="none" strike="noStrike" kern="1200" cap="none" spc="0" normalizeH="0" baseline="0" noProof="0">
                <a:ln>
                  <a:noFill/>
                </a:ln>
                <a:solidFill>
                  <a:schemeClr val="tx1">
                    <a:lumMod val="75000"/>
                    <a:lumOff val="25000"/>
                  </a:schemeClr>
                </a:solidFill>
                <a:effectLst/>
                <a:uLnTx/>
                <a:uFillTx/>
                <a:latin typeface="+mn-ea"/>
                <a:cs typeface="+mn-cs"/>
              </a:rPr>
              <a:t>工作室之间，信息共享方式已大不同于</a:t>
            </a:r>
            <a:r>
              <a:rPr kumimoji="0" lang="en-US" altLang="zh-CN" sz="1400" b="0" i="0" u="none" strike="noStrike" kern="1200" cap="none" spc="0" normalizeH="0" baseline="0" noProof="0">
                <a:ln>
                  <a:noFill/>
                </a:ln>
                <a:solidFill>
                  <a:schemeClr val="tx1">
                    <a:lumMod val="75000"/>
                    <a:lumOff val="25000"/>
                  </a:schemeClr>
                </a:solidFill>
                <a:effectLst/>
                <a:uLnTx/>
                <a:uFillTx/>
                <a:latin typeface="+mn-ea"/>
                <a:cs typeface="+mn-cs"/>
              </a:rPr>
              <a:t>80</a:t>
            </a:r>
            <a:r>
              <a:rPr kumimoji="0" lang="zh-CN" altLang="en-US" sz="1400" b="0" i="0" u="none" strike="noStrike" kern="1200" cap="none" spc="0" normalizeH="0" baseline="0" noProof="0">
                <a:ln>
                  <a:noFill/>
                </a:ln>
                <a:solidFill>
                  <a:schemeClr val="tx1">
                    <a:lumMod val="75000"/>
                    <a:lumOff val="25000"/>
                  </a:schemeClr>
                </a:solidFill>
                <a:effectLst/>
                <a:uLnTx/>
                <a:uFillTx/>
                <a:latin typeface="+mn-ea"/>
                <a:cs typeface="+mn-cs"/>
              </a:rPr>
              <a:t>年代</a:t>
            </a:r>
          </a:p>
        </p:txBody>
      </p:sp>
      <p:sp>
        <p:nvSpPr>
          <p:cNvPr id="30" name="椭圆 29">
            <a:extLst>
              <a:ext uri="{FF2B5EF4-FFF2-40B4-BE49-F238E27FC236}">
                <a16:creationId xmlns:a16="http://schemas.microsoft.com/office/drawing/2014/main" id="{B3ECB553-4326-A7C9-F56C-BC1086FA664B}"/>
              </a:ext>
            </a:extLst>
          </p:cNvPr>
          <p:cNvSpPr/>
          <p:nvPr/>
        </p:nvSpPr>
        <p:spPr>
          <a:xfrm>
            <a:off x="1758278" y="2335227"/>
            <a:ext cx="2949068" cy="2949067"/>
          </a:xfrm>
          <a:prstGeom prst="ellipse">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p>
        </p:txBody>
      </p:sp>
      <p:sp>
        <p:nvSpPr>
          <p:cNvPr id="31" name="椭圆 30">
            <a:extLst>
              <a:ext uri="{FF2B5EF4-FFF2-40B4-BE49-F238E27FC236}">
                <a16:creationId xmlns:a16="http://schemas.microsoft.com/office/drawing/2014/main" id="{264CBF8C-E51A-255B-FEE6-A90892CAF2BE}"/>
              </a:ext>
            </a:extLst>
          </p:cNvPr>
          <p:cNvSpPr/>
          <p:nvPr/>
        </p:nvSpPr>
        <p:spPr>
          <a:xfrm>
            <a:off x="1758278" y="2335227"/>
            <a:ext cx="2949068" cy="2949067"/>
          </a:xfrm>
          <a:prstGeom prst="ellipse">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p>
        </p:txBody>
      </p:sp>
      <p:sp>
        <p:nvSpPr>
          <p:cNvPr id="32" name="椭圆 31">
            <a:extLst>
              <a:ext uri="{FF2B5EF4-FFF2-40B4-BE49-F238E27FC236}">
                <a16:creationId xmlns:a16="http://schemas.microsoft.com/office/drawing/2014/main" id="{076809E3-A0E9-5FD6-D0F2-44968A90DF02}"/>
              </a:ext>
            </a:extLst>
          </p:cNvPr>
          <p:cNvSpPr/>
          <p:nvPr/>
        </p:nvSpPr>
        <p:spPr>
          <a:xfrm>
            <a:off x="2416007" y="1711750"/>
            <a:ext cx="1633608" cy="1633607"/>
          </a:xfrm>
          <a:prstGeom prst="ellipse">
            <a:avLst/>
          </a:prstGeom>
          <a:gradFill flip="none" rotWithShape="1">
            <a:gsLst>
              <a:gs pos="100000">
                <a:schemeClr val="accent1">
                  <a:lumMod val="75000"/>
                </a:schemeClr>
              </a:gs>
              <a:gs pos="0">
                <a:schemeClr val="accent1"/>
              </a:gs>
            </a:gsLst>
            <a:lin ang="2700000" scaled="1"/>
            <a:tileRect/>
          </a:gradFill>
          <a:ln w="12700" cap="flat" cmpd="sng" algn="ctr">
            <a:noFill/>
            <a:prstDash val="solid"/>
            <a:miter lim="800000"/>
          </a:ln>
          <a:effectLst>
            <a:outerShdw blurRad="254000" dist="101600" dir="2100000" sx="93000" sy="93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800" dirty="0">
              <a:solidFill>
                <a:schemeClr val="bg1"/>
              </a:solidFill>
              <a:latin typeface="+mj-ea"/>
              <a:ea typeface="+mj-ea"/>
              <a:cs typeface="+mn-ea"/>
            </a:endParaRPr>
          </a:p>
        </p:txBody>
      </p:sp>
      <p:sp>
        <p:nvSpPr>
          <p:cNvPr id="33" name="椭圆 32">
            <a:extLst>
              <a:ext uri="{FF2B5EF4-FFF2-40B4-BE49-F238E27FC236}">
                <a16:creationId xmlns:a16="http://schemas.microsoft.com/office/drawing/2014/main" id="{1245BA6E-82E5-93CC-9F83-4D9FEF3AD691}"/>
              </a:ext>
            </a:extLst>
          </p:cNvPr>
          <p:cNvSpPr/>
          <p:nvPr/>
        </p:nvSpPr>
        <p:spPr>
          <a:xfrm>
            <a:off x="3523766" y="3632426"/>
            <a:ext cx="1633608" cy="1633607"/>
          </a:xfrm>
          <a:prstGeom prst="ellipse">
            <a:avLst/>
          </a:prstGeom>
          <a:gradFill flip="none" rotWithShape="1">
            <a:gsLst>
              <a:gs pos="100000">
                <a:schemeClr val="accent1">
                  <a:lumMod val="75000"/>
                </a:schemeClr>
              </a:gs>
              <a:gs pos="0">
                <a:schemeClr val="accent1"/>
              </a:gs>
            </a:gsLst>
            <a:lin ang="2700000" scaled="1"/>
            <a:tileRect/>
          </a:gradFill>
          <a:ln w="12700" cap="flat" cmpd="sng" algn="ctr">
            <a:noFill/>
            <a:prstDash val="solid"/>
            <a:miter lim="800000"/>
          </a:ln>
          <a:effectLst>
            <a:outerShdw blurRad="254000" dist="101600" dir="2100000" sx="93000" sy="93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800" dirty="0">
              <a:solidFill>
                <a:schemeClr val="bg1"/>
              </a:solidFill>
              <a:latin typeface="+mj-ea"/>
              <a:ea typeface="+mj-ea"/>
              <a:cs typeface="+mn-ea"/>
            </a:endParaRPr>
          </a:p>
        </p:txBody>
      </p:sp>
      <p:sp>
        <p:nvSpPr>
          <p:cNvPr id="34" name="椭圆 33">
            <a:extLst>
              <a:ext uri="{FF2B5EF4-FFF2-40B4-BE49-F238E27FC236}">
                <a16:creationId xmlns:a16="http://schemas.microsoft.com/office/drawing/2014/main" id="{FED8FC16-C849-C56D-A1AD-0A025A226B22}"/>
              </a:ext>
            </a:extLst>
          </p:cNvPr>
          <p:cNvSpPr/>
          <p:nvPr/>
        </p:nvSpPr>
        <p:spPr>
          <a:xfrm>
            <a:off x="1272404" y="3632426"/>
            <a:ext cx="1633608" cy="1633607"/>
          </a:xfrm>
          <a:prstGeom prst="ellipse">
            <a:avLst/>
          </a:prstGeom>
          <a:gradFill flip="none" rotWithShape="1">
            <a:gsLst>
              <a:gs pos="100000">
                <a:schemeClr val="accent1">
                  <a:lumMod val="75000"/>
                </a:schemeClr>
              </a:gs>
              <a:gs pos="0">
                <a:schemeClr val="accent1"/>
              </a:gs>
            </a:gsLst>
            <a:lin ang="2700000" scaled="1"/>
            <a:tileRect/>
          </a:gradFill>
          <a:ln w="12700" cap="flat" cmpd="sng" algn="ctr">
            <a:noFill/>
            <a:prstDash val="solid"/>
            <a:miter lim="800000"/>
          </a:ln>
          <a:effectLst>
            <a:outerShdw blurRad="254000" dist="101600" dir="2100000" sx="93000" sy="93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800" dirty="0">
              <a:solidFill>
                <a:schemeClr val="bg1"/>
              </a:solidFill>
              <a:latin typeface="+mj-ea"/>
              <a:ea typeface="+mj-ea"/>
              <a:cs typeface="+mn-ea"/>
            </a:endParaRPr>
          </a:p>
        </p:txBody>
      </p:sp>
      <p:sp>
        <p:nvSpPr>
          <p:cNvPr id="35" name="文本框 34">
            <a:extLst>
              <a:ext uri="{FF2B5EF4-FFF2-40B4-BE49-F238E27FC236}">
                <a16:creationId xmlns:a16="http://schemas.microsoft.com/office/drawing/2014/main" id="{473460F4-92A4-B96F-6FFF-E12AE530D000}"/>
              </a:ext>
            </a:extLst>
          </p:cNvPr>
          <p:cNvSpPr txBox="1"/>
          <p:nvPr/>
        </p:nvSpPr>
        <p:spPr>
          <a:xfrm flipH="1">
            <a:off x="2588566" y="2546465"/>
            <a:ext cx="1288490" cy="369332"/>
          </a:xfrm>
          <a:prstGeom prst="rect">
            <a:avLst/>
          </a:prstGeom>
          <a:noFill/>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schemeClr val="bg1"/>
                </a:solidFill>
                <a:effectLst/>
                <a:uLnTx/>
                <a:uFillTx/>
                <a:latin typeface="+mj-ea"/>
                <a:ea typeface="+mj-ea"/>
                <a:cs typeface="+mn-cs"/>
              </a:rPr>
              <a:t>回潮</a:t>
            </a:r>
            <a:endParaRPr kumimoji="0" lang="en-US" altLang="zh-CN" sz="2400" b="0" i="0" u="none" strike="noStrike" kern="1200" cap="none" spc="0" normalizeH="0" baseline="0" noProof="0" dirty="0">
              <a:ln>
                <a:noFill/>
              </a:ln>
              <a:solidFill>
                <a:schemeClr val="bg1"/>
              </a:solidFill>
              <a:effectLst/>
              <a:uLnTx/>
              <a:uFillTx/>
              <a:latin typeface="+mj-ea"/>
              <a:ea typeface="+mj-ea"/>
              <a:cs typeface="+mn-cs"/>
            </a:endParaRPr>
          </a:p>
        </p:txBody>
      </p:sp>
      <p:sp>
        <p:nvSpPr>
          <p:cNvPr id="38" name="文本框 37">
            <a:extLst>
              <a:ext uri="{FF2B5EF4-FFF2-40B4-BE49-F238E27FC236}">
                <a16:creationId xmlns:a16="http://schemas.microsoft.com/office/drawing/2014/main" id="{BD6529A8-D83B-44D7-480A-B84A79E8E2CB}"/>
              </a:ext>
            </a:extLst>
          </p:cNvPr>
          <p:cNvSpPr txBox="1"/>
          <p:nvPr/>
        </p:nvSpPr>
        <p:spPr>
          <a:xfrm>
            <a:off x="2943089" y="2141310"/>
            <a:ext cx="579445" cy="364065"/>
          </a:xfrm>
          <a:prstGeom prst="rect">
            <a:avLst/>
          </a:prstGeom>
          <a:noFill/>
        </p:spPr>
        <p:txBody>
          <a:bodyPr wrap="none" lIns="0" tIns="0" rIns="0" bIns="0" rtlCol="0">
            <a:noAutofit/>
          </a:bodyPr>
          <a:lstStyle/>
          <a:p>
            <a:pPr algn="ctr"/>
            <a:r>
              <a:rPr lang="en-US" sz="2800" dirty="0">
                <a:solidFill>
                  <a:schemeClr val="bg1"/>
                </a:solidFill>
              </a:rPr>
              <a:t>01</a:t>
            </a:r>
          </a:p>
        </p:txBody>
      </p:sp>
      <p:sp>
        <p:nvSpPr>
          <p:cNvPr id="36" name="文本框 35">
            <a:extLst>
              <a:ext uri="{FF2B5EF4-FFF2-40B4-BE49-F238E27FC236}">
                <a16:creationId xmlns:a16="http://schemas.microsoft.com/office/drawing/2014/main" id="{D16FE5FA-B7C3-BFE8-88EF-DB276A7E2ACD}"/>
              </a:ext>
            </a:extLst>
          </p:cNvPr>
          <p:cNvSpPr txBox="1"/>
          <p:nvPr/>
        </p:nvSpPr>
        <p:spPr>
          <a:xfrm flipH="1">
            <a:off x="1519036" y="4489815"/>
            <a:ext cx="1140344" cy="369332"/>
          </a:xfrm>
          <a:prstGeom prst="rect">
            <a:avLst/>
          </a:prstGeom>
          <a:noFill/>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schemeClr val="bg1"/>
                </a:solidFill>
                <a:effectLst/>
                <a:uLnTx/>
                <a:uFillTx/>
                <a:latin typeface="+mj-ea"/>
                <a:ea typeface="+mj-ea"/>
                <a:cs typeface="+mn-cs"/>
              </a:rPr>
              <a:t>灵感</a:t>
            </a:r>
            <a:endParaRPr kumimoji="0" lang="en-US" altLang="zh-CN" sz="2400" b="0" i="0" u="none" strike="noStrike" kern="1200" cap="none" spc="0" normalizeH="0" baseline="0" noProof="0" dirty="0">
              <a:ln>
                <a:noFill/>
              </a:ln>
              <a:solidFill>
                <a:schemeClr val="bg1"/>
              </a:solidFill>
              <a:effectLst/>
              <a:uLnTx/>
              <a:uFillTx/>
              <a:latin typeface="+mj-ea"/>
              <a:ea typeface="+mj-ea"/>
              <a:cs typeface="+mn-cs"/>
            </a:endParaRPr>
          </a:p>
        </p:txBody>
      </p:sp>
      <p:sp>
        <p:nvSpPr>
          <p:cNvPr id="39" name="文本框 38">
            <a:extLst>
              <a:ext uri="{FF2B5EF4-FFF2-40B4-BE49-F238E27FC236}">
                <a16:creationId xmlns:a16="http://schemas.microsoft.com/office/drawing/2014/main" id="{51BE8DC6-CAE0-7ACB-5FAF-F075ADCC0E75}"/>
              </a:ext>
            </a:extLst>
          </p:cNvPr>
          <p:cNvSpPr txBox="1"/>
          <p:nvPr/>
        </p:nvSpPr>
        <p:spPr>
          <a:xfrm>
            <a:off x="1799486" y="4039312"/>
            <a:ext cx="579445" cy="625324"/>
          </a:xfrm>
          <a:prstGeom prst="rect">
            <a:avLst/>
          </a:prstGeom>
          <a:noFill/>
        </p:spPr>
        <p:txBody>
          <a:bodyPr wrap="none" lIns="0" tIns="0" rIns="0" bIns="0" rtlCol="0">
            <a:noAutofit/>
          </a:bodyPr>
          <a:lstStyle/>
          <a:p>
            <a:pPr algn="ctr"/>
            <a:r>
              <a:rPr lang="en-US" sz="2800" dirty="0">
                <a:solidFill>
                  <a:schemeClr val="bg1"/>
                </a:solidFill>
              </a:rPr>
              <a:t>02</a:t>
            </a:r>
          </a:p>
        </p:txBody>
      </p:sp>
      <p:sp>
        <p:nvSpPr>
          <p:cNvPr id="37" name="文本框 36">
            <a:extLst>
              <a:ext uri="{FF2B5EF4-FFF2-40B4-BE49-F238E27FC236}">
                <a16:creationId xmlns:a16="http://schemas.microsoft.com/office/drawing/2014/main" id="{D06964D8-5718-E0E1-8A8F-5D3390531AEF}"/>
              </a:ext>
            </a:extLst>
          </p:cNvPr>
          <p:cNvSpPr txBox="1"/>
          <p:nvPr/>
        </p:nvSpPr>
        <p:spPr>
          <a:xfrm flipH="1">
            <a:off x="3745475" y="4489815"/>
            <a:ext cx="1190190" cy="369332"/>
          </a:xfrm>
          <a:prstGeom prst="rect">
            <a:avLst/>
          </a:prstGeom>
          <a:noFill/>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schemeClr val="bg1"/>
                </a:solidFill>
                <a:effectLst/>
                <a:uLnTx/>
                <a:uFillTx/>
                <a:latin typeface="+mj-ea"/>
                <a:ea typeface="+mj-ea"/>
                <a:cs typeface="+mn-cs"/>
              </a:rPr>
              <a:t>金属</a:t>
            </a:r>
            <a:endParaRPr kumimoji="0" lang="en-US" altLang="zh-CN" sz="2400" b="0" i="0" u="none" strike="noStrike" kern="1200" cap="none" spc="0" normalizeH="0" baseline="0" noProof="0" dirty="0">
              <a:ln>
                <a:noFill/>
              </a:ln>
              <a:solidFill>
                <a:schemeClr val="bg1"/>
              </a:solidFill>
              <a:effectLst/>
              <a:uLnTx/>
              <a:uFillTx/>
              <a:latin typeface="+mj-ea"/>
              <a:ea typeface="+mj-ea"/>
              <a:cs typeface="+mn-cs"/>
            </a:endParaRPr>
          </a:p>
        </p:txBody>
      </p:sp>
      <p:sp>
        <p:nvSpPr>
          <p:cNvPr id="40" name="文本框 39">
            <a:extLst>
              <a:ext uri="{FF2B5EF4-FFF2-40B4-BE49-F238E27FC236}">
                <a16:creationId xmlns:a16="http://schemas.microsoft.com/office/drawing/2014/main" id="{5FB74C8E-328C-FF18-29F2-69B4FFBB1E45}"/>
              </a:ext>
            </a:extLst>
          </p:cNvPr>
          <p:cNvSpPr txBox="1"/>
          <p:nvPr/>
        </p:nvSpPr>
        <p:spPr>
          <a:xfrm>
            <a:off x="4050848" y="4039312"/>
            <a:ext cx="579445" cy="411382"/>
          </a:xfrm>
          <a:prstGeom prst="rect">
            <a:avLst/>
          </a:prstGeom>
          <a:noFill/>
        </p:spPr>
        <p:txBody>
          <a:bodyPr wrap="none" lIns="0" tIns="0" rIns="0" bIns="0" rtlCol="0">
            <a:noAutofit/>
          </a:bodyPr>
          <a:lstStyle/>
          <a:p>
            <a:pPr algn="ctr"/>
            <a:r>
              <a:rPr lang="en-US" sz="2800" dirty="0">
                <a:solidFill>
                  <a:schemeClr val="bg1"/>
                </a:solidFill>
              </a:rPr>
              <a:t>03</a:t>
            </a:r>
          </a:p>
        </p:txBody>
      </p:sp>
      <p:sp>
        <p:nvSpPr>
          <p:cNvPr id="41" name="椭圆 40">
            <a:extLst>
              <a:ext uri="{FF2B5EF4-FFF2-40B4-BE49-F238E27FC236}">
                <a16:creationId xmlns:a16="http://schemas.microsoft.com/office/drawing/2014/main" id="{DE214141-190A-8521-AA22-3F1C650E1D8F}"/>
              </a:ext>
            </a:extLst>
          </p:cNvPr>
          <p:cNvSpPr/>
          <p:nvPr/>
        </p:nvSpPr>
        <p:spPr>
          <a:xfrm>
            <a:off x="2491831" y="3147171"/>
            <a:ext cx="1481963" cy="1481963"/>
          </a:xfrm>
          <a:prstGeom prst="ellipse">
            <a:avLst/>
          </a:prstGeom>
          <a:solidFill>
            <a:schemeClr val="accent5"/>
          </a:solidFill>
          <a:ln w="28575" cap="flat" cmpd="sng" algn="ctr">
            <a:noFill/>
            <a:prstDash val="solid"/>
            <a:miter lim="800000"/>
          </a:ln>
          <a:effectLst>
            <a:outerShdw blurRad="254000" dist="101600" dir="2100000" sx="93000" sy="93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800" dirty="0">
              <a:solidFill>
                <a:schemeClr val="bg1"/>
              </a:solidFill>
              <a:latin typeface="+mj-ea"/>
              <a:ea typeface="+mj-ea"/>
              <a:cs typeface="+mn-ea"/>
            </a:endParaRPr>
          </a:p>
        </p:txBody>
      </p:sp>
      <p:sp>
        <p:nvSpPr>
          <p:cNvPr id="42" name="文本框 41">
            <a:extLst>
              <a:ext uri="{FF2B5EF4-FFF2-40B4-BE49-F238E27FC236}">
                <a16:creationId xmlns:a16="http://schemas.microsoft.com/office/drawing/2014/main" id="{F2F322A1-9698-E663-C24E-635607EA319D}"/>
              </a:ext>
            </a:extLst>
          </p:cNvPr>
          <p:cNvSpPr txBox="1"/>
          <p:nvPr/>
        </p:nvSpPr>
        <p:spPr>
          <a:xfrm flipH="1">
            <a:off x="2870305" y="3453144"/>
            <a:ext cx="725015" cy="870016"/>
          </a:xfrm>
          <a:prstGeom prst="rect">
            <a:avLst/>
          </a:prstGeom>
          <a:noFill/>
        </p:spPr>
        <p:txBody>
          <a:bodyPr wrap="non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a:solidFill>
                  <a:schemeClr val="bg1"/>
                </a:solidFill>
                <a:latin typeface="+mj-ea"/>
                <a:ea typeface="+mj-ea"/>
              </a:rPr>
              <a:t>核心</a:t>
            </a:r>
            <a:endParaRPr lang="en-US" altLang="zh-CN" sz="3200" dirty="0">
              <a:solidFill>
                <a:schemeClr val="bg1"/>
              </a:solidFill>
              <a:latin typeface="+mj-ea"/>
              <a:ea typeface="+mj-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a:solidFill>
                  <a:schemeClr val="bg1"/>
                </a:solidFill>
                <a:latin typeface="+mj-ea"/>
                <a:ea typeface="+mj-ea"/>
              </a:rPr>
              <a:t>词汇</a:t>
            </a:r>
            <a:endParaRPr kumimoji="0" lang="en-US" altLang="zh-CN" sz="3200" b="0" i="0" u="none" strike="noStrike" kern="1200" cap="none" spc="0" normalizeH="0" baseline="0" noProof="0" dirty="0">
              <a:ln>
                <a:noFill/>
              </a:ln>
              <a:solidFill>
                <a:schemeClr val="bg1"/>
              </a:solidFill>
              <a:effectLst/>
              <a:uLnTx/>
              <a:uFillTx/>
              <a:latin typeface="+mj-ea"/>
              <a:ea typeface="+mj-ea"/>
              <a:cs typeface="+mn-cs"/>
            </a:endParaRPr>
          </a:p>
        </p:txBody>
      </p:sp>
    </p:spTree>
    <p:extLst>
      <p:ext uri="{BB962C8B-B14F-4D97-AF65-F5344CB8AC3E}">
        <p14:creationId xmlns:p14="http://schemas.microsoft.com/office/powerpoint/2010/main" val="873309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建筑家具</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201363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Learning</a:t>
            </a:r>
          </a:p>
        </p:txBody>
      </p:sp>
      <p:sp>
        <p:nvSpPr>
          <p:cNvPr id="6" name="文本框 5">
            <a:extLst>
              <a:ext uri="{FF2B5EF4-FFF2-40B4-BE49-F238E27FC236}">
                <a16:creationId xmlns:a16="http://schemas.microsoft.com/office/drawing/2014/main" id="{43E0AE5E-ECBD-4660-80D7-851C241A83EE}"/>
              </a:ext>
            </a:extLst>
          </p:cNvPr>
          <p:cNvSpPr txBox="1"/>
          <p:nvPr/>
        </p:nvSpPr>
        <p:spPr>
          <a:xfrm>
            <a:off x="1659180" y="3275667"/>
            <a:ext cx="1231106" cy="369332"/>
          </a:xfrm>
          <a:prstGeom prst="rect">
            <a:avLst/>
          </a:prstGeom>
          <a:noFill/>
        </p:spPr>
        <p:txBody>
          <a:bodyPr wrap="non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schemeClr val="accent1">
                    <a:lumMod val="75000"/>
                  </a:schemeClr>
                </a:solidFill>
                <a:effectLst/>
                <a:uLnTx/>
                <a:uFillTx/>
                <a:latin typeface="+mj-ea"/>
                <a:ea typeface="+mj-ea"/>
                <a:cs typeface="+mn-cs"/>
              </a:rPr>
              <a:t>日常生活</a:t>
            </a:r>
            <a:endParaRPr kumimoji="0" lang="zh-CN" altLang="en-US" sz="2400" b="0" i="0" u="none" strike="noStrike" kern="1200" cap="none" spc="0" normalizeH="0" baseline="0" noProof="0" dirty="0">
              <a:ln>
                <a:noFill/>
              </a:ln>
              <a:solidFill>
                <a:schemeClr val="accent1">
                  <a:lumMod val="75000"/>
                </a:schemeClr>
              </a:solidFill>
              <a:effectLst/>
              <a:uLnTx/>
              <a:uFillTx/>
              <a:latin typeface="+mj-ea"/>
              <a:ea typeface="+mj-ea"/>
              <a:cs typeface="+mn-cs"/>
            </a:endParaRPr>
          </a:p>
        </p:txBody>
      </p:sp>
      <p:sp>
        <p:nvSpPr>
          <p:cNvPr id="7" name="文本框 6">
            <a:extLst>
              <a:ext uri="{FF2B5EF4-FFF2-40B4-BE49-F238E27FC236}">
                <a16:creationId xmlns:a16="http://schemas.microsoft.com/office/drawing/2014/main" id="{2F584DE2-5772-4ACC-BE95-C09DDDD39A1E}"/>
              </a:ext>
            </a:extLst>
          </p:cNvPr>
          <p:cNvSpPr txBox="1"/>
          <p:nvPr/>
        </p:nvSpPr>
        <p:spPr>
          <a:xfrm>
            <a:off x="1377051" y="3786076"/>
            <a:ext cx="1795364" cy="1259897"/>
          </a:xfrm>
          <a:prstGeom prst="rect">
            <a:avLst/>
          </a:prstGeom>
          <a:noFill/>
        </p:spPr>
        <p:txBody>
          <a:bodyPr wrap="square" lIns="0" tIns="0" rIns="0" bIns="0" rtlCol="0" anchor="t">
            <a:noAutofit/>
          </a:bodyPr>
          <a:lstStyle/>
          <a:p>
            <a:pPr marL="0" marR="0" lvl="0" indent="0"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chemeClr val="tx1">
                    <a:lumMod val="75000"/>
                    <a:lumOff val="25000"/>
                  </a:schemeClr>
                </a:solidFill>
                <a:effectLst/>
                <a:uLnTx/>
                <a:uFillTx/>
                <a:latin typeface="+mn-ea"/>
                <a:cs typeface="+mn-cs"/>
              </a:rPr>
              <a:t>混沌之爱的作品灵感来源于日常生活，以及与孩子和丈夫之间相处的点滴</a:t>
            </a:r>
          </a:p>
        </p:txBody>
      </p:sp>
      <p:grpSp>
        <p:nvGrpSpPr>
          <p:cNvPr id="32" name="组合 31">
            <a:extLst>
              <a:ext uri="{FF2B5EF4-FFF2-40B4-BE49-F238E27FC236}">
                <a16:creationId xmlns:a16="http://schemas.microsoft.com/office/drawing/2014/main" id="{75616995-5199-081E-231E-3815E7E9BF6A}"/>
              </a:ext>
            </a:extLst>
          </p:cNvPr>
          <p:cNvGrpSpPr/>
          <p:nvPr/>
        </p:nvGrpSpPr>
        <p:grpSpPr>
          <a:xfrm>
            <a:off x="1741077" y="1882784"/>
            <a:ext cx="1067312" cy="1071580"/>
            <a:chOff x="1741077" y="1882784"/>
            <a:chExt cx="1067312" cy="1071580"/>
          </a:xfrm>
        </p:grpSpPr>
        <p:sp>
          <p:nvSpPr>
            <p:cNvPr id="5" name="Oval 41">
              <a:extLst>
                <a:ext uri="{FF2B5EF4-FFF2-40B4-BE49-F238E27FC236}">
                  <a16:creationId xmlns:a16="http://schemas.microsoft.com/office/drawing/2014/main" id="{D3EF173E-304A-4E73-9185-0DBCAA9E3F22}"/>
                </a:ext>
              </a:extLst>
            </p:cNvPr>
            <p:cNvSpPr>
              <a:spLocks noChangeArrowheads="1"/>
            </p:cNvSpPr>
            <p:nvPr/>
          </p:nvSpPr>
          <p:spPr bwMode="auto">
            <a:xfrm>
              <a:off x="1741077" y="1882784"/>
              <a:ext cx="1067312" cy="1071580"/>
            </a:xfrm>
            <a:prstGeom prst="ellipse">
              <a:avLst/>
            </a:prstGeom>
            <a:gradFill>
              <a:gsLst>
                <a:gs pos="14000">
                  <a:schemeClr val="accent1">
                    <a:lumMod val="60000"/>
                    <a:lumOff val="40000"/>
                  </a:schemeClr>
                </a:gs>
                <a:gs pos="85000">
                  <a:schemeClr val="accent1">
                    <a:lumMod val="75000"/>
                  </a:schemeClr>
                </a:gs>
              </a:gsLst>
              <a:path path="circle">
                <a:fillToRect r="100000" b="100000"/>
              </a:path>
            </a:gradFill>
            <a:ln>
              <a:noFill/>
            </a:ln>
            <a:effectLst>
              <a:outerShdw blurRad="190500" dist="38100" dir="10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en-US"/>
            </a:p>
          </p:txBody>
        </p:sp>
        <p:sp>
          <p:nvSpPr>
            <p:cNvPr id="8" name="任意多边形: 形状 7">
              <a:extLst>
                <a:ext uri="{FF2B5EF4-FFF2-40B4-BE49-F238E27FC236}">
                  <a16:creationId xmlns:a16="http://schemas.microsoft.com/office/drawing/2014/main" id="{1D18BAFD-6410-402C-AE6A-BF34BEBAB919}"/>
                </a:ext>
              </a:extLst>
            </p:cNvPr>
            <p:cNvSpPr/>
            <p:nvPr/>
          </p:nvSpPr>
          <p:spPr>
            <a:xfrm>
              <a:off x="2031199" y="2143708"/>
              <a:ext cx="487068" cy="549732"/>
            </a:xfrm>
            <a:custGeom>
              <a:avLst/>
              <a:gdLst>
                <a:gd name="connsiteX0" fmla="*/ 109944 w 227904"/>
                <a:gd name="connsiteY0" fmla="*/ 1390 h 257226"/>
                <a:gd name="connsiteX1" fmla="*/ 6246 w 227904"/>
                <a:gd name="connsiteY1" fmla="*/ 105303 h 257226"/>
                <a:gd name="connsiteX2" fmla="*/ 4591 w 227904"/>
                <a:gd name="connsiteY2" fmla="*/ 109333 h 257226"/>
                <a:gd name="connsiteX3" fmla="*/ -86 w 227904"/>
                <a:gd name="connsiteY3" fmla="*/ 122574 h 257226"/>
                <a:gd name="connsiteX4" fmla="*/ -86 w 227904"/>
                <a:gd name="connsiteY4" fmla="*/ 235483 h 257226"/>
                <a:gd name="connsiteX5" fmla="*/ 20999 w 227904"/>
                <a:gd name="connsiteY5" fmla="*/ 256568 h 257226"/>
                <a:gd name="connsiteX6" fmla="*/ 23877 w 227904"/>
                <a:gd name="connsiteY6" fmla="*/ 256568 h 257226"/>
                <a:gd name="connsiteX7" fmla="*/ 24453 w 227904"/>
                <a:gd name="connsiteY7" fmla="*/ 257143 h 257226"/>
                <a:gd name="connsiteX8" fmla="*/ 24957 w 227904"/>
                <a:gd name="connsiteY8" fmla="*/ 256568 h 257226"/>
                <a:gd name="connsiteX9" fmla="*/ 202847 w 227904"/>
                <a:gd name="connsiteY9" fmla="*/ 256568 h 257226"/>
                <a:gd name="connsiteX10" fmla="*/ 203351 w 227904"/>
                <a:gd name="connsiteY10" fmla="*/ 257143 h 257226"/>
                <a:gd name="connsiteX11" fmla="*/ 203855 w 227904"/>
                <a:gd name="connsiteY11" fmla="*/ 256568 h 257226"/>
                <a:gd name="connsiteX12" fmla="*/ 206733 w 227904"/>
                <a:gd name="connsiteY12" fmla="*/ 256568 h 257226"/>
                <a:gd name="connsiteX13" fmla="*/ 227818 w 227904"/>
                <a:gd name="connsiteY13" fmla="*/ 235483 h 257226"/>
                <a:gd name="connsiteX14" fmla="*/ 227818 w 227904"/>
                <a:gd name="connsiteY14" fmla="*/ 122574 h 257226"/>
                <a:gd name="connsiteX15" fmla="*/ 223141 w 227904"/>
                <a:gd name="connsiteY15" fmla="*/ 109333 h 257226"/>
                <a:gd name="connsiteX16" fmla="*/ 221485 w 227904"/>
                <a:gd name="connsiteY16" fmla="*/ 105303 h 257226"/>
                <a:gd name="connsiteX17" fmla="*/ 117860 w 227904"/>
                <a:gd name="connsiteY17" fmla="*/ 1606 h 257226"/>
                <a:gd name="connsiteX18" fmla="*/ 109944 w 227904"/>
                <a:gd name="connsiteY18" fmla="*/ 1390 h 257226"/>
                <a:gd name="connsiteX19" fmla="*/ 218463 w 227904"/>
                <a:gd name="connsiteY19" fmla="*/ 122358 h 257226"/>
                <a:gd name="connsiteX20" fmla="*/ 218463 w 227904"/>
                <a:gd name="connsiteY20" fmla="*/ 235267 h 257226"/>
                <a:gd name="connsiteX21" fmla="*/ 209108 w 227904"/>
                <a:gd name="connsiteY21" fmla="*/ 246781 h 257226"/>
                <a:gd name="connsiteX22" fmla="*/ 148444 w 227904"/>
                <a:gd name="connsiteY22" fmla="*/ 186117 h 257226"/>
                <a:gd name="connsiteX23" fmla="*/ 217240 w 227904"/>
                <a:gd name="connsiteY23" fmla="*/ 117249 h 257226"/>
                <a:gd name="connsiteX24" fmla="*/ 218463 w 227904"/>
                <a:gd name="connsiteY24" fmla="*/ 122358 h 257226"/>
                <a:gd name="connsiteX25" fmla="*/ 9269 w 227904"/>
                <a:gd name="connsiteY25" fmla="*/ 235267 h 257226"/>
                <a:gd name="connsiteX26" fmla="*/ 9269 w 227904"/>
                <a:gd name="connsiteY26" fmla="*/ 122358 h 257226"/>
                <a:gd name="connsiteX27" fmla="*/ 10492 w 227904"/>
                <a:gd name="connsiteY27" fmla="*/ 117249 h 257226"/>
                <a:gd name="connsiteX28" fmla="*/ 79360 w 227904"/>
                <a:gd name="connsiteY28" fmla="*/ 186117 h 257226"/>
                <a:gd name="connsiteX29" fmla="*/ 18696 w 227904"/>
                <a:gd name="connsiteY29" fmla="*/ 246781 h 257226"/>
                <a:gd name="connsiteX30" fmla="*/ 9269 w 227904"/>
                <a:gd name="connsiteY30" fmla="*/ 235267 h 257226"/>
                <a:gd name="connsiteX31" fmla="*/ 51295 w 227904"/>
                <a:gd name="connsiteY31" fmla="*/ 105735 h 257226"/>
                <a:gd name="connsiteX32" fmla="*/ 178308 w 227904"/>
                <a:gd name="connsiteY32" fmla="*/ 105735 h 257226"/>
                <a:gd name="connsiteX33" fmla="*/ 178308 w 227904"/>
                <a:gd name="connsiteY33" fmla="*/ 143227 h 257226"/>
                <a:gd name="connsiteX34" fmla="*/ 113542 w 227904"/>
                <a:gd name="connsiteY34" fmla="*/ 207993 h 257226"/>
                <a:gd name="connsiteX35" fmla="*/ 50935 w 227904"/>
                <a:gd name="connsiteY35" fmla="*/ 145458 h 257226"/>
                <a:gd name="connsiteX36" fmla="*/ 209612 w 227904"/>
                <a:gd name="connsiteY36" fmla="*/ 108829 h 257226"/>
                <a:gd name="connsiteX37" fmla="*/ 185073 w 227904"/>
                <a:gd name="connsiteY37" fmla="*/ 133369 h 257226"/>
                <a:gd name="connsiteX38" fmla="*/ 185073 w 227904"/>
                <a:gd name="connsiteY38" fmla="*/ 102353 h 257226"/>
                <a:gd name="connsiteX39" fmla="*/ 181690 w 227904"/>
                <a:gd name="connsiteY39" fmla="*/ 98971 h 257226"/>
                <a:gd name="connsiteX40" fmla="*/ 47913 w 227904"/>
                <a:gd name="connsiteY40" fmla="*/ 98971 h 257226"/>
                <a:gd name="connsiteX41" fmla="*/ 44602 w 227904"/>
                <a:gd name="connsiteY41" fmla="*/ 102353 h 257226"/>
                <a:gd name="connsiteX42" fmla="*/ 44602 w 227904"/>
                <a:gd name="connsiteY42" fmla="*/ 135239 h 257226"/>
                <a:gd name="connsiteX43" fmla="*/ 18192 w 227904"/>
                <a:gd name="connsiteY43" fmla="*/ 108829 h 257226"/>
                <a:gd name="connsiteX44" fmla="*/ 113902 w 227904"/>
                <a:gd name="connsiteY44" fmla="*/ 13120 h 257226"/>
                <a:gd name="connsiteX45" fmla="*/ 87276 w 227904"/>
                <a:gd name="connsiteY45" fmla="*/ 193817 h 257226"/>
                <a:gd name="connsiteX46" fmla="*/ 109944 w 227904"/>
                <a:gd name="connsiteY46" fmla="*/ 216413 h 257226"/>
                <a:gd name="connsiteX47" fmla="*/ 113902 w 227904"/>
                <a:gd name="connsiteY47" fmla="*/ 218068 h 257226"/>
                <a:gd name="connsiteX48" fmla="*/ 117860 w 227904"/>
                <a:gd name="connsiteY48" fmla="*/ 216413 h 257226"/>
                <a:gd name="connsiteX49" fmla="*/ 140456 w 227904"/>
                <a:gd name="connsiteY49" fmla="*/ 193817 h 257226"/>
                <a:gd name="connsiteX50" fmla="*/ 193420 w 227904"/>
                <a:gd name="connsiteY50" fmla="*/ 246781 h 257226"/>
                <a:gd name="connsiteX51" fmla="*/ 34312 w 227904"/>
                <a:gd name="connsiteY51" fmla="*/ 246781 h 25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27904" h="257226">
                  <a:moveTo>
                    <a:pt x="109944" y="1390"/>
                  </a:moveTo>
                  <a:lnTo>
                    <a:pt x="6246" y="105303"/>
                  </a:lnTo>
                  <a:cubicBezTo>
                    <a:pt x="5189" y="106383"/>
                    <a:pt x="4591" y="107822"/>
                    <a:pt x="4591" y="109333"/>
                  </a:cubicBezTo>
                  <a:cubicBezTo>
                    <a:pt x="1569" y="113075"/>
                    <a:pt x="-79" y="117753"/>
                    <a:pt x="-86" y="122574"/>
                  </a:cubicBezTo>
                  <a:lnTo>
                    <a:pt x="-86" y="235483"/>
                  </a:lnTo>
                  <a:cubicBezTo>
                    <a:pt x="-86" y="247141"/>
                    <a:pt x="9355" y="256568"/>
                    <a:pt x="20999" y="256568"/>
                  </a:cubicBezTo>
                  <a:lnTo>
                    <a:pt x="23877" y="256568"/>
                  </a:lnTo>
                  <a:lnTo>
                    <a:pt x="24453" y="257143"/>
                  </a:lnTo>
                  <a:lnTo>
                    <a:pt x="24957" y="256568"/>
                  </a:lnTo>
                  <a:lnTo>
                    <a:pt x="202847" y="256568"/>
                  </a:lnTo>
                  <a:lnTo>
                    <a:pt x="203351" y="257143"/>
                  </a:lnTo>
                  <a:lnTo>
                    <a:pt x="203855" y="256568"/>
                  </a:lnTo>
                  <a:lnTo>
                    <a:pt x="206733" y="256568"/>
                  </a:lnTo>
                  <a:cubicBezTo>
                    <a:pt x="218377" y="256568"/>
                    <a:pt x="227818" y="247141"/>
                    <a:pt x="227818" y="235483"/>
                  </a:cubicBezTo>
                  <a:lnTo>
                    <a:pt x="227818" y="122574"/>
                  </a:lnTo>
                  <a:cubicBezTo>
                    <a:pt x="227847" y="117753"/>
                    <a:pt x="226192" y="113075"/>
                    <a:pt x="223141" y="109333"/>
                  </a:cubicBezTo>
                  <a:cubicBezTo>
                    <a:pt x="223169" y="107822"/>
                    <a:pt x="222572" y="106383"/>
                    <a:pt x="221485" y="105303"/>
                  </a:cubicBezTo>
                  <a:lnTo>
                    <a:pt x="117860" y="1606"/>
                  </a:lnTo>
                  <a:cubicBezTo>
                    <a:pt x="115701" y="-560"/>
                    <a:pt x="112218" y="-654"/>
                    <a:pt x="109944" y="1390"/>
                  </a:cubicBezTo>
                  <a:close/>
                  <a:moveTo>
                    <a:pt x="218463" y="122358"/>
                  </a:moveTo>
                  <a:lnTo>
                    <a:pt x="218463" y="235267"/>
                  </a:lnTo>
                  <a:cubicBezTo>
                    <a:pt x="218449" y="240808"/>
                    <a:pt x="214548" y="245630"/>
                    <a:pt x="209108" y="246781"/>
                  </a:cubicBezTo>
                  <a:lnTo>
                    <a:pt x="148444" y="186117"/>
                  </a:lnTo>
                  <a:lnTo>
                    <a:pt x="217240" y="117249"/>
                  </a:lnTo>
                  <a:cubicBezTo>
                    <a:pt x="218038" y="118832"/>
                    <a:pt x="218463" y="120559"/>
                    <a:pt x="218463" y="122358"/>
                  </a:cubicBezTo>
                  <a:close/>
                  <a:moveTo>
                    <a:pt x="9269" y="235267"/>
                  </a:moveTo>
                  <a:lnTo>
                    <a:pt x="9269" y="122358"/>
                  </a:lnTo>
                  <a:cubicBezTo>
                    <a:pt x="9305" y="120559"/>
                    <a:pt x="9722" y="118832"/>
                    <a:pt x="10492" y="117249"/>
                  </a:cubicBezTo>
                  <a:lnTo>
                    <a:pt x="79360" y="186117"/>
                  </a:lnTo>
                  <a:lnTo>
                    <a:pt x="18696" y="246781"/>
                  </a:lnTo>
                  <a:cubicBezTo>
                    <a:pt x="13227" y="245630"/>
                    <a:pt x="9290" y="240880"/>
                    <a:pt x="9269" y="235267"/>
                  </a:cubicBezTo>
                  <a:close/>
                  <a:moveTo>
                    <a:pt x="51295" y="105735"/>
                  </a:moveTo>
                  <a:lnTo>
                    <a:pt x="178308" y="105735"/>
                  </a:lnTo>
                  <a:lnTo>
                    <a:pt x="178308" y="143227"/>
                  </a:lnTo>
                  <a:lnTo>
                    <a:pt x="113542" y="207993"/>
                  </a:lnTo>
                  <a:lnTo>
                    <a:pt x="50935" y="145458"/>
                  </a:lnTo>
                  <a:close/>
                  <a:moveTo>
                    <a:pt x="209612" y="108829"/>
                  </a:moveTo>
                  <a:lnTo>
                    <a:pt x="185073" y="133369"/>
                  </a:lnTo>
                  <a:lnTo>
                    <a:pt x="185073" y="102353"/>
                  </a:lnTo>
                  <a:cubicBezTo>
                    <a:pt x="185073" y="100482"/>
                    <a:pt x="183561" y="98971"/>
                    <a:pt x="181690" y="98971"/>
                  </a:cubicBezTo>
                  <a:lnTo>
                    <a:pt x="47913" y="98971"/>
                  </a:lnTo>
                  <a:cubicBezTo>
                    <a:pt x="46070" y="99043"/>
                    <a:pt x="44602" y="100482"/>
                    <a:pt x="44602" y="102353"/>
                  </a:cubicBezTo>
                  <a:lnTo>
                    <a:pt x="44602" y="135239"/>
                  </a:lnTo>
                  <a:lnTo>
                    <a:pt x="18192" y="108829"/>
                  </a:lnTo>
                  <a:lnTo>
                    <a:pt x="113902" y="13120"/>
                  </a:lnTo>
                  <a:close/>
                  <a:moveTo>
                    <a:pt x="87276" y="193817"/>
                  </a:moveTo>
                  <a:lnTo>
                    <a:pt x="109944" y="216413"/>
                  </a:lnTo>
                  <a:cubicBezTo>
                    <a:pt x="110980" y="217492"/>
                    <a:pt x="112412" y="218068"/>
                    <a:pt x="113902" y="218068"/>
                  </a:cubicBezTo>
                  <a:cubicBezTo>
                    <a:pt x="115391" y="218068"/>
                    <a:pt x="116809" y="217492"/>
                    <a:pt x="117860" y="216413"/>
                  </a:cubicBezTo>
                  <a:lnTo>
                    <a:pt x="140456" y="193817"/>
                  </a:lnTo>
                  <a:lnTo>
                    <a:pt x="193420" y="246781"/>
                  </a:lnTo>
                  <a:lnTo>
                    <a:pt x="34312" y="246781"/>
                  </a:lnTo>
                  <a:close/>
                </a:path>
              </a:pathLst>
            </a:custGeom>
            <a:solidFill>
              <a:schemeClr val="accent2"/>
            </a:solidFill>
            <a:ln w="7189"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1" name="文本框 10">
            <a:extLst>
              <a:ext uri="{FF2B5EF4-FFF2-40B4-BE49-F238E27FC236}">
                <a16:creationId xmlns:a16="http://schemas.microsoft.com/office/drawing/2014/main" id="{CA00BF76-649C-4398-B7C8-1D172EEFA5CC}"/>
              </a:ext>
            </a:extLst>
          </p:cNvPr>
          <p:cNvSpPr txBox="1"/>
          <p:nvPr/>
        </p:nvSpPr>
        <p:spPr>
          <a:xfrm>
            <a:off x="6553236" y="3275667"/>
            <a:ext cx="1538883" cy="369332"/>
          </a:xfrm>
          <a:prstGeom prst="rect">
            <a:avLst/>
          </a:prstGeom>
          <a:noFill/>
        </p:spPr>
        <p:txBody>
          <a:bodyPr wrap="non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schemeClr val="accent1">
                    <a:lumMod val="75000"/>
                  </a:schemeClr>
                </a:solidFill>
                <a:effectLst/>
                <a:uLnTx/>
                <a:uFillTx/>
                <a:latin typeface="+mj-ea"/>
                <a:ea typeface="+mj-ea"/>
                <a:cs typeface="+mn-cs"/>
              </a:rPr>
              <a:t>家具和乐器</a:t>
            </a:r>
            <a:endParaRPr kumimoji="0" lang="zh-CN" altLang="en-US" sz="2400" b="0" i="0" u="none" strike="noStrike" kern="1200" cap="none" spc="0" normalizeH="0" baseline="0" noProof="0" dirty="0">
              <a:ln>
                <a:noFill/>
              </a:ln>
              <a:solidFill>
                <a:schemeClr val="accent1">
                  <a:lumMod val="75000"/>
                </a:schemeClr>
              </a:solidFill>
              <a:effectLst/>
              <a:uLnTx/>
              <a:uFillTx/>
              <a:latin typeface="+mj-ea"/>
              <a:ea typeface="+mj-ea"/>
              <a:cs typeface="+mn-cs"/>
            </a:endParaRPr>
          </a:p>
        </p:txBody>
      </p:sp>
      <p:sp>
        <p:nvSpPr>
          <p:cNvPr id="12" name="文本框 11">
            <a:extLst>
              <a:ext uri="{FF2B5EF4-FFF2-40B4-BE49-F238E27FC236}">
                <a16:creationId xmlns:a16="http://schemas.microsoft.com/office/drawing/2014/main" id="{DF45AD39-76DE-4F5D-8092-415F2AC092F6}"/>
              </a:ext>
            </a:extLst>
          </p:cNvPr>
          <p:cNvSpPr txBox="1"/>
          <p:nvPr/>
        </p:nvSpPr>
        <p:spPr>
          <a:xfrm>
            <a:off x="6431440" y="3786076"/>
            <a:ext cx="1933891" cy="1259897"/>
          </a:xfrm>
          <a:prstGeom prst="rect">
            <a:avLst/>
          </a:prstGeom>
          <a:noFill/>
        </p:spPr>
        <p:txBody>
          <a:bodyPr wrap="square" lIns="0" tIns="0" rIns="0" bIns="0" rtlCol="0" anchor="t">
            <a:noAutofit/>
          </a:bodyPr>
          <a:lstStyle/>
          <a:p>
            <a:pPr marL="0" marR="0" lvl="0" indent="0"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chemeClr val="tx1">
                    <a:lumMod val="75000"/>
                    <a:lumOff val="25000"/>
                  </a:schemeClr>
                </a:solidFill>
                <a:effectLst/>
                <a:uLnTx/>
                <a:uFillTx/>
                <a:latin typeface="+mn-ea"/>
                <a:cs typeface="+mn-cs"/>
              </a:rPr>
              <a:t>乐器 </a:t>
            </a:r>
            <a:r>
              <a:rPr kumimoji="0" lang="en-US" altLang="zh-CN" sz="1600" b="0" i="0" u="none" strike="noStrike" kern="1200" cap="none" spc="0" normalizeH="0" baseline="0" noProof="0">
                <a:ln>
                  <a:noFill/>
                </a:ln>
                <a:solidFill>
                  <a:schemeClr val="tx1">
                    <a:lumMod val="75000"/>
                    <a:lumOff val="25000"/>
                  </a:schemeClr>
                </a:solidFill>
                <a:effectLst/>
                <a:uLnTx/>
                <a:uFillTx/>
                <a:latin typeface="+mn-ea"/>
                <a:cs typeface="+mn-cs"/>
              </a:rPr>
              <a:t>Theremin </a:t>
            </a:r>
            <a:r>
              <a:rPr kumimoji="0" lang="zh-CN" altLang="en-US" sz="1600" b="0" i="0" u="none" strike="noStrike" kern="1200" cap="none" spc="0" normalizeH="0" baseline="0" noProof="0">
                <a:ln>
                  <a:noFill/>
                </a:ln>
                <a:solidFill>
                  <a:schemeClr val="tx1">
                    <a:lumMod val="75000"/>
                    <a:lumOff val="25000"/>
                  </a:schemeClr>
                </a:solidFill>
                <a:effectLst/>
                <a:uLnTx/>
                <a:uFillTx/>
                <a:latin typeface="+mn-ea"/>
                <a:cs typeface="+mn-cs"/>
              </a:rPr>
              <a:t>没有琴键、琴弦，介于雕塑、家具和乐器之间</a:t>
            </a:r>
            <a:r>
              <a:rPr kumimoji="0" lang="en-US" altLang="zh-CN" sz="1600" b="0" i="0" u="none" strike="noStrike" kern="1200" cap="none" spc="0" normalizeH="0" baseline="0" noProof="0">
                <a:ln>
                  <a:noFill/>
                </a:ln>
                <a:solidFill>
                  <a:schemeClr val="tx1">
                    <a:lumMod val="75000"/>
                    <a:lumOff val="25000"/>
                  </a:schemeClr>
                </a:solidFill>
                <a:effectLst/>
                <a:uLnTx/>
                <a:uFillTx/>
                <a:latin typeface="+mn-ea"/>
                <a:cs typeface="+mn-cs"/>
              </a:rPr>
              <a:t>,</a:t>
            </a:r>
            <a:r>
              <a:rPr kumimoji="0" lang="zh-CN" altLang="en-US" sz="1600" b="0" i="0" u="none" strike="noStrike" kern="1200" cap="none" spc="0" normalizeH="0" baseline="0" noProof="0">
                <a:ln>
                  <a:noFill/>
                </a:ln>
                <a:solidFill>
                  <a:schemeClr val="tx1">
                    <a:lumMod val="75000"/>
                    <a:lumOff val="25000"/>
                  </a:schemeClr>
                </a:solidFill>
                <a:effectLst/>
                <a:uLnTx/>
                <a:uFillTx/>
                <a:latin typeface="+mn-ea"/>
                <a:cs typeface="+mn-cs"/>
              </a:rPr>
              <a:t>两位设计师希望创造</a:t>
            </a:r>
          </a:p>
        </p:txBody>
      </p:sp>
      <p:grpSp>
        <p:nvGrpSpPr>
          <p:cNvPr id="23" name="组合 22">
            <a:extLst>
              <a:ext uri="{FF2B5EF4-FFF2-40B4-BE49-F238E27FC236}">
                <a16:creationId xmlns:a16="http://schemas.microsoft.com/office/drawing/2014/main" id="{BE7E4169-2393-06F4-B388-04327481589B}"/>
              </a:ext>
            </a:extLst>
          </p:cNvPr>
          <p:cNvGrpSpPr/>
          <p:nvPr/>
        </p:nvGrpSpPr>
        <p:grpSpPr>
          <a:xfrm>
            <a:off x="6840317" y="1882784"/>
            <a:ext cx="1067312" cy="1071580"/>
            <a:chOff x="6864729" y="1882784"/>
            <a:chExt cx="1067312" cy="1071580"/>
          </a:xfrm>
        </p:grpSpPr>
        <p:sp>
          <p:nvSpPr>
            <p:cNvPr id="10" name="Oval 41">
              <a:extLst>
                <a:ext uri="{FF2B5EF4-FFF2-40B4-BE49-F238E27FC236}">
                  <a16:creationId xmlns:a16="http://schemas.microsoft.com/office/drawing/2014/main" id="{6DA75AC1-0CEA-44F7-9A60-41AA8A753B3F}"/>
                </a:ext>
              </a:extLst>
            </p:cNvPr>
            <p:cNvSpPr>
              <a:spLocks noChangeArrowheads="1"/>
            </p:cNvSpPr>
            <p:nvPr/>
          </p:nvSpPr>
          <p:spPr bwMode="auto">
            <a:xfrm>
              <a:off x="6864729" y="1882784"/>
              <a:ext cx="1067312" cy="1071580"/>
            </a:xfrm>
            <a:prstGeom prst="ellipse">
              <a:avLst/>
            </a:prstGeom>
            <a:gradFill>
              <a:gsLst>
                <a:gs pos="14000">
                  <a:schemeClr val="accent1">
                    <a:lumMod val="60000"/>
                    <a:lumOff val="40000"/>
                  </a:schemeClr>
                </a:gs>
                <a:gs pos="85000">
                  <a:schemeClr val="accent1">
                    <a:lumMod val="75000"/>
                  </a:schemeClr>
                </a:gs>
              </a:gsLst>
              <a:path path="circle">
                <a:fillToRect r="100000" b="100000"/>
              </a:path>
            </a:gradFill>
            <a:ln>
              <a:noFill/>
            </a:ln>
            <a:effectLst>
              <a:outerShdw blurRad="190500" dist="38100" dir="10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en-US"/>
            </a:p>
          </p:txBody>
        </p:sp>
        <p:grpSp>
          <p:nvGrpSpPr>
            <p:cNvPr id="13" name="组合 12">
              <a:extLst>
                <a:ext uri="{FF2B5EF4-FFF2-40B4-BE49-F238E27FC236}">
                  <a16:creationId xmlns:a16="http://schemas.microsoft.com/office/drawing/2014/main" id="{02869C34-ADDD-433D-954A-5D572D38D583}"/>
                </a:ext>
              </a:extLst>
            </p:cNvPr>
            <p:cNvGrpSpPr/>
            <p:nvPr/>
          </p:nvGrpSpPr>
          <p:grpSpPr>
            <a:xfrm>
              <a:off x="7138355" y="2183207"/>
              <a:ext cx="520060" cy="470787"/>
              <a:chOff x="7908840" y="11429387"/>
              <a:chExt cx="214951" cy="194584"/>
            </a:xfrm>
          </p:grpSpPr>
          <p:sp>
            <p:nvSpPr>
              <p:cNvPr id="14" name="任意多边形: 形状 13">
                <a:extLst>
                  <a:ext uri="{FF2B5EF4-FFF2-40B4-BE49-F238E27FC236}">
                    <a16:creationId xmlns:a16="http://schemas.microsoft.com/office/drawing/2014/main" id="{58DA6AEA-8A72-42AB-9ABF-AD926C72665A}"/>
                  </a:ext>
                </a:extLst>
              </p:cNvPr>
              <p:cNvSpPr/>
              <p:nvPr/>
            </p:nvSpPr>
            <p:spPr>
              <a:xfrm>
                <a:off x="7908840" y="11429387"/>
                <a:ext cx="214951" cy="194584"/>
              </a:xfrm>
              <a:custGeom>
                <a:avLst/>
                <a:gdLst>
                  <a:gd name="connsiteX0" fmla="*/ 185720 w 214951"/>
                  <a:gd name="connsiteY0" fmla="*/ -83 h 194585"/>
                  <a:gd name="connsiteX1" fmla="*/ 28699 w 214951"/>
                  <a:gd name="connsiteY1" fmla="*/ -83 h 194585"/>
                  <a:gd name="connsiteX2" fmla="*/ -86 w 214951"/>
                  <a:gd name="connsiteY2" fmla="*/ 28702 h 194585"/>
                  <a:gd name="connsiteX3" fmla="*/ -86 w 214951"/>
                  <a:gd name="connsiteY3" fmla="*/ 129449 h 194585"/>
                  <a:gd name="connsiteX4" fmla="*/ 28699 w 214951"/>
                  <a:gd name="connsiteY4" fmla="*/ 158234 h 194585"/>
                  <a:gd name="connsiteX5" fmla="*/ 130813 w 214951"/>
                  <a:gd name="connsiteY5" fmla="*/ 158234 h 194585"/>
                  <a:gd name="connsiteX6" fmla="*/ 183489 w 214951"/>
                  <a:gd name="connsiteY6" fmla="*/ 193568 h 194585"/>
                  <a:gd name="connsiteX7" fmla="*/ 186656 w 214951"/>
                  <a:gd name="connsiteY7" fmla="*/ 194502 h 194585"/>
                  <a:gd name="connsiteX8" fmla="*/ 192269 w 214951"/>
                  <a:gd name="connsiteY8" fmla="*/ 188890 h 194585"/>
                  <a:gd name="connsiteX9" fmla="*/ 192269 w 214951"/>
                  <a:gd name="connsiteY9" fmla="*/ 155427 h 194585"/>
                  <a:gd name="connsiteX10" fmla="*/ 214865 w 214951"/>
                  <a:gd name="connsiteY10" fmla="*/ 129161 h 194585"/>
                  <a:gd name="connsiteX11" fmla="*/ 214865 w 214951"/>
                  <a:gd name="connsiteY11" fmla="*/ 28414 h 194585"/>
                  <a:gd name="connsiteX12" fmla="*/ 185720 w 214951"/>
                  <a:gd name="connsiteY12" fmla="*/ -83 h 194585"/>
                  <a:gd name="connsiteX13" fmla="*/ 203639 w 214951"/>
                  <a:gd name="connsiteY13" fmla="*/ 129449 h 194585"/>
                  <a:gd name="connsiteX14" fmla="*/ 184929 w 214951"/>
                  <a:gd name="connsiteY14" fmla="*/ 146432 h 194585"/>
                  <a:gd name="connsiteX15" fmla="*/ 181042 w 214951"/>
                  <a:gd name="connsiteY15" fmla="*/ 151829 h 194585"/>
                  <a:gd name="connsiteX16" fmla="*/ 181042 w 214951"/>
                  <a:gd name="connsiteY16" fmla="*/ 178671 h 194585"/>
                  <a:gd name="connsiteX17" fmla="*/ 135706 w 214951"/>
                  <a:gd name="connsiteY17" fmla="*/ 148231 h 194585"/>
                  <a:gd name="connsiteX18" fmla="*/ 132540 w 214951"/>
                  <a:gd name="connsiteY18" fmla="*/ 147295 h 194585"/>
                  <a:gd name="connsiteX19" fmla="*/ 28699 w 214951"/>
                  <a:gd name="connsiteY19" fmla="*/ 147295 h 194585"/>
                  <a:gd name="connsiteX20" fmla="*/ 10780 w 214951"/>
                  <a:gd name="connsiteY20" fmla="*/ 129449 h 194585"/>
                  <a:gd name="connsiteX21" fmla="*/ 10780 w 214951"/>
                  <a:gd name="connsiteY21" fmla="*/ 28702 h 194585"/>
                  <a:gd name="connsiteX22" fmla="*/ 28699 w 214951"/>
                  <a:gd name="connsiteY22" fmla="*/ 10855 h 194585"/>
                  <a:gd name="connsiteX23" fmla="*/ 185720 w 214951"/>
                  <a:gd name="connsiteY23" fmla="*/ 10855 h 194585"/>
                  <a:gd name="connsiteX24" fmla="*/ 203639 w 214951"/>
                  <a:gd name="connsiteY24" fmla="*/ 28702 h 19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4951" h="194585">
                    <a:moveTo>
                      <a:pt x="185720" y="-83"/>
                    </a:moveTo>
                    <a:lnTo>
                      <a:pt x="28699" y="-83"/>
                    </a:lnTo>
                    <a:cubicBezTo>
                      <a:pt x="12881" y="111"/>
                      <a:pt x="108" y="12870"/>
                      <a:pt x="-86" y="28702"/>
                    </a:cubicBezTo>
                    <a:lnTo>
                      <a:pt x="-86" y="129449"/>
                    </a:lnTo>
                    <a:cubicBezTo>
                      <a:pt x="108" y="145280"/>
                      <a:pt x="12881" y="158018"/>
                      <a:pt x="28699" y="158234"/>
                    </a:cubicBezTo>
                    <a:lnTo>
                      <a:pt x="130813" y="158234"/>
                    </a:lnTo>
                    <a:lnTo>
                      <a:pt x="183489" y="193568"/>
                    </a:lnTo>
                    <a:cubicBezTo>
                      <a:pt x="184425" y="194215"/>
                      <a:pt x="185504" y="194502"/>
                      <a:pt x="186656" y="194502"/>
                    </a:cubicBezTo>
                    <a:cubicBezTo>
                      <a:pt x="189750" y="194431"/>
                      <a:pt x="192197" y="191984"/>
                      <a:pt x="192269" y="188890"/>
                    </a:cubicBezTo>
                    <a:lnTo>
                      <a:pt x="192269" y="155427"/>
                    </a:lnTo>
                    <a:cubicBezTo>
                      <a:pt x="202488" y="151109"/>
                      <a:pt x="214865" y="141682"/>
                      <a:pt x="214865" y="129161"/>
                    </a:cubicBezTo>
                    <a:lnTo>
                      <a:pt x="214865" y="28414"/>
                    </a:lnTo>
                    <a:cubicBezTo>
                      <a:pt x="214505" y="12582"/>
                      <a:pt x="201552" y="-90"/>
                      <a:pt x="185720" y="-83"/>
                    </a:cubicBezTo>
                    <a:close/>
                    <a:moveTo>
                      <a:pt x="203639" y="129449"/>
                    </a:moveTo>
                    <a:cubicBezTo>
                      <a:pt x="203639" y="135997"/>
                      <a:pt x="193780" y="143841"/>
                      <a:pt x="184929" y="146432"/>
                    </a:cubicBezTo>
                    <a:cubicBezTo>
                      <a:pt x="182626" y="147223"/>
                      <a:pt x="181042" y="149382"/>
                      <a:pt x="181042" y="151829"/>
                    </a:cubicBezTo>
                    <a:lnTo>
                      <a:pt x="181042" y="178671"/>
                    </a:lnTo>
                    <a:lnTo>
                      <a:pt x="135706" y="148231"/>
                    </a:lnTo>
                    <a:cubicBezTo>
                      <a:pt x="134771" y="147583"/>
                      <a:pt x="133692" y="147295"/>
                      <a:pt x="132540" y="147295"/>
                    </a:cubicBezTo>
                    <a:lnTo>
                      <a:pt x="28699" y="147295"/>
                    </a:lnTo>
                    <a:cubicBezTo>
                      <a:pt x="18833" y="147295"/>
                      <a:pt x="10823" y="139308"/>
                      <a:pt x="10780" y="129449"/>
                    </a:cubicBezTo>
                    <a:lnTo>
                      <a:pt x="10780" y="28702"/>
                    </a:lnTo>
                    <a:cubicBezTo>
                      <a:pt x="10823" y="18843"/>
                      <a:pt x="18833" y="10855"/>
                      <a:pt x="28699" y="10855"/>
                    </a:cubicBezTo>
                    <a:lnTo>
                      <a:pt x="185720" y="10855"/>
                    </a:lnTo>
                    <a:cubicBezTo>
                      <a:pt x="195579" y="10855"/>
                      <a:pt x="203567" y="18843"/>
                      <a:pt x="203639" y="28702"/>
                    </a:cubicBezTo>
                    <a:close/>
                  </a:path>
                </a:pathLst>
              </a:custGeom>
              <a:solidFill>
                <a:schemeClr val="accent2"/>
              </a:solidFill>
              <a:ln w="7189"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任意多边形: 形状 14">
                <a:extLst>
                  <a:ext uri="{FF2B5EF4-FFF2-40B4-BE49-F238E27FC236}">
                    <a16:creationId xmlns:a16="http://schemas.microsoft.com/office/drawing/2014/main" id="{D30883D7-5E75-4661-A2F2-CB546F88901D}"/>
                  </a:ext>
                </a:extLst>
              </p:cNvPr>
              <p:cNvSpPr/>
              <p:nvPr/>
            </p:nvSpPr>
            <p:spPr>
              <a:xfrm>
                <a:off x="7938340" y="11466754"/>
                <a:ext cx="155404" cy="21192"/>
              </a:xfrm>
              <a:custGeom>
                <a:avLst/>
                <a:gdLst>
                  <a:gd name="connsiteX0" fmla="*/ 143774 w 155404"/>
                  <a:gd name="connsiteY0" fmla="*/ -29 h 21192"/>
                  <a:gd name="connsiteX1" fmla="*/ 11364 w 155404"/>
                  <a:gd name="connsiteY1" fmla="*/ -29 h 21192"/>
                  <a:gd name="connsiteX2" fmla="*/ -50 w 155404"/>
                  <a:gd name="connsiteY2" fmla="*/ 9614 h 21192"/>
                  <a:gd name="connsiteX3" fmla="*/ 9622 w 155404"/>
                  <a:gd name="connsiteY3" fmla="*/ 21056 h 21192"/>
                  <a:gd name="connsiteX4" fmla="*/ 11364 w 155404"/>
                  <a:gd name="connsiteY4" fmla="*/ 21056 h 21192"/>
                  <a:gd name="connsiteX5" fmla="*/ 143846 w 155404"/>
                  <a:gd name="connsiteY5" fmla="*/ 21056 h 21192"/>
                  <a:gd name="connsiteX6" fmla="*/ 155288 w 155404"/>
                  <a:gd name="connsiteY6" fmla="*/ 11413 h 21192"/>
                  <a:gd name="connsiteX7" fmla="*/ 145573 w 155404"/>
                  <a:gd name="connsiteY7" fmla="*/ -29 h 21192"/>
                  <a:gd name="connsiteX8" fmla="*/ 143846 w 155404"/>
                  <a:gd name="connsiteY8" fmla="*/ -29 h 21192"/>
                  <a:gd name="connsiteX9" fmla="*/ 143774 w 155404"/>
                  <a:gd name="connsiteY9" fmla="*/ 14363 h 21192"/>
                  <a:gd name="connsiteX10" fmla="*/ 11364 w 155404"/>
                  <a:gd name="connsiteY10" fmla="*/ 14363 h 21192"/>
                  <a:gd name="connsiteX11" fmla="*/ 8039 w 155404"/>
                  <a:gd name="connsiteY11" fmla="*/ 9974 h 21192"/>
                  <a:gd name="connsiteX12" fmla="*/ 11364 w 155404"/>
                  <a:gd name="connsiteY12" fmla="*/ 6664 h 21192"/>
                  <a:gd name="connsiteX13" fmla="*/ 143846 w 155404"/>
                  <a:gd name="connsiteY13" fmla="*/ 6664 h 21192"/>
                  <a:gd name="connsiteX14" fmla="*/ 147156 w 155404"/>
                  <a:gd name="connsiteY14" fmla="*/ 11053 h 21192"/>
                  <a:gd name="connsiteX15" fmla="*/ 143846 w 155404"/>
                  <a:gd name="connsiteY15" fmla="*/ 14363 h 2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5404" h="21192">
                    <a:moveTo>
                      <a:pt x="143774" y="-29"/>
                    </a:moveTo>
                    <a:lnTo>
                      <a:pt x="11364" y="-29"/>
                    </a:lnTo>
                    <a:cubicBezTo>
                      <a:pt x="5542" y="-533"/>
                      <a:pt x="433" y="3785"/>
                      <a:pt x="-50" y="9614"/>
                    </a:cubicBezTo>
                    <a:cubicBezTo>
                      <a:pt x="-532" y="15443"/>
                      <a:pt x="3800" y="20552"/>
                      <a:pt x="9622" y="21056"/>
                    </a:cubicBezTo>
                    <a:cubicBezTo>
                      <a:pt x="10198" y="21128"/>
                      <a:pt x="10781" y="21128"/>
                      <a:pt x="11364" y="21056"/>
                    </a:cubicBezTo>
                    <a:lnTo>
                      <a:pt x="143846" y="21056"/>
                    </a:lnTo>
                    <a:cubicBezTo>
                      <a:pt x="149675" y="21559"/>
                      <a:pt x="154784" y="17242"/>
                      <a:pt x="155288" y="11413"/>
                    </a:cubicBezTo>
                    <a:cubicBezTo>
                      <a:pt x="155720" y="5584"/>
                      <a:pt x="151402" y="474"/>
                      <a:pt x="145573" y="-29"/>
                    </a:cubicBezTo>
                    <a:cubicBezTo>
                      <a:pt x="144997" y="-101"/>
                      <a:pt x="144422" y="-101"/>
                      <a:pt x="143846" y="-29"/>
                    </a:cubicBezTo>
                    <a:close/>
                    <a:moveTo>
                      <a:pt x="143774" y="14363"/>
                    </a:moveTo>
                    <a:lnTo>
                      <a:pt x="11364" y="14363"/>
                    </a:lnTo>
                    <a:cubicBezTo>
                      <a:pt x="9241" y="14075"/>
                      <a:pt x="7751" y="12132"/>
                      <a:pt x="8039" y="9974"/>
                    </a:cubicBezTo>
                    <a:cubicBezTo>
                      <a:pt x="8276" y="8246"/>
                      <a:pt x="9637" y="6879"/>
                      <a:pt x="11364" y="6664"/>
                    </a:cubicBezTo>
                    <a:lnTo>
                      <a:pt x="143846" y="6664"/>
                    </a:lnTo>
                    <a:cubicBezTo>
                      <a:pt x="146005" y="6951"/>
                      <a:pt x="147444" y="8894"/>
                      <a:pt x="147156" y="11053"/>
                    </a:cubicBezTo>
                    <a:cubicBezTo>
                      <a:pt x="146941" y="12780"/>
                      <a:pt x="145573" y="14147"/>
                      <a:pt x="143846" y="14363"/>
                    </a:cubicBezTo>
                    <a:close/>
                  </a:path>
                </a:pathLst>
              </a:custGeom>
              <a:solidFill>
                <a:schemeClr val="accent2"/>
              </a:solidFill>
              <a:ln w="7189"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任意多边形: 形状 15">
                <a:extLst>
                  <a:ext uri="{FF2B5EF4-FFF2-40B4-BE49-F238E27FC236}">
                    <a16:creationId xmlns:a16="http://schemas.microsoft.com/office/drawing/2014/main" id="{6FE8C482-C973-4561-811D-430361439A17}"/>
                  </a:ext>
                </a:extLst>
              </p:cNvPr>
              <p:cNvSpPr/>
              <p:nvPr/>
            </p:nvSpPr>
            <p:spPr>
              <a:xfrm>
                <a:off x="7939211" y="11497754"/>
                <a:ext cx="153639" cy="21156"/>
              </a:xfrm>
              <a:custGeom>
                <a:avLst/>
                <a:gdLst>
                  <a:gd name="connsiteX0" fmla="*/ 142903 w 153639"/>
                  <a:gd name="connsiteY0" fmla="*/ -83 h 21156"/>
                  <a:gd name="connsiteX1" fmla="*/ 10492 w 153639"/>
                  <a:gd name="connsiteY1" fmla="*/ -83 h 21156"/>
                  <a:gd name="connsiteX2" fmla="*/ -86 w 153639"/>
                  <a:gd name="connsiteY2" fmla="*/ 10495 h 21156"/>
                  <a:gd name="connsiteX3" fmla="*/ 10492 w 153639"/>
                  <a:gd name="connsiteY3" fmla="*/ 21074 h 21156"/>
                  <a:gd name="connsiteX4" fmla="*/ 142974 w 153639"/>
                  <a:gd name="connsiteY4" fmla="*/ 21074 h 21156"/>
                  <a:gd name="connsiteX5" fmla="*/ 153553 w 153639"/>
                  <a:gd name="connsiteY5" fmla="*/ 10495 h 21156"/>
                  <a:gd name="connsiteX6" fmla="*/ 142974 w 153639"/>
                  <a:gd name="connsiteY6" fmla="*/ -83 h 21156"/>
                  <a:gd name="connsiteX7" fmla="*/ 142903 w 153639"/>
                  <a:gd name="connsiteY7" fmla="*/ 14309 h 21156"/>
                  <a:gd name="connsiteX8" fmla="*/ 10492 w 153639"/>
                  <a:gd name="connsiteY8" fmla="*/ 14309 h 21156"/>
                  <a:gd name="connsiteX9" fmla="*/ 6678 w 153639"/>
                  <a:gd name="connsiteY9" fmla="*/ 10495 h 21156"/>
                  <a:gd name="connsiteX10" fmla="*/ 10492 w 153639"/>
                  <a:gd name="connsiteY10" fmla="*/ 6681 h 21156"/>
                  <a:gd name="connsiteX11" fmla="*/ 142974 w 153639"/>
                  <a:gd name="connsiteY11" fmla="*/ 6681 h 21156"/>
                  <a:gd name="connsiteX12" fmla="*/ 146788 w 153639"/>
                  <a:gd name="connsiteY12" fmla="*/ 10495 h 21156"/>
                  <a:gd name="connsiteX13" fmla="*/ 142974 w 153639"/>
                  <a:gd name="connsiteY13" fmla="*/ 14309 h 2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639" h="21156">
                    <a:moveTo>
                      <a:pt x="142903" y="-83"/>
                    </a:moveTo>
                    <a:lnTo>
                      <a:pt x="10492" y="-83"/>
                    </a:lnTo>
                    <a:cubicBezTo>
                      <a:pt x="4648" y="-83"/>
                      <a:pt x="-86" y="4666"/>
                      <a:pt x="-86" y="10495"/>
                    </a:cubicBezTo>
                    <a:cubicBezTo>
                      <a:pt x="-86" y="16324"/>
                      <a:pt x="4648" y="21074"/>
                      <a:pt x="10492" y="21074"/>
                    </a:cubicBezTo>
                    <a:lnTo>
                      <a:pt x="142974" y="21074"/>
                    </a:lnTo>
                    <a:cubicBezTo>
                      <a:pt x="148803" y="21074"/>
                      <a:pt x="153553" y="16324"/>
                      <a:pt x="153553" y="10495"/>
                    </a:cubicBezTo>
                    <a:cubicBezTo>
                      <a:pt x="153553" y="4666"/>
                      <a:pt x="148803" y="-83"/>
                      <a:pt x="142974" y="-83"/>
                    </a:cubicBezTo>
                    <a:close/>
                    <a:moveTo>
                      <a:pt x="142903" y="14309"/>
                    </a:moveTo>
                    <a:lnTo>
                      <a:pt x="10492" y="14309"/>
                    </a:lnTo>
                    <a:cubicBezTo>
                      <a:pt x="8383" y="14309"/>
                      <a:pt x="6678" y="12582"/>
                      <a:pt x="6678" y="10495"/>
                    </a:cubicBezTo>
                    <a:cubicBezTo>
                      <a:pt x="6678" y="8408"/>
                      <a:pt x="8383" y="6681"/>
                      <a:pt x="10492" y="6681"/>
                    </a:cubicBezTo>
                    <a:lnTo>
                      <a:pt x="142974" y="6681"/>
                    </a:lnTo>
                    <a:cubicBezTo>
                      <a:pt x="145061" y="6681"/>
                      <a:pt x="146788" y="8408"/>
                      <a:pt x="146788" y="10495"/>
                    </a:cubicBezTo>
                    <a:cubicBezTo>
                      <a:pt x="146788" y="12582"/>
                      <a:pt x="145061" y="14309"/>
                      <a:pt x="142974" y="14309"/>
                    </a:cubicBezTo>
                    <a:close/>
                  </a:path>
                </a:pathLst>
              </a:custGeom>
              <a:solidFill>
                <a:schemeClr val="accent2"/>
              </a:solidFill>
              <a:ln w="7189"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任意多边形: 形状 16">
                <a:extLst>
                  <a:ext uri="{FF2B5EF4-FFF2-40B4-BE49-F238E27FC236}">
                    <a16:creationId xmlns:a16="http://schemas.microsoft.com/office/drawing/2014/main" id="{49BCA8EC-0399-4D30-80E3-10EC64DDE99E}"/>
                  </a:ext>
                </a:extLst>
              </p:cNvPr>
              <p:cNvSpPr/>
              <p:nvPr/>
            </p:nvSpPr>
            <p:spPr>
              <a:xfrm>
                <a:off x="7938342" y="11527705"/>
                <a:ext cx="155404" cy="21192"/>
              </a:xfrm>
              <a:custGeom>
                <a:avLst/>
                <a:gdLst>
                  <a:gd name="connsiteX0" fmla="*/ 143774 w 155404"/>
                  <a:gd name="connsiteY0" fmla="*/ -29 h 21192"/>
                  <a:gd name="connsiteX1" fmla="*/ 11364 w 155404"/>
                  <a:gd name="connsiteY1" fmla="*/ -29 h 21192"/>
                  <a:gd name="connsiteX2" fmla="*/ -50 w 155404"/>
                  <a:gd name="connsiteY2" fmla="*/ 9614 h 21192"/>
                  <a:gd name="connsiteX3" fmla="*/ 9622 w 155404"/>
                  <a:gd name="connsiteY3" fmla="*/ 21056 h 21192"/>
                  <a:gd name="connsiteX4" fmla="*/ 11364 w 155404"/>
                  <a:gd name="connsiteY4" fmla="*/ 21056 h 21192"/>
                  <a:gd name="connsiteX5" fmla="*/ 143846 w 155404"/>
                  <a:gd name="connsiteY5" fmla="*/ 21056 h 21192"/>
                  <a:gd name="connsiteX6" fmla="*/ 155288 w 155404"/>
                  <a:gd name="connsiteY6" fmla="*/ 11413 h 21192"/>
                  <a:gd name="connsiteX7" fmla="*/ 145573 w 155404"/>
                  <a:gd name="connsiteY7" fmla="*/ -29 h 21192"/>
                  <a:gd name="connsiteX8" fmla="*/ 143846 w 155404"/>
                  <a:gd name="connsiteY8" fmla="*/ -29 h 21192"/>
                  <a:gd name="connsiteX9" fmla="*/ 143774 w 155404"/>
                  <a:gd name="connsiteY9" fmla="*/ 14363 h 21192"/>
                  <a:gd name="connsiteX10" fmla="*/ 11364 w 155404"/>
                  <a:gd name="connsiteY10" fmla="*/ 14363 h 21192"/>
                  <a:gd name="connsiteX11" fmla="*/ 7549 w 155404"/>
                  <a:gd name="connsiteY11" fmla="*/ 10550 h 21192"/>
                  <a:gd name="connsiteX12" fmla="*/ 11364 w 155404"/>
                  <a:gd name="connsiteY12" fmla="*/ 6735 h 21192"/>
                  <a:gd name="connsiteX13" fmla="*/ 143846 w 155404"/>
                  <a:gd name="connsiteY13" fmla="*/ 6735 h 21192"/>
                  <a:gd name="connsiteX14" fmla="*/ 147660 w 155404"/>
                  <a:gd name="connsiteY14" fmla="*/ 10550 h 21192"/>
                  <a:gd name="connsiteX15" fmla="*/ 143774 w 155404"/>
                  <a:gd name="connsiteY15" fmla="*/ 14291 h 21192"/>
                  <a:gd name="connsiteX16" fmla="*/ 143774 w 155404"/>
                  <a:gd name="connsiteY16" fmla="*/ 14291 h 2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404" h="21192">
                    <a:moveTo>
                      <a:pt x="143774" y="-29"/>
                    </a:moveTo>
                    <a:lnTo>
                      <a:pt x="11364" y="-29"/>
                    </a:lnTo>
                    <a:cubicBezTo>
                      <a:pt x="5542" y="-533"/>
                      <a:pt x="433" y="3785"/>
                      <a:pt x="-50" y="9614"/>
                    </a:cubicBezTo>
                    <a:cubicBezTo>
                      <a:pt x="-532" y="15443"/>
                      <a:pt x="3800" y="20552"/>
                      <a:pt x="9622" y="21056"/>
                    </a:cubicBezTo>
                    <a:cubicBezTo>
                      <a:pt x="10198" y="21128"/>
                      <a:pt x="10781" y="21128"/>
                      <a:pt x="11364" y="21056"/>
                    </a:cubicBezTo>
                    <a:lnTo>
                      <a:pt x="143846" y="21056"/>
                    </a:lnTo>
                    <a:cubicBezTo>
                      <a:pt x="149675" y="21560"/>
                      <a:pt x="154784" y="17242"/>
                      <a:pt x="155288" y="11413"/>
                    </a:cubicBezTo>
                    <a:cubicBezTo>
                      <a:pt x="155720" y="5584"/>
                      <a:pt x="151402" y="475"/>
                      <a:pt x="145573" y="-29"/>
                    </a:cubicBezTo>
                    <a:cubicBezTo>
                      <a:pt x="144997" y="-101"/>
                      <a:pt x="144422" y="-101"/>
                      <a:pt x="143846" y="-29"/>
                    </a:cubicBezTo>
                    <a:close/>
                    <a:moveTo>
                      <a:pt x="143774" y="14363"/>
                    </a:moveTo>
                    <a:lnTo>
                      <a:pt x="11364" y="14363"/>
                    </a:lnTo>
                    <a:cubicBezTo>
                      <a:pt x="9255" y="14363"/>
                      <a:pt x="7549" y="12636"/>
                      <a:pt x="7549" y="10550"/>
                    </a:cubicBezTo>
                    <a:cubicBezTo>
                      <a:pt x="7549" y="8462"/>
                      <a:pt x="9255" y="6735"/>
                      <a:pt x="11364" y="6735"/>
                    </a:cubicBezTo>
                    <a:lnTo>
                      <a:pt x="143846" y="6735"/>
                    </a:lnTo>
                    <a:cubicBezTo>
                      <a:pt x="145933" y="6735"/>
                      <a:pt x="147660" y="8462"/>
                      <a:pt x="147660" y="10550"/>
                    </a:cubicBezTo>
                    <a:cubicBezTo>
                      <a:pt x="147588" y="12636"/>
                      <a:pt x="145861" y="14363"/>
                      <a:pt x="143774" y="14291"/>
                    </a:cubicBezTo>
                    <a:cubicBezTo>
                      <a:pt x="143774" y="14291"/>
                      <a:pt x="143774" y="14291"/>
                      <a:pt x="143774" y="14291"/>
                    </a:cubicBezTo>
                    <a:close/>
                  </a:path>
                </a:pathLst>
              </a:custGeom>
              <a:solidFill>
                <a:schemeClr val="accent2"/>
              </a:solidFill>
              <a:ln w="7189"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
        <p:nvSpPr>
          <p:cNvPr id="20" name="文本框 19">
            <a:extLst>
              <a:ext uri="{FF2B5EF4-FFF2-40B4-BE49-F238E27FC236}">
                <a16:creationId xmlns:a16="http://schemas.microsoft.com/office/drawing/2014/main" id="{51A9DED4-EB3E-4915-9334-737FBB890111}"/>
              </a:ext>
            </a:extLst>
          </p:cNvPr>
          <p:cNvSpPr txBox="1"/>
          <p:nvPr/>
        </p:nvSpPr>
        <p:spPr>
          <a:xfrm>
            <a:off x="9308041" y="3275667"/>
            <a:ext cx="1231106" cy="369332"/>
          </a:xfrm>
          <a:prstGeom prst="rect">
            <a:avLst/>
          </a:prstGeom>
          <a:noFill/>
        </p:spPr>
        <p:txBody>
          <a:bodyPr wrap="non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schemeClr val="accent1">
                    <a:lumMod val="75000"/>
                  </a:schemeClr>
                </a:solidFill>
                <a:effectLst/>
                <a:uLnTx/>
                <a:uFillTx/>
                <a:latin typeface="+mj-ea"/>
                <a:ea typeface="+mj-ea"/>
                <a:cs typeface="+mn-cs"/>
              </a:rPr>
              <a:t>陈列家具</a:t>
            </a:r>
            <a:endParaRPr kumimoji="0" lang="zh-CN" altLang="en-US" sz="2400" b="0" i="0" u="none" strike="noStrike" kern="1200" cap="none" spc="0" normalizeH="0" baseline="0" noProof="0" dirty="0">
              <a:ln>
                <a:noFill/>
              </a:ln>
              <a:solidFill>
                <a:schemeClr val="accent1">
                  <a:lumMod val="75000"/>
                </a:schemeClr>
              </a:solidFill>
              <a:effectLst/>
              <a:uLnTx/>
              <a:uFillTx/>
              <a:latin typeface="+mj-ea"/>
              <a:ea typeface="+mj-ea"/>
              <a:cs typeface="+mn-cs"/>
            </a:endParaRPr>
          </a:p>
        </p:txBody>
      </p:sp>
      <p:sp>
        <p:nvSpPr>
          <p:cNvPr id="21" name="文本框 20">
            <a:extLst>
              <a:ext uri="{FF2B5EF4-FFF2-40B4-BE49-F238E27FC236}">
                <a16:creationId xmlns:a16="http://schemas.microsoft.com/office/drawing/2014/main" id="{2274AB1D-41A3-4B45-AEB1-0E15386B97B4}"/>
              </a:ext>
            </a:extLst>
          </p:cNvPr>
          <p:cNvSpPr txBox="1"/>
          <p:nvPr/>
        </p:nvSpPr>
        <p:spPr>
          <a:xfrm>
            <a:off x="9032240" y="3786076"/>
            <a:ext cx="1782709" cy="1259897"/>
          </a:xfrm>
          <a:prstGeom prst="rect">
            <a:avLst/>
          </a:prstGeom>
          <a:noFill/>
        </p:spPr>
        <p:txBody>
          <a:bodyPr wrap="square" lIns="0" tIns="0" rIns="0" bIns="0" rtlCol="0" anchor="t">
            <a:noAutofit/>
          </a:bodyPr>
          <a:lstStyle/>
          <a:p>
            <a:pPr marL="0" marR="0" lvl="0" indent="0"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chemeClr val="tx1">
                    <a:lumMod val="75000"/>
                    <a:lumOff val="25000"/>
                  </a:schemeClr>
                </a:solidFill>
                <a:effectLst/>
                <a:uLnTx/>
                <a:uFillTx/>
                <a:latin typeface="+mn-ea"/>
                <a:cs typeface="+mn-cs"/>
              </a:rPr>
              <a:t>一个矮桌组成，可以组成专属自己的独特储物单元，其灵感来自建筑结构</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mn-ea"/>
              <a:cs typeface="+mn-cs"/>
            </a:endParaRPr>
          </a:p>
        </p:txBody>
      </p:sp>
      <p:grpSp>
        <p:nvGrpSpPr>
          <p:cNvPr id="18" name="组合 17">
            <a:extLst>
              <a:ext uri="{FF2B5EF4-FFF2-40B4-BE49-F238E27FC236}">
                <a16:creationId xmlns:a16="http://schemas.microsoft.com/office/drawing/2014/main" id="{A8073B13-5F72-F72A-FBD1-93685E93A1C8}"/>
              </a:ext>
            </a:extLst>
          </p:cNvPr>
          <p:cNvGrpSpPr/>
          <p:nvPr/>
        </p:nvGrpSpPr>
        <p:grpSpPr>
          <a:xfrm>
            <a:off x="9393448" y="1882784"/>
            <a:ext cx="1060292" cy="1058882"/>
            <a:chOff x="9393448" y="1889133"/>
            <a:chExt cx="1060292" cy="1058882"/>
          </a:xfrm>
        </p:grpSpPr>
        <p:sp>
          <p:nvSpPr>
            <p:cNvPr id="19" name="Oval 43">
              <a:extLst>
                <a:ext uri="{FF2B5EF4-FFF2-40B4-BE49-F238E27FC236}">
                  <a16:creationId xmlns:a16="http://schemas.microsoft.com/office/drawing/2014/main" id="{6F798D18-4D06-48ED-AA92-870B9ACCE9DA}"/>
                </a:ext>
              </a:extLst>
            </p:cNvPr>
            <p:cNvSpPr>
              <a:spLocks noChangeArrowheads="1"/>
            </p:cNvSpPr>
            <p:nvPr/>
          </p:nvSpPr>
          <p:spPr bwMode="auto">
            <a:xfrm>
              <a:off x="9393448" y="1889133"/>
              <a:ext cx="1060292" cy="1058882"/>
            </a:xfrm>
            <a:prstGeom prst="ellipse">
              <a:avLst/>
            </a:prstGeom>
            <a:gradFill>
              <a:gsLst>
                <a:gs pos="14000">
                  <a:schemeClr val="accent1">
                    <a:lumMod val="60000"/>
                    <a:lumOff val="40000"/>
                  </a:schemeClr>
                </a:gs>
                <a:gs pos="85000">
                  <a:schemeClr val="accent1">
                    <a:lumMod val="75000"/>
                  </a:schemeClr>
                </a:gs>
              </a:gsLst>
              <a:path path="circle">
                <a:fillToRect r="100000" b="100000"/>
              </a:path>
            </a:gradFill>
            <a:ln>
              <a:noFill/>
            </a:ln>
            <a:effectLst>
              <a:outerShdw blurRad="190500" dist="38100" dir="10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en-US"/>
            </a:p>
          </p:txBody>
        </p:sp>
        <p:sp>
          <p:nvSpPr>
            <p:cNvPr id="22" name="任意多边形: 形状 21">
              <a:extLst>
                <a:ext uri="{FF2B5EF4-FFF2-40B4-BE49-F238E27FC236}">
                  <a16:creationId xmlns:a16="http://schemas.microsoft.com/office/drawing/2014/main" id="{954047B0-5606-4C66-80F4-1EC2F27DB59C}"/>
                </a:ext>
              </a:extLst>
            </p:cNvPr>
            <p:cNvSpPr/>
            <p:nvPr/>
          </p:nvSpPr>
          <p:spPr>
            <a:xfrm>
              <a:off x="9651474" y="2188561"/>
              <a:ext cx="544240" cy="460026"/>
            </a:xfrm>
            <a:custGeom>
              <a:avLst/>
              <a:gdLst>
                <a:gd name="connsiteX0" fmla="*/ 6174 w 229271"/>
                <a:gd name="connsiteY0" fmla="*/ 193711 h 193794"/>
                <a:gd name="connsiteX1" fmla="*/ 222997 w 229271"/>
                <a:gd name="connsiteY1" fmla="*/ 193711 h 193794"/>
                <a:gd name="connsiteX2" fmla="*/ 229186 w 229271"/>
                <a:gd name="connsiteY2" fmla="*/ 187523 h 193794"/>
                <a:gd name="connsiteX3" fmla="*/ 229186 w 229271"/>
                <a:gd name="connsiteY3" fmla="*/ 41367 h 193794"/>
                <a:gd name="connsiteX4" fmla="*/ 222997 w 229271"/>
                <a:gd name="connsiteY4" fmla="*/ 35178 h 193794"/>
                <a:gd name="connsiteX5" fmla="*/ 122249 w 229271"/>
                <a:gd name="connsiteY5" fmla="*/ 35178 h 193794"/>
                <a:gd name="connsiteX6" fmla="*/ 101453 w 229271"/>
                <a:gd name="connsiteY6" fmla="*/ 2795 h 193794"/>
                <a:gd name="connsiteX7" fmla="*/ 96199 w 229271"/>
                <a:gd name="connsiteY7" fmla="*/ -83 h 193794"/>
                <a:gd name="connsiteX8" fmla="*/ 6174 w 229271"/>
                <a:gd name="connsiteY8" fmla="*/ -83 h 193794"/>
                <a:gd name="connsiteX9" fmla="*/ -86 w 229271"/>
                <a:gd name="connsiteY9" fmla="*/ 6178 h 193794"/>
                <a:gd name="connsiteX10" fmla="*/ -86 w 229271"/>
                <a:gd name="connsiteY10" fmla="*/ 187523 h 193794"/>
                <a:gd name="connsiteX11" fmla="*/ 6103 w 229271"/>
                <a:gd name="connsiteY11" fmla="*/ 193711 h 193794"/>
                <a:gd name="connsiteX12" fmla="*/ 6174 w 229271"/>
                <a:gd name="connsiteY12" fmla="*/ 193711 h 193794"/>
                <a:gd name="connsiteX13" fmla="*/ 12363 w 229271"/>
                <a:gd name="connsiteY13" fmla="*/ 12367 h 193794"/>
                <a:gd name="connsiteX14" fmla="*/ 92817 w 229271"/>
                <a:gd name="connsiteY14" fmla="*/ 12367 h 193794"/>
                <a:gd name="connsiteX15" fmla="*/ 108793 w 229271"/>
                <a:gd name="connsiteY15" fmla="*/ 37194 h 193794"/>
                <a:gd name="connsiteX16" fmla="*/ 12219 w 229271"/>
                <a:gd name="connsiteY16" fmla="*/ 37194 h 193794"/>
                <a:gd name="connsiteX17" fmla="*/ 12363 w 229271"/>
                <a:gd name="connsiteY17" fmla="*/ 67993 h 193794"/>
                <a:gd name="connsiteX18" fmla="*/ 12363 w 229271"/>
                <a:gd name="connsiteY18" fmla="*/ 47772 h 193794"/>
                <a:gd name="connsiteX19" fmla="*/ 118795 w 229271"/>
                <a:gd name="connsiteY19" fmla="*/ 47772 h 193794"/>
                <a:gd name="connsiteX20" fmla="*/ 120379 w 229271"/>
                <a:gd name="connsiteY20" fmla="*/ 47772 h 193794"/>
                <a:gd name="connsiteX21" fmla="*/ 216736 w 229271"/>
                <a:gd name="connsiteY21" fmla="*/ 47772 h 193794"/>
                <a:gd name="connsiteX22" fmla="*/ 216736 w 229271"/>
                <a:gd name="connsiteY22" fmla="*/ 181550 h 193794"/>
                <a:gd name="connsiteX23" fmla="*/ 12219 w 229271"/>
                <a:gd name="connsiteY23" fmla="*/ 181550 h 19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9271" h="193794">
                  <a:moveTo>
                    <a:pt x="6174" y="193711"/>
                  </a:moveTo>
                  <a:lnTo>
                    <a:pt x="222997" y="193711"/>
                  </a:lnTo>
                  <a:cubicBezTo>
                    <a:pt x="226379" y="193711"/>
                    <a:pt x="229186" y="190941"/>
                    <a:pt x="229186" y="187523"/>
                  </a:cubicBezTo>
                  <a:lnTo>
                    <a:pt x="229186" y="41367"/>
                  </a:lnTo>
                  <a:cubicBezTo>
                    <a:pt x="229186" y="37949"/>
                    <a:pt x="226451" y="35178"/>
                    <a:pt x="222997" y="35178"/>
                  </a:cubicBezTo>
                  <a:lnTo>
                    <a:pt x="122249" y="35178"/>
                  </a:lnTo>
                  <a:lnTo>
                    <a:pt x="101453" y="2795"/>
                  </a:lnTo>
                  <a:cubicBezTo>
                    <a:pt x="100301" y="996"/>
                    <a:pt x="98358" y="-90"/>
                    <a:pt x="96199" y="-83"/>
                  </a:cubicBezTo>
                  <a:lnTo>
                    <a:pt x="6174" y="-83"/>
                  </a:lnTo>
                  <a:cubicBezTo>
                    <a:pt x="2720" y="-83"/>
                    <a:pt x="-86" y="2724"/>
                    <a:pt x="-86" y="6178"/>
                  </a:cubicBezTo>
                  <a:lnTo>
                    <a:pt x="-86" y="187523"/>
                  </a:lnTo>
                  <a:cubicBezTo>
                    <a:pt x="-86" y="190941"/>
                    <a:pt x="2684" y="193711"/>
                    <a:pt x="6103" y="193711"/>
                  </a:cubicBezTo>
                  <a:cubicBezTo>
                    <a:pt x="6124" y="193711"/>
                    <a:pt x="6153" y="193711"/>
                    <a:pt x="6174" y="193711"/>
                  </a:cubicBezTo>
                  <a:close/>
                  <a:moveTo>
                    <a:pt x="12363" y="12367"/>
                  </a:moveTo>
                  <a:lnTo>
                    <a:pt x="92817" y="12367"/>
                  </a:lnTo>
                  <a:lnTo>
                    <a:pt x="108793" y="37194"/>
                  </a:lnTo>
                  <a:lnTo>
                    <a:pt x="12219" y="37194"/>
                  </a:lnTo>
                  <a:close/>
                  <a:moveTo>
                    <a:pt x="12363" y="67993"/>
                  </a:moveTo>
                  <a:lnTo>
                    <a:pt x="12363" y="47772"/>
                  </a:lnTo>
                  <a:lnTo>
                    <a:pt x="118795" y="47772"/>
                  </a:lnTo>
                  <a:cubicBezTo>
                    <a:pt x="119299" y="47844"/>
                    <a:pt x="119875" y="47844"/>
                    <a:pt x="120379" y="47772"/>
                  </a:cubicBezTo>
                  <a:lnTo>
                    <a:pt x="216736" y="47772"/>
                  </a:lnTo>
                  <a:lnTo>
                    <a:pt x="216736" y="181550"/>
                  </a:lnTo>
                  <a:lnTo>
                    <a:pt x="12219" y="181550"/>
                  </a:lnTo>
                  <a:close/>
                </a:path>
              </a:pathLst>
            </a:custGeom>
            <a:solidFill>
              <a:schemeClr val="accent2"/>
            </a:solidFill>
            <a:ln w="7189"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25" name="文本框 24">
            <a:extLst>
              <a:ext uri="{FF2B5EF4-FFF2-40B4-BE49-F238E27FC236}">
                <a16:creationId xmlns:a16="http://schemas.microsoft.com/office/drawing/2014/main" id="{8998340B-53DA-4E0A-9B75-15F753955E68}"/>
              </a:ext>
            </a:extLst>
          </p:cNvPr>
          <p:cNvSpPr txBox="1"/>
          <p:nvPr/>
        </p:nvSpPr>
        <p:spPr>
          <a:xfrm>
            <a:off x="4106208" y="3275667"/>
            <a:ext cx="1231106" cy="369332"/>
          </a:xfrm>
          <a:prstGeom prst="rect">
            <a:avLst/>
          </a:prstGeom>
          <a:noFill/>
        </p:spPr>
        <p:txBody>
          <a:bodyPr wrap="non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schemeClr val="accent1">
                    <a:lumMod val="75000"/>
                  </a:schemeClr>
                </a:solidFill>
                <a:effectLst/>
                <a:uLnTx/>
                <a:uFillTx/>
                <a:latin typeface="+mj-ea"/>
                <a:ea typeface="+mj-ea"/>
                <a:cs typeface="+mn-cs"/>
              </a:rPr>
              <a:t>几何方块</a:t>
            </a:r>
            <a:endParaRPr kumimoji="0" lang="zh-CN" altLang="en-US" sz="2400" b="0" i="0" u="none" strike="noStrike" kern="1200" cap="none" spc="0" normalizeH="0" baseline="0" noProof="0" dirty="0">
              <a:ln>
                <a:noFill/>
              </a:ln>
              <a:solidFill>
                <a:schemeClr val="accent1">
                  <a:lumMod val="75000"/>
                </a:schemeClr>
              </a:solidFill>
              <a:effectLst/>
              <a:uLnTx/>
              <a:uFillTx/>
              <a:latin typeface="+mj-ea"/>
              <a:ea typeface="+mj-ea"/>
              <a:cs typeface="+mn-cs"/>
            </a:endParaRPr>
          </a:p>
        </p:txBody>
      </p:sp>
      <p:sp>
        <p:nvSpPr>
          <p:cNvPr id="26" name="文本框 25">
            <a:extLst>
              <a:ext uri="{FF2B5EF4-FFF2-40B4-BE49-F238E27FC236}">
                <a16:creationId xmlns:a16="http://schemas.microsoft.com/office/drawing/2014/main" id="{6DADAE87-D87E-4095-BD73-C324A5C9A6C5}"/>
              </a:ext>
            </a:extLst>
          </p:cNvPr>
          <p:cNvSpPr txBox="1"/>
          <p:nvPr/>
        </p:nvSpPr>
        <p:spPr>
          <a:xfrm>
            <a:off x="3839323" y="3786076"/>
            <a:ext cx="1925209" cy="1259897"/>
          </a:xfrm>
          <a:prstGeom prst="rect">
            <a:avLst/>
          </a:prstGeom>
          <a:noFill/>
        </p:spPr>
        <p:txBody>
          <a:bodyPr wrap="square" lIns="0" tIns="0" rIns="0" bIns="0" rtlCol="0" anchor="t">
            <a:no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schemeClr val="tx1">
                    <a:lumMod val="75000"/>
                    <a:lumOff val="25000"/>
                  </a:schemeClr>
                </a:solidFill>
                <a:effectLst/>
                <a:uLnTx/>
                <a:uFillTx/>
                <a:latin typeface="+mn-ea"/>
                <a:cs typeface="+mn-cs"/>
              </a:rPr>
              <a:t>ROOM Collection </a:t>
            </a:r>
            <a:r>
              <a:rPr kumimoji="0" lang="zh-CN" altLang="en-US" sz="1600" b="0" i="0" u="none" strike="noStrike" kern="1200" cap="none" spc="0" normalizeH="0" baseline="0" noProof="0">
                <a:ln>
                  <a:noFill/>
                </a:ln>
                <a:solidFill>
                  <a:schemeClr val="tx1">
                    <a:lumMod val="75000"/>
                    <a:lumOff val="25000"/>
                  </a:schemeClr>
                </a:solidFill>
                <a:effectLst/>
                <a:uLnTx/>
                <a:uFillTx/>
                <a:latin typeface="+mn-ea"/>
                <a:cs typeface="+mn-cs"/>
              </a:rPr>
              <a:t>是一个模块化的家具系统，由</a:t>
            </a:r>
            <a:r>
              <a:rPr kumimoji="0" lang="en-US" altLang="zh-CN" sz="1600" b="0" i="0" u="none" strike="noStrike" kern="1200" cap="none" spc="0" normalizeH="0" baseline="0" noProof="0">
                <a:ln>
                  <a:noFill/>
                </a:ln>
                <a:solidFill>
                  <a:schemeClr val="tx1">
                    <a:lumMod val="75000"/>
                    <a:lumOff val="25000"/>
                  </a:schemeClr>
                </a:solidFill>
                <a:effectLst/>
                <a:uLnTx/>
                <a:uFillTx/>
                <a:latin typeface="+mn-ea"/>
                <a:cs typeface="+mn-cs"/>
              </a:rPr>
              <a:t>25</a:t>
            </a:r>
            <a:r>
              <a:rPr kumimoji="0" lang="zh-CN" altLang="en-US" sz="1600" b="0" i="0" u="none" strike="noStrike" kern="1200" cap="none" spc="0" normalizeH="0" baseline="0" noProof="0">
                <a:ln>
                  <a:noFill/>
                </a:ln>
                <a:solidFill>
                  <a:schemeClr val="tx1">
                    <a:lumMod val="75000"/>
                    <a:lumOff val="25000"/>
                  </a:schemeClr>
                </a:solidFill>
                <a:effectLst/>
                <a:uLnTx/>
                <a:uFillTx/>
                <a:latin typeface="+mn-ea"/>
                <a:cs typeface="+mn-cs"/>
              </a:rPr>
              <a:t>个可自由堆砌的几何方块</a:t>
            </a:r>
          </a:p>
        </p:txBody>
      </p:sp>
      <p:grpSp>
        <p:nvGrpSpPr>
          <p:cNvPr id="31" name="组合 30">
            <a:extLst>
              <a:ext uri="{FF2B5EF4-FFF2-40B4-BE49-F238E27FC236}">
                <a16:creationId xmlns:a16="http://schemas.microsoft.com/office/drawing/2014/main" id="{F8346515-7B4A-F614-47E0-04252F99AB41}"/>
              </a:ext>
            </a:extLst>
          </p:cNvPr>
          <p:cNvGrpSpPr/>
          <p:nvPr/>
        </p:nvGrpSpPr>
        <p:grpSpPr>
          <a:xfrm>
            <a:off x="4294207" y="1882784"/>
            <a:ext cx="1060292" cy="1058882"/>
            <a:chOff x="4271781" y="1889133"/>
            <a:chExt cx="1060292" cy="1058882"/>
          </a:xfrm>
        </p:grpSpPr>
        <p:sp>
          <p:nvSpPr>
            <p:cNvPr id="24" name="Oval 43">
              <a:extLst>
                <a:ext uri="{FF2B5EF4-FFF2-40B4-BE49-F238E27FC236}">
                  <a16:creationId xmlns:a16="http://schemas.microsoft.com/office/drawing/2014/main" id="{D07F99BA-BEDB-45B5-884E-5D0B31B0B1B9}"/>
                </a:ext>
              </a:extLst>
            </p:cNvPr>
            <p:cNvSpPr>
              <a:spLocks noChangeArrowheads="1"/>
            </p:cNvSpPr>
            <p:nvPr/>
          </p:nvSpPr>
          <p:spPr bwMode="auto">
            <a:xfrm>
              <a:off x="4271781" y="1889133"/>
              <a:ext cx="1060292" cy="1058882"/>
            </a:xfrm>
            <a:prstGeom prst="ellipse">
              <a:avLst/>
            </a:prstGeom>
            <a:gradFill>
              <a:gsLst>
                <a:gs pos="14000">
                  <a:schemeClr val="accent1">
                    <a:lumMod val="60000"/>
                    <a:lumOff val="40000"/>
                  </a:schemeClr>
                </a:gs>
                <a:gs pos="85000">
                  <a:schemeClr val="accent1">
                    <a:lumMod val="75000"/>
                  </a:schemeClr>
                </a:gs>
              </a:gsLst>
              <a:path path="circle">
                <a:fillToRect r="100000" b="100000"/>
              </a:path>
            </a:gradFill>
            <a:ln>
              <a:noFill/>
            </a:ln>
            <a:effectLst>
              <a:outerShdw blurRad="190500" dist="38100" dir="10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en-US"/>
            </a:p>
          </p:txBody>
        </p:sp>
        <p:grpSp>
          <p:nvGrpSpPr>
            <p:cNvPr id="27" name="组合 26">
              <a:extLst>
                <a:ext uri="{FF2B5EF4-FFF2-40B4-BE49-F238E27FC236}">
                  <a16:creationId xmlns:a16="http://schemas.microsoft.com/office/drawing/2014/main" id="{42CE7B91-9063-4F74-8124-8700614A50D2}"/>
                </a:ext>
              </a:extLst>
            </p:cNvPr>
            <p:cNvGrpSpPr/>
            <p:nvPr/>
          </p:nvGrpSpPr>
          <p:grpSpPr>
            <a:xfrm>
              <a:off x="4529837" y="2134751"/>
              <a:ext cx="544181" cy="567646"/>
              <a:chOff x="5588696" y="7203331"/>
              <a:chExt cx="229246" cy="239132"/>
            </a:xfrm>
          </p:grpSpPr>
          <p:sp>
            <p:nvSpPr>
              <p:cNvPr id="28" name="任意多边形: 形状 27">
                <a:extLst>
                  <a:ext uri="{FF2B5EF4-FFF2-40B4-BE49-F238E27FC236}">
                    <a16:creationId xmlns:a16="http://schemas.microsoft.com/office/drawing/2014/main" id="{E8ED22DB-35E6-44C7-B2D3-3176E4028949}"/>
                  </a:ext>
                </a:extLst>
              </p:cNvPr>
              <p:cNvSpPr/>
              <p:nvPr/>
            </p:nvSpPr>
            <p:spPr>
              <a:xfrm>
                <a:off x="5622675" y="7203331"/>
                <a:ext cx="77215" cy="106932"/>
              </a:xfrm>
              <a:custGeom>
                <a:avLst/>
                <a:gdLst>
                  <a:gd name="connsiteX0" fmla="*/ 74610 w 77215"/>
                  <a:gd name="connsiteY0" fmla="*/ 106711 h 106932"/>
                  <a:gd name="connsiteX1" fmla="*/ 77129 w 77215"/>
                  <a:gd name="connsiteY1" fmla="*/ 102969 h 106932"/>
                  <a:gd name="connsiteX2" fmla="*/ 77129 w 77215"/>
                  <a:gd name="connsiteY2" fmla="*/ 3949 h 106932"/>
                  <a:gd name="connsiteX3" fmla="*/ 73099 w 77215"/>
                  <a:gd name="connsiteY3" fmla="*/ -81 h 106932"/>
                  <a:gd name="connsiteX4" fmla="*/ 1137 w 77215"/>
                  <a:gd name="connsiteY4" fmla="*/ 28704 h 106932"/>
                  <a:gd name="connsiteX5" fmla="*/ -86 w 77215"/>
                  <a:gd name="connsiteY5" fmla="*/ 31582 h 106932"/>
                  <a:gd name="connsiteX6" fmla="*/ 1065 w 77215"/>
                  <a:gd name="connsiteY6" fmla="*/ 34461 h 106932"/>
                  <a:gd name="connsiteX7" fmla="*/ 69933 w 77215"/>
                  <a:gd name="connsiteY7" fmla="*/ 105560 h 106932"/>
                  <a:gd name="connsiteX8" fmla="*/ 72883 w 77215"/>
                  <a:gd name="connsiteY8" fmla="*/ 106783 h 106932"/>
                  <a:gd name="connsiteX9" fmla="*/ 74610 w 77215"/>
                  <a:gd name="connsiteY9" fmla="*/ 106711 h 106932"/>
                  <a:gd name="connsiteX10" fmla="*/ 68997 w 77215"/>
                  <a:gd name="connsiteY10" fmla="*/ 92966 h 106932"/>
                  <a:gd name="connsiteX11" fmla="*/ 9989 w 77215"/>
                  <a:gd name="connsiteY11" fmla="*/ 32014 h 106932"/>
                  <a:gd name="connsiteX12" fmla="*/ 68997 w 77215"/>
                  <a:gd name="connsiteY12" fmla="*/ 8051 h 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215" h="106932">
                    <a:moveTo>
                      <a:pt x="74610" y="106711"/>
                    </a:moveTo>
                    <a:cubicBezTo>
                      <a:pt x="76136" y="106092"/>
                      <a:pt x="77129" y="104610"/>
                      <a:pt x="77129" y="102969"/>
                    </a:cubicBezTo>
                    <a:lnTo>
                      <a:pt x="77129" y="3949"/>
                    </a:lnTo>
                    <a:cubicBezTo>
                      <a:pt x="77129" y="1725"/>
                      <a:pt x="75323" y="-81"/>
                      <a:pt x="73099" y="-81"/>
                    </a:cubicBezTo>
                    <a:cubicBezTo>
                      <a:pt x="46272" y="-254"/>
                      <a:pt x="20445" y="10080"/>
                      <a:pt x="1137" y="28704"/>
                    </a:cubicBezTo>
                    <a:cubicBezTo>
                      <a:pt x="381" y="29474"/>
                      <a:pt x="-50" y="30503"/>
                      <a:pt x="-86" y="31582"/>
                    </a:cubicBezTo>
                    <a:cubicBezTo>
                      <a:pt x="-79" y="32655"/>
                      <a:pt x="331" y="33684"/>
                      <a:pt x="1065" y="34461"/>
                    </a:cubicBezTo>
                    <a:lnTo>
                      <a:pt x="69933" y="105560"/>
                    </a:lnTo>
                    <a:cubicBezTo>
                      <a:pt x="70717" y="106344"/>
                      <a:pt x="71775" y="106783"/>
                      <a:pt x="72883" y="106783"/>
                    </a:cubicBezTo>
                    <a:cubicBezTo>
                      <a:pt x="73459" y="106891"/>
                      <a:pt x="74049" y="106869"/>
                      <a:pt x="74610" y="106711"/>
                    </a:cubicBezTo>
                    <a:close/>
                    <a:moveTo>
                      <a:pt x="68997" y="92966"/>
                    </a:moveTo>
                    <a:lnTo>
                      <a:pt x="9989" y="32014"/>
                    </a:lnTo>
                    <a:cubicBezTo>
                      <a:pt x="26295" y="17442"/>
                      <a:pt x="47150" y="8972"/>
                      <a:pt x="68997" y="8051"/>
                    </a:cubicBezTo>
                    <a:close/>
                  </a:path>
                </a:pathLst>
              </a:custGeom>
              <a:solidFill>
                <a:schemeClr val="accent2"/>
              </a:solidFill>
              <a:ln w="7189"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任意多边形: 形状 28">
                <a:extLst>
                  <a:ext uri="{FF2B5EF4-FFF2-40B4-BE49-F238E27FC236}">
                    <a16:creationId xmlns:a16="http://schemas.microsoft.com/office/drawing/2014/main" id="{2A0C41E0-1411-4F69-AFE2-D2410152C81A}"/>
                  </a:ext>
                </a:extLst>
              </p:cNvPr>
              <p:cNvSpPr/>
              <p:nvPr/>
            </p:nvSpPr>
            <p:spPr>
              <a:xfrm>
                <a:off x="5588696" y="7252050"/>
                <a:ext cx="107116" cy="136441"/>
              </a:xfrm>
              <a:custGeom>
                <a:avLst/>
                <a:gdLst>
                  <a:gd name="connsiteX0" fmla="*/ 107007 w 107116"/>
                  <a:gd name="connsiteY0" fmla="*/ 75407 h 136441"/>
                  <a:gd name="connsiteX1" fmla="*/ 105855 w 107116"/>
                  <a:gd name="connsiteY1" fmla="*/ 72241 h 136441"/>
                  <a:gd name="connsiteX2" fmla="*/ 36988 w 107116"/>
                  <a:gd name="connsiteY2" fmla="*/ 1142 h 136441"/>
                  <a:gd name="connsiteX3" fmla="*/ 34181 w 107116"/>
                  <a:gd name="connsiteY3" fmla="*/ -82 h 136441"/>
                  <a:gd name="connsiteX4" fmla="*/ 31303 w 107116"/>
                  <a:gd name="connsiteY4" fmla="*/ 998 h 136441"/>
                  <a:gd name="connsiteX5" fmla="*/ 18925 w 107116"/>
                  <a:gd name="connsiteY5" fmla="*/ 134632 h 136441"/>
                  <a:gd name="connsiteX6" fmla="*/ 22235 w 107116"/>
                  <a:gd name="connsiteY6" fmla="*/ 136359 h 136441"/>
                  <a:gd name="connsiteX7" fmla="*/ 24538 w 107116"/>
                  <a:gd name="connsiteY7" fmla="*/ 135567 h 136441"/>
                  <a:gd name="connsiteX8" fmla="*/ 105352 w 107116"/>
                  <a:gd name="connsiteY8" fmla="*/ 78357 h 136441"/>
                  <a:gd name="connsiteX9" fmla="*/ 107007 w 107116"/>
                  <a:gd name="connsiteY9" fmla="*/ 75407 h 136441"/>
                  <a:gd name="connsiteX10" fmla="*/ 23243 w 107116"/>
                  <a:gd name="connsiteY10" fmla="*/ 126572 h 136441"/>
                  <a:gd name="connsiteX11" fmla="*/ 34037 w 107116"/>
                  <a:gd name="connsiteY11" fmla="*/ 9705 h 136441"/>
                  <a:gd name="connsiteX12" fmla="*/ 96788 w 107116"/>
                  <a:gd name="connsiteY12" fmla="*/ 74471 h 13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16" h="136441">
                    <a:moveTo>
                      <a:pt x="107007" y="75407"/>
                    </a:moveTo>
                    <a:cubicBezTo>
                      <a:pt x="107136" y="74227"/>
                      <a:pt x="106712" y="73061"/>
                      <a:pt x="105855" y="72241"/>
                    </a:cubicBezTo>
                    <a:lnTo>
                      <a:pt x="36988" y="1142"/>
                    </a:lnTo>
                    <a:cubicBezTo>
                      <a:pt x="36268" y="350"/>
                      <a:pt x="35246" y="-96"/>
                      <a:pt x="34181" y="-82"/>
                    </a:cubicBezTo>
                    <a:cubicBezTo>
                      <a:pt x="33116" y="-110"/>
                      <a:pt x="32087" y="278"/>
                      <a:pt x="31303" y="998"/>
                    </a:cubicBezTo>
                    <a:cubicBezTo>
                      <a:pt x="-5269" y="36367"/>
                      <a:pt x="-10529" y="93146"/>
                      <a:pt x="18925" y="134632"/>
                    </a:cubicBezTo>
                    <a:cubicBezTo>
                      <a:pt x="19688" y="135704"/>
                      <a:pt x="20919" y="136345"/>
                      <a:pt x="22235" y="136359"/>
                    </a:cubicBezTo>
                    <a:cubicBezTo>
                      <a:pt x="23063" y="136337"/>
                      <a:pt x="23869" y="136064"/>
                      <a:pt x="24538" y="135567"/>
                    </a:cubicBezTo>
                    <a:lnTo>
                      <a:pt x="105352" y="78357"/>
                    </a:lnTo>
                    <a:cubicBezTo>
                      <a:pt x="106309" y="77667"/>
                      <a:pt x="106914" y="76587"/>
                      <a:pt x="107007" y="75407"/>
                    </a:cubicBezTo>
                    <a:close/>
                    <a:moveTo>
                      <a:pt x="23243" y="126572"/>
                    </a:moveTo>
                    <a:cubicBezTo>
                      <a:pt x="-584" y="89799"/>
                      <a:pt x="3878" y="41491"/>
                      <a:pt x="34037" y="9705"/>
                    </a:cubicBezTo>
                    <a:lnTo>
                      <a:pt x="96788" y="74471"/>
                    </a:lnTo>
                    <a:close/>
                  </a:path>
                </a:pathLst>
              </a:custGeom>
              <a:solidFill>
                <a:schemeClr val="accent2"/>
              </a:solidFill>
              <a:ln w="7189"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任意多边形: 形状 29">
                <a:extLst>
                  <a:ext uri="{FF2B5EF4-FFF2-40B4-BE49-F238E27FC236}">
                    <a16:creationId xmlns:a16="http://schemas.microsoft.com/office/drawing/2014/main" id="{415EC4EC-32CC-48C4-9974-638EDA4D3430}"/>
                  </a:ext>
                </a:extLst>
              </p:cNvPr>
              <p:cNvSpPr/>
              <p:nvPr/>
            </p:nvSpPr>
            <p:spPr>
              <a:xfrm>
                <a:off x="5626929" y="7232838"/>
                <a:ext cx="191013" cy="209625"/>
              </a:xfrm>
              <a:custGeom>
                <a:avLst/>
                <a:gdLst>
                  <a:gd name="connsiteX0" fmla="*/ 190751 w 191013"/>
                  <a:gd name="connsiteY0" fmla="*/ 91021 h 209625"/>
                  <a:gd name="connsiteX1" fmla="*/ 189959 w 191013"/>
                  <a:gd name="connsiteY1" fmla="*/ 86056 h 209625"/>
                  <a:gd name="connsiteX2" fmla="*/ 189959 w 191013"/>
                  <a:gd name="connsiteY2" fmla="*/ 86056 h 209625"/>
                  <a:gd name="connsiteX3" fmla="*/ 187441 w 191013"/>
                  <a:gd name="connsiteY3" fmla="*/ 75477 h 209625"/>
                  <a:gd name="connsiteX4" fmla="*/ 186074 w 191013"/>
                  <a:gd name="connsiteY4" fmla="*/ 71087 h 209625"/>
                  <a:gd name="connsiteX5" fmla="*/ 182404 w 191013"/>
                  <a:gd name="connsiteY5" fmla="*/ 61804 h 209625"/>
                  <a:gd name="connsiteX6" fmla="*/ 180532 w 191013"/>
                  <a:gd name="connsiteY6" fmla="*/ 57846 h 209625"/>
                  <a:gd name="connsiteX7" fmla="*/ 175855 w 191013"/>
                  <a:gd name="connsiteY7" fmla="*/ 49499 h 209625"/>
                  <a:gd name="connsiteX8" fmla="*/ 173552 w 191013"/>
                  <a:gd name="connsiteY8" fmla="*/ 45973 h 209625"/>
                  <a:gd name="connsiteX9" fmla="*/ 167363 w 191013"/>
                  <a:gd name="connsiteY9" fmla="*/ 37769 h 209625"/>
                  <a:gd name="connsiteX10" fmla="*/ 164701 w 191013"/>
                  <a:gd name="connsiteY10" fmla="*/ 34603 h 209625"/>
                  <a:gd name="connsiteX11" fmla="*/ 158224 w 191013"/>
                  <a:gd name="connsiteY11" fmla="*/ 28054 h 209625"/>
                  <a:gd name="connsiteX12" fmla="*/ 155130 w 191013"/>
                  <a:gd name="connsiteY12" fmla="*/ 25320 h 209625"/>
                  <a:gd name="connsiteX13" fmla="*/ 147934 w 191013"/>
                  <a:gd name="connsiteY13" fmla="*/ 19635 h 209625"/>
                  <a:gd name="connsiteX14" fmla="*/ 144551 w 191013"/>
                  <a:gd name="connsiteY14" fmla="*/ 17260 h 209625"/>
                  <a:gd name="connsiteX15" fmla="*/ 136420 w 191013"/>
                  <a:gd name="connsiteY15" fmla="*/ 12366 h 209625"/>
                  <a:gd name="connsiteX16" fmla="*/ 132606 w 191013"/>
                  <a:gd name="connsiteY16" fmla="*/ 10423 h 209625"/>
                  <a:gd name="connsiteX17" fmla="*/ 122387 w 191013"/>
                  <a:gd name="connsiteY17" fmla="*/ 6106 h 209625"/>
                  <a:gd name="connsiteX18" fmla="*/ 118069 w 191013"/>
                  <a:gd name="connsiteY18" fmla="*/ 4594 h 209625"/>
                  <a:gd name="connsiteX19" fmla="*/ 107707 w 191013"/>
                  <a:gd name="connsiteY19" fmla="*/ 1932 h 209625"/>
                  <a:gd name="connsiteX20" fmla="*/ 102813 w 191013"/>
                  <a:gd name="connsiteY20" fmla="*/ 1068 h 209625"/>
                  <a:gd name="connsiteX21" fmla="*/ 90939 w 191013"/>
                  <a:gd name="connsiteY21" fmla="*/ -83 h 209625"/>
                  <a:gd name="connsiteX22" fmla="*/ 86694 w 191013"/>
                  <a:gd name="connsiteY22" fmla="*/ -83 h 209625"/>
                  <a:gd name="connsiteX23" fmla="*/ 80721 w 191013"/>
                  <a:gd name="connsiteY23" fmla="*/ 5890 h 209625"/>
                  <a:gd name="connsiteX24" fmla="*/ 80721 w 191013"/>
                  <a:gd name="connsiteY24" fmla="*/ 101816 h 209625"/>
                  <a:gd name="connsiteX25" fmla="*/ 2498 w 191013"/>
                  <a:gd name="connsiteY25" fmla="*/ 157298 h 209625"/>
                  <a:gd name="connsiteX26" fmla="*/ -21 w 191013"/>
                  <a:gd name="connsiteY26" fmla="*/ 161184 h 209625"/>
                  <a:gd name="connsiteX27" fmla="*/ 1059 w 191013"/>
                  <a:gd name="connsiteY27" fmla="*/ 165646 h 209625"/>
                  <a:gd name="connsiteX28" fmla="*/ 1059 w 191013"/>
                  <a:gd name="connsiteY28" fmla="*/ 166222 h 209625"/>
                  <a:gd name="connsiteX29" fmla="*/ 6816 w 191013"/>
                  <a:gd name="connsiteY29" fmla="*/ 173418 h 209625"/>
                  <a:gd name="connsiteX30" fmla="*/ 9550 w 191013"/>
                  <a:gd name="connsiteY30" fmla="*/ 176440 h 209625"/>
                  <a:gd name="connsiteX31" fmla="*/ 16099 w 191013"/>
                  <a:gd name="connsiteY31" fmla="*/ 182917 h 209625"/>
                  <a:gd name="connsiteX32" fmla="*/ 19265 w 191013"/>
                  <a:gd name="connsiteY32" fmla="*/ 185579 h 209625"/>
                  <a:gd name="connsiteX33" fmla="*/ 27469 w 191013"/>
                  <a:gd name="connsiteY33" fmla="*/ 191840 h 209625"/>
                  <a:gd name="connsiteX34" fmla="*/ 30419 w 191013"/>
                  <a:gd name="connsiteY34" fmla="*/ 193711 h 209625"/>
                  <a:gd name="connsiteX35" fmla="*/ 30995 w 191013"/>
                  <a:gd name="connsiteY35" fmla="*/ 193711 h 209625"/>
                  <a:gd name="connsiteX36" fmla="*/ 39343 w 191013"/>
                  <a:gd name="connsiteY36" fmla="*/ 198389 h 209625"/>
                  <a:gd name="connsiteX37" fmla="*/ 43228 w 191013"/>
                  <a:gd name="connsiteY37" fmla="*/ 200260 h 209625"/>
                  <a:gd name="connsiteX38" fmla="*/ 52655 w 191013"/>
                  <a:gd name="connsiteY38" fmla="*/ 203930 h 209625"/>
                  <a:gd name="connsiteX39" fmla="*/ 56973 w 191013"/>
                  <a:gd name="connsiteY39" fmla="*/ 205297 h 209625"/>
                  <a:gd name="connsiteX40" fmla="*/ 67552 w 191013"/>
                  <a:gd name="connsiteY40" fmla="*/ 207816 h 209625"/>
                  <a:gd name="connsiteX41" fmla="*/ 72517 w 191013"/>
                  <a:gd name="connsiteY41" fmla="*/ 208607 h 209625"/>
                  <a:gd name="connsiteX42" fmla="*/ 85974 w 191013"/>
                  <a:gd name="connsiteY42" fmla="*/ 209543 h 209625"/>
                  <a:gd name="connsiteX43" fmla="*/ 85974 w 191013"/>
                  <a:gd name="connsiteY43" fmla="*/ 209543 h 209625"/>
                  <a:gd name="connsiteX44" fmla="*/ 91659 w 191013"/>
                  <a:gd name="connsiteY44" fmla="*/ 209543 h 209625"/>
                  <a:gd name="connsiteX45" fmla="*/ 106556 w 191013"/>
                  <a:gd name="connsiteY45" fmla="*/ 207672 h 209625"/>
                  <a:gd name="connsiteX46" fmla="*/ 114183 w 191013"/>
                  <a:gd name="connsiteY46" fmla="*/ 205801 h 209625"/>
                  <a:gd name="connsiteX47" fmla="*/ 135772 w 191013"/>
                  <a:gd name="connsiteY47" fmla="*/ 197021 h 209625"/>
                  <a:gd name="connsiteX48" fmla="*/ 164557 w 191013"/>
                  <a:gd name="connsiteY48" fmla="*/ 174065 h 209625"/>
                  <a:gd name="connsiteX49" fmla="*/ 186937 w 191013"/>
                  <a:gd name="connsiteY49" fmla="*/ 132831 h 209625"/>
                  <a:gd name="connsiteX50" fmla="*/ 188808 w 191013"/>
                  <a:gd name="connsiteY50" fmla="*/ 125203 h 209625"/>
                  <a:gd name="connsiteX51" fmla="*/ 190679 w 191013"/>
                  <a:gd name="connsiteY51" fmla="*/ 110307 h 209625"/>
                  <a:gd name="connsiteX52" fmla="*/ 190679 w 191013"/>
                  <a:gd name="connsiteY52" fmla="*/ 104622 h 209625"/>
                  <a:gd name="connsiteX53" fmla="*/ 190679 w 191013"/>
                  <a:gd name="connsiteY53" fmla="*/ 104622 h 209625"/>
                  <a:gd name="connsiteX54" fmla="*/ 190751 w 191013"/>
                  <a:gd name="connsiteY54" fmla="*/ 91021 h 209625"/>
                  <a:gd name="connsiteX55" fmla="*/ 183555 w 191013"/>
                  <a:gd name="connsiteY55" fmla="*/ 110091 h 209625"/>
                  <a:gd name="connsiteX56" fmla="*/ 181828 w 191013"/>
                  <a:gd name="connsiteY56" fmla="*/ 123836 h 209625"/>
                  <a:gd name="connsiteX57" fmla="*/ 180173 w 191013"/>
                  <a:gd name="connsiteY57" fmla="*/ 131032 h 209625"/>
                  <a:gd name="connsiteX58" fmla="*/ 172041 w 191013"/>
                  <a:gd name="connsiteY58" fmla="*/ 151181 h 209625"/>
                  <a:gd name="connsiteX59" fmla="*/ 150452 w 191013"/>
                  <a:gd name="connsiteY59" fmla="*/ 177736 h 209625"/>
                  <a:gd name="connsiteX60" fmla="*/ 132534 w 191013"/>
                  <a:gd name="connsiteY60" fmla="*/ 190257 h 209625"/>
                  <a:gd name="connsiteX61" fmla="*/ 112384 w 191013"/>
                  <a:gd name="connsiteY61" fmla="*/ 198389 h 209625"/>
                  <a:gd name="connsiteX62" fmla="*/ 105188 w 191013"/>
                  <a:gd name="connsiteY62" fmla="*/ 200044 h 209625"/>
                  <a:gd name="connsiteX63" fmla="*/ 91443 w 191013"/>
                  <a:gd name="connsiteY63" fmla="*/ 201843 h 209625"/>
                  <a:gd name="connsiteX64" fmla="*/ 86190 w 191013"/>
                  <a:gd name="connsiteY64" fmla="*/ 201843 h 209625"/>
                  <a:gd name="connsiteX65" fmla="*/ 86190 w 191013"/>
                  <a:gd name="connsiteY65" fmla="*/ 201843 h 209625"/>
                  <a:gd name="connsiteX66" fmla="*/ 73669 w 191013"/>
                  <a:gd name="connsiteY66" fmla="*/ 200979 h 209625"/>
                  <a:gd name="connsiteX67" fmla="*/ 69063 w 191013"/>
                  <a:gd name="connsiteY67" fmla="*/ 200332 h 209625"/>
                  <a:gd name="connsiteX68" fmla="*/ 59348 w 191013"/>
                  <a:gd name="connsiteY68" fmla="*/ 197957 h 209625"/>
                  <a:gd name="connsiteX69" fmla="*/ 55318 w 191013"/>
                  <a:gd name="connsiteY69" fmla="*/ 196662 h 209625"/>
                  <a:gd name="connsiteX70" fmla="*/ 46683 w 191013"/>
                  <a:gd name="connsiteY70" fmla="*/ 193279 h 209625"/>
                  <a:gd name="connsiteX71" fmla="*/ 43085 w 191013"/>
                  <a:gd name="connsiteY71" fmla="*/ 191552 h 209625"/>
                  <a:gd name="connsiteX72" fmla="*/ 35385 w 191013"/>
                  <a:gd name="connsiteY72" fmla="*/ 187235 h 209625"/>
                  <a:gd name="connsiteX73" fmla="*/ 34737 w 191013"/>
                  <a:gd name="connsiteY73" fmla="*/ 186875 h 209625"/>
                  <a:gd name="connsiteX74" fmla="*/ 32074 w 191013"/>
                  <a:gd name="connsiteY74" fmla="*/ 185148 h 209625"/>
                  <a:gd name="connsiteX75" fmla="*/ 24518 w 191013"/>
                  <a:gd name="connsiteY75" fmla="*/ 179391 h 209625"/>
                  <a:gd name="connsiteX76" fmla="*/ 21640 w 191013"/>
                  <a:gd name="connsiteY76" fmla="*/ 176944 h 209625"/>
                  <a:gd name="connsiteX77" fmla="*/ 15523 w 191013"/>
                  <a:gd name="connsiteY77" fmla="*/ 170971 h 209625"/>
                  <a:gd name="connsiteX78" fmla="*/ 13005 w 191013"/>
                  <a:gd name="connsiteY78" fmla="*/ 168164 h 209625"/>
                  <a:gd name="connsiteX79" fmla="*/ 8615 w 191013"/>
                  <a:gd name="connsiteY79" fmla="*/ 162695 h 209625"/>
                  <a:gd name="connsiteX80" fmla="*/ 86766 w 191013"/>
                  <a:gd name="connsiteY80" fmla="*/ 107213 h 209625"/>
                  <a:gd name="connsiteX81" fmla="*/ 88493 w 191013"/>
                  <a:gd name="connsiteY81" fmla="*/ 103902 h 209625"/>
                  <a:gd name="connsiteX82" fmla="*/ 88493 w 191013"/>
                  <a:gd name="connsiteY82" fmla="*/ 7977 h 209625"/>
                  <a:gd name="connsiteX83" fmla="*/ 90292 w 191013"/>
                  <a:gd name="connsiteY83" fmla="*/ 7977 h 209625"/>
                  <a:gd name="connsiteX84" fmla="*/ 101302 w 191013"/>
                  <a:gd name="connsiteY84" fmla="*/ 8984 h 209625"/>
                  <a:gd name="connsiteX85" fmla="*/ 105836 w 191013"/>
                  <a:gd name="connsiteY85" fmla="*/ 9848 h 209625"/>
                  <a:gd name="connsiteX86" fmla="*/ 115407 w 191013"/>
                  <a:gd name="connsiteY86" fmla="*/ 12294 h 209625"/>
                  <a:gd name="connsiteX87" fmla="*/ 119365 w 191013"/>
                  <a:gd name="connsiteY87" fmla="*/ 13662 h 209625"/>
                  <a:gd name="connsiteX88" fmla="*/ 128720 w 191013"/>
                  <a:gd name="connsiteY88" fmla="*/ 17620 h 209625"/>
                  <a:gd name="connsiteX89" fmla="*/ 132246 w 191013"/>
                  <a:gd name="connsiteY89" fmla="*/ 19419 h 209625"/>
                  <a:gd name="connsiteX90" fmla="*/ 139442 w 191013"/>
                  <a:gd name="connsiteY90" fmla="*/ 23952 h 209625"/>
                  <a:gd name="connsiteX91" fmla="*/ 142537 w 191013"/>
                  <a:gd name="connsiteY91" fmla="*/ 26111 h 209625"/>
                  <a:gd name="connsiteX92" fmla="*/ 149301 w 191013"/>
                  <a:gd name="connsiteY92" fmla="*/ 31436 h 209625"/>
                  <a:gd name="connsiteX93" fmla="*/ 152107 w 191013"/>
                  <a:gd name="connsiteY93" fmla="*/ 33955 h 209625"/>
                  <a:gd name="connsiteX94" fmla="*/ 158080 w 191013"/>
                  <a:gd name="connsiteY94" fmla="*/ 40000 h 209625"/>
                  <a:gd name="connsiteX95" fmla="*/ 160527 w 191013"/>
                  <a:gd name="connsiteY95" fmla="*/ 42878 h 209625"/>
                  <a:gd name="connsiteX96" fmla="*/ 166284 w 191013"/>
                  <a:gd name="connsiteY96" fmla="*/ 50506 h 209625"/>
                  <a:gd name="connsiteX97" fmla="*/ 168371 w 191013"/>
                  <a:gd name="connsiteY97" fmla="*/ 53673 h 209625"/>
                  <a:gd name="connsiteX98" fmla="*/ 172688 w 191013"/>
                  <a:gd name="connsiteY98" fmla="*/ 61445 h 209625"/>
                  <a:gd name="connsiteX99" fmla="*/ 174416 w 191013"/>
                  <a:gd name="connsiteY99" fmla="*/ 65043 h 209625"/>
                  <a:gd name="connsiteX100" fmla="*/ 177798 w 191013"/>
                  <a:gd name="connsiteY100" fmla="*/ 73606 h 209625"/>
                  <a:gd name="connsiteX101" fmla="*/ 179093 w 191013"/>
                  <a:gd name="connsiteY101" fmla="*/ 77708 h 209625"/>
                  <a:gd name="connsiteX102" fmla="*/ 181396 w 191013"/>
                  <a:gd name="connsiteY102" fmla="*/ 87423 h 209625"/>
                  <a:gd name="connsiteX103" fmla="*/ 182116 w 191013"/>
                  <a:gd name="connsiteY103" fmla="*/ 92029 h 209625"/>
                  <a:gd name="connsiteX104" fmla="*/ 182979 w 191013"/>
                  <a:gd name="connsiteY104" fmla="*/ 104550 h 209625"/>
                  <a:gd name="connsiteX105" fmla="*/ 182979 w 191013"/>
                  <a:gd name="connsiteY105" fmla="*/ 104550 h 209625"/>
                  <a:gd name="connsiteX106" fmla="*/ 183411 w 191013"/>
                  <a:gd name="connsiteY106" fmla="*/ 110091 h 2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1013" h="209625">
                    <a:moveTo>
                      <a:pt x="190751" y="91021"/>
                    </a:moveTo>
                    <a:cubicBezTo>
                      <a:pt x="190751" y="89366"/>
                      <a:pt x="190247" y="87711"/>
                      <a:pt x="189959" y="86056"/>
                    </a:cubicBezTo>
                    <a:lnTo>
                      <a:pt x="189959" y="86056"/>
                    </a:lnTo>
                    <a:cubicBezTo>
                      <a:pt x="189326" y="82486"/>
                      <a:pt x="188484" y="78953"/>
                      <a:pt x="187441" y="75477"/>
                    </a:cubicBezTo>
                    <a:cubicBezTo>
                      <a:pt x="187441" y="74038"/>
                      <a:pt x="186577" y="72527"/>
                      <a:pt x="186074" y="71087"/>
                    </a:cubicBezTo>
                    <a:cubicBezTo>
                      <a:pt x="184973" y="67921"/>
                      <a:pt x="183749" y="64827"/>
                      <a:pt x="182404" y="61804"/>
                    </a:cubicBezTo>
                    <a:cubicBezTo>
                      <a:pt x="181828" y="60437"/>
                      <a:pt x="181180" y="59142"/>
                      <a:pt x="180532" y="57846"/>
                    </a:cubicBezTo>
                    <a:cubicBezTo>
                      <a:pt x="179093" y="55040"/>
                      <a:pt x="177510" y="52233"/>
                      <a:pt x="175855" y="49499"/>
                    </a:cubicBezTo>
                    <a:cubicBezTo>
                      <a:pt x="175135" y="48276"/>
                      <a:pt x="174344" y="47124"/>
                      <a:pt x="173552" y="45973"/>
                    </a:cubicBezTo>
                    <a:cubicBezTo>
                      <a:pt x="171638" y="43130"/>
                      <a:pt x="169566" y="40396"/>
                      <a:pt x="167363" y="37769"/>
                    </a:cubicBezTo>
                    <a:lnTo>
                      <a:pt x="164701" y="34603"/>
                    </a:lnTo>
                    <a:cubicBezTo>
                      <a:pt x="162614" y="32372"/>
                      <a:pt x="160455" y="30213"/>
                      <a:pt x="158224" y="28054"/>
                    </a:cubicBezTo>
                    <a:lnTo>
                      <a:pt x="155130" y="25320"/>
                    </a:lnTo>
                    <a:cubicBezTo>
                      <a:pt x="152841" y="23290"/>
                      <a:pt x="150438" y="21390"/>
                      <a:pt x="147934" y="19635"/>
                    </a:cubicBezTo>
                    <a:cubicBezTo>
                      <a:pt x="146854" y="18778"/>
                      <a:pt x="145725" y="17987"/>
                      <a:pt x="144551" y="17260"/>
                    </a:cubicBezTo>
                    <a:cubicBezTo>
                      <a:pt x="141817" y="15461"/>
                      <a:pt x="139082" y="13806"/>
                      <a:pt x="136420" y="12366"/>
                    </a:cubicBezTo>
                    <a:lnTo>
                      <a:pt x="132606" y="10423"/>
                    </a:lnTo>
                    <a:cubicBezTo>
                      <a:pt x="129288" y="8775"/>
                      <a:pt x="125877" y="7336"/>
                      <a:pt x="122387" y="6106"/>
                    </a:cubicBezTo>
                    <a:lnTo>
                      <a:pt x="118069" y="4594"/>
                    </a:lnTo>
                    <a:cubicBezTo>
                      <a:pt x="114687" y="3587"/>
                      <a:pt x="110873" y="2651"/>
                      <a:pt x="107707" y="1932"/>
                    </a:cubicBezTo>
                    <a:cubicBezTo>
                      <a:pt x="106123" y="1932"/>
                      <a:pt x="104468" y="1284"/>
                      <a:pt x="102813" y="1068"/>
                    </a:cubicBezTo>
                    <a:cubicBezTo>
                      <a:pt x="98884" y="464"/>
                      <a:pt x="94919" y="75"/>
                      <a:pt x="90939" y="-83"/>
                    </a:cubicBezTo>
                    <a:lnTo>
                      <a:pt x="86694" y="-83"/>
                    </a:lnTo>
                    <a:cubicBezTo>
                      <a:pt x="83398" y="-83"/>
                      <a:pt x="80721" y="2594"/>
                      <a:pt x="80721" y="5890"/>
                    </a:cubicBezTo>
                    <a:lnTo>
                      <a:pt x="80721" y="101816"/>
                    </a:lnTo>
                    <a:lnTo>
                      <a:pt x="2498" y="157298"/>
                    </a:lnTo>
                    <a:cubicBezTo>
                      <a:pt x="1174" y="158205"/>
                      <a:pt x="267" y="159608"/>
                      <a:pt x="-21" y="161184"/>
                    </a:cubicBezTo>
                    <a:cubicBezTo>
                      <a:pt x="-251" y="162753"/>
                      <a:pt x="131" y="164358"/>
                      <a:pt x="1059" y="165646"/>
                    </a:cubicBezTo>
                    <a:lnTo>
                      <a:pt x="1059" y="166222"/>
                    </a:lnTo>
                    <a:cubicBezTo>
                      <a:pt x="2786" y="168596"/>
                      <a:pt x="4657" y="170971"/>
                      <a:pt x="6816" y="173418"/>
                    </a:cubicBezTo>
                    <a:lnTo>
                      <a:pt x="9550" y="176440"/>
                    </a:lnTo>
                    <a:cubicBezTo>
                      <a:pt x="11565" y="178599"/>
                      <a:pt x="13796" y="180758"/>
                      <a:pt x="16099" y="182917"/>
                    </a:cubicBezTo>
                    <a:lnTo>
                      <a:pt x="19265" y="185579"/>
                    </a:lnTo>
                    <a:cubicBezTo>
                      <a:pt x="22144" y="187954"/>
                      <a:pt x="24806" y="190041"/>
                      <a:pt x="27469" y="191840"/>
                    </a:cubicBezTo>
                    <a:lnTo>
                      <a:pt x="30419" y="193711"/>
                    </a:lnTo>
                    <a:lnTo>
                      <a:pt x="30995" y="193711"/>
                    </a:lnTo>
                    <a:cubicBezTo>
                      <a:pt x="33729" y="195366"/>
                      <a:pt x="36536" y="196949"/>
                      <a:pt x="39343" y="198389"/>
                    </a:cubicBezTo>
                    <a:lnTo>
                      <a:pt x="43228" y="200260"/>
                    </a:lnTo>
                    <a:cubicBezTo>
                      <a:pt x="46309" y="201641"/>
                      <a:pt x="49453" y="202865"/>
                      <a:pt x="52655" y="203930"/>
                    </a:cubicBezTo>
                    <a:lnTo>
                      <a:pt x="56973" y="205297"/>
                    </a:lnTo>
                    <a:cubicBezTo>
                      <a:pt x="60442" y="206348"/>
                      <a:pt x="63975" y="207190"/>
                      <a:pt x="67552" y="207816"/>
                    </a:cubicBezTo>
                    <a:cubicBezTo>
                      <a:pt x="69207" y="208176"/>
                      <a:pt x="70862" y="208392"/>
                      <a:pt x="72517" y="208607"/>
                    </a:cubicBezTo>
                    <a:cubicBezTo>
                      <a:pt x="76972" y="209233"/>
                      <a:pt x="81469" y="209543"/>
                      <a:pt x="85974" y="209543"/>
                    </a:cubicBezTo>
                    <a:lnTo>
                      <a:pt x="85974" y="209543"/>
                    </a:lnTo>
                    <a:lnTo>
                      <a:pt x="91659" y="209543"/>
                    </a:lnTo>
                    <a:cubicBezTo>
                      <a:pt x="96661" y="209277"/>
                      <a:pt x="101640" y="208650"/>
                      <a:pt x="106556" y="207672"/>
                    </a:cubicBezTo>
                    <a:cubicBezTo>
                      <a:pt x="109002" y="207168"/>
                      <a:pt x="111520" y="206592"/>
                      <a:pt x="114183" y="205801"/>
                    </a:cubicBezTo>
                    <a:cubicBezTo>
                      <a:pt x="121696" y="203721"/>
                      <a:pt x="128943" y="200771"/>
                      <a:pt x="135772" y="197021"/>
                    </a:cubicBezTo>
                    <a:cubicBezTo>
                      <a:pt x="146595" y="191049"/>
                      <a:pt x="156332" y="183291"/>
                      <a:pt x="164557" y="174065"/>
                    </a:cubicBezTo>
                    <a:cubicBezTo>
                      <a:pt x="175107" y="162235"/>
                      <a:pt x="182763" y="148123"/>
                      <a:pt x="186937" y="132831"/>
                    </a:cubicBezTo>
                    <a:cubicBezTo>
                      <a:pt x="187729" y="130097"/>
                      <a:pt x="188304" y="127650"/>
                      <a:pt x="188808" y="125203"/>
                    </a:cubicBezTo>
                    <a:cubicBezTo>
                      <a:pt x="189758" y="120281"/>
                      <a:pt x="190377" y="115308"/>
                      <a:pt x="190679" y="110307"/>
                    </a:cubicBezTo>
                    <a:cubicBezTo>
                      <a:pt x="190679" y="108436"/>
                      <a:pt x="190679" y="106565"/>
                      <a:pt x="190679" y="104622"/>
                    </a:cubicBezTo>
                    <a:lnTo>
                      <a:pt x="190679" y="104622"/>
                    </a:lnTo>
                    <a:cubicBezTo>
                      <a:pt x="190982" y="100096"/>
                      <a:pt x="191010" y="95555"/>
                      <a:pt x="190751" y="91021"/>
                    </a:cubicBezTo>
                    <a:close/>
                    <a:moveTo>
                      <a:pt x="183555" y="110091"/>
                    </a:moveTo>
                    <a:cubicBezTo>
                      <a:pt x="183339" y="114711"/>
                      <a:pt x="182763" y="119310"/>
                      <a:pt x="181828" y="123836"/>
                    </a:cubicBezTo>
                    <a:cubicBezTo>
                      <a:pt x="181396" y="126067"/>
                      <a:pt x="180820" y="128369"/>
                      <a:pt x="180173" y="131032"/>
                    </a:cubicBezTo>
                    <a:cubicBezTo>
                      <a:pt x="178179" y="138020"/>
                      <a:pt x="175459" y="144770"/>
                      <a:pt x="172041" y="151181"/>
                    </a:cubicBezTo>
                    <a:cubicBezTo>
                      <a:pt x="166385" y="161184"/>
                      <a:pt x="159088" y="170158"/>
                      <a:pt x="150452" y="177736"/>
                    </a:cubicBezTo>
                    <a:cubicBezTo>
                      <a:pt x="144962" y="182557"/>
                      <a:pt x="138953" y="186760"/>
                      <a:pt x="132534" y="190257"/>
                    </a:cubicBezTo>
                    <a:cubicBezTo>
                      <a:pt x="126158" y="193747"/>
                      <a:pt x="119394" y="196475"/>
                      <a:pt x="112384" y="198389"/>
                    </a:cubicBezTo>
                    <a:cubicBezTo>
                      <a:pt x="109938" y="199036"/>
                      <a:pt x="107635" y="199612"/>
                      <a:pt x="105188" y="200044"/>
                    </a:cubicBezTo>
                    <a:cubicBezTo>
                      <a:pt x="100655" y="200958"/>
                      <a:pt x="96063" y="201562"/>
                      <a:pt x="91443" y="201843"/>
                    </a:cubicBezTo>
                    <a:lnTo>
                      <a:pt x="86190" y="201843"/>
                    </a:lnTo>
                    <a:lnTo>
                      <a:pt x="86190" y="201843"/>
                    </a:lnTo>
                    <a:cubicBezTo>
                      <a:pt x="82002" y="201843"/>
                      <a:pt x="77821" y="201548"/>
                      <a:pt x="73669" y="200979"/>
                    </a:cubicBezTo>
                    <a:lnTo>
                      <a:pt x="69063" y="200332"/>
                    </a:lnTo>
                    <a:cubicBezTo>
                      <a:pt x="65782" y="199720"/>
                      <a:pt x="62543" y="198929"/>
                      <a:pt x="59348" y="197957"/>
                    </a:cubicBezTo>
                    <a:cubicBezTo>
                      <a:pt x="57981" y="197604"/>
                      <a:pt x="56635" y="197165"/>
                      <a:pt x="55318" y="196662"/>
                    </a:cubicBezTo>
                    <a:cubicBezTo>
                      <a:pt x="52382" y="195697"/>
                      <a:pt x="49497" y="194567"/>
                      <a:pt x="46683" y="193279"/>
                    </a:cubicBezTo>
                    <a:cubicBezTo>
                      <a:pt x="45459" y="192776"/>
                      <a:pt x="44236" y="192128"/>
                      <a:pt x="43085" y="191552"/>
                    </a:cubicBezTo>
                    <a:cubicBezTo>
                      <a:pt x="40494" y="190257"/>
                      <a:pt x="37903" y="188818"/>
                      <a:pt x="35385" y="187235"/>
                    </a:cubicBezTo>
                    <a:lnTo>
                      <a:pt x="34737" y="186875"/>
                    </a:lnTo>
                    <a:lnTo>
                      <a:pt x="32074" y="185148"/>
                    </a:lnTo>
                    <a:cubicBezTo>
                      <a:pt x="29699" y="183492"/>
                      <a:pt x="27181" y="181622"/>
                      <a:pt x="24518" y="179391"/>
                    </a:cubicBezTo>
                    <a:lnTo>
                      <a:pt x="21640" y="176944"/>
                    </a:lnTo>
                    <a:cubicBezTo>
                      <a:pt x="19481" y="175001"/>
                      <a:pt x="17394" y="172986"/>
                      <a:pt x="15523" y="170971"/>
                    </a:cubicBezTo>
                    <a:lnTo>
                      <a:pt x="13005" y="168164"/>
                    </a:lnTo>
                    <a:cubicBezTo>
                      <a:pt x="11421" y="166294"/>
                      <a:pt x="9910" y="164423"/>
                      <a:pt x="8615" y="162695"/>
                    </a:cubicBezTo>
                    <a:lnTo>
                      <a:pt x="86766" y="107213"/>
                    </a:lnTo>
                    <a:cubicBezTo>
                      <a:pt x="87860" y="106464"/>
                      <a:pt x="88507" y="105227"/>
                      <a:pt x="88493" y="103902"/>
                    </a:cubicBezTo>
                    <a:lnTo>
                      <a:pt x="88493" y="7977"/>
                    </a:lnTo>
                    <a:lnTo>
                      <a:pt x="90292" y="7977"/>
                    </a:lnTo>
                    <a:cubicBezTo>
                      <a:pt x="93976" y="8128"/>
                      <a:pt x="97654" y="8459"/>
                      <a:pt x="101302" y="8984"/>
                    </a:cubicBezTo>
                    <a:lnTo>
                      <a:pt x="105836" y="9848"/>
                    </a:lnTo>
                    <a:cubicBezTo>
                      <a:pt x="109067" y="10488"/>
                      <a:pt x="112262" y="11301"/>
                      <a:pt x="115407" y="12294"/>
                    </a:cubicBezTo>
                    <a:lnTo>
                      <a:pt x="119365" y="13662"/>
                    </a:lnTo>
                    <a:cubicBezTo>
                      <a:pt x="122552" y="14799"/>
                      <a:pt x="125683" y="16123"/>
                      <a:pt x="128720" y="17620"/>
                    </a:cubicBezTo>
                    <a:lnTo>
                      <a:pt x="132246" y="19419"/>
                    </a:lnTo>
                    <a:cubicBezTo>
                      <a:pt x="134721" y="20807"/>
                      <a:pt x="137125" y="22319"/>
                      <a:pt x="139442" y="23952"/>
                    </a:cubicBezTo>
                    <a:cubicBezTo>
                      <a:pt x="140521" y="24600"/>
                      <a:pt x="141529" y="25391"/>
                      <a:pt x="142537" y="26111"/>
                    </a:cubicBezTo>
                    <a:cubicBezTo>
                      <a:pt x="144839" y="27766"/>
                      <a:pt x="147142" y="29565"/>
                      <a:pt x="149301" y="31436"/>
                    </a:cubicBezTo>
                    <a:lnTo>
                      <a:pt x="152107" y="33955"/>
                    </a:lnTo>
                    <a:cubicBezTo>
                      <a:pt x="154194" y="35898"/>
                      <a:pt x="156209" y="37913"/>
                      <a:pt x="158080" y="40000"/>
                    </a:cubicBezTo>
                    <a:cubicBezTo>
                      <a:pt x="158944" y="40935"/>
                      <a:pt x="159735" y="41871"/>
                      <a:pt x="160527" y="42878"/>
                    </a:cubicBezTo>
                    <a:cubicBezTo>
                      <a:pt x="162606" y="45296"/>
                      <a:pt x="164528" y="47844"/>
                      <a:pt x="166284" y="50506"/>
                    </a:cubicBezTo>
                    <a:cubicBezTo>
                      <a:pt x="167004" y="51514"/>
                      <a:pt x="167723" y="52593"/>
                      <a:pt x="168371" y="53673"/>
                    </a:cubicBezTo>
                    <a:cubicBezTo>
                      <a:pt x="169947" y="56184"/>
                      <a:pt x="171393" y="58775"/>
                      <a:pt x="172688" y="61445"/>
                    </a:cubicBezTo>
                    <a:cubicBezTo>
                      <a:pt x="173336" y="62610"/>
                      <a:pt x="173912" y="63812"/>
                      <a:pt x="174416" y="65043"/>
                    </a:cubicBezTo>
                    <a:cubicBezTo>
                      <a:pt x="175711" y="67828"/>
                      <a:pt x="176841" y="70685"/>
                      <a:pt x="177798" y="73606"/>
                    </a:cubicBezTo>
                    <a:cubicBezTo>
                      <a:pt x="178323" y="74952"/>
                      <a:pt x="178755" y="76319"/>
                      <a:pt x="179093" y="77708"/>
                    </a:cubicBezTo>
                    <a:cubicBezTo>
                      <a:pt x="180065" y="80896"/>
                      <a:pt x="180835" y="84141"/>
                      <a:pt x="181396" y="87423"/>
                    </a:cubicBezTo>
                    <a:cubicBezTo>
                      <a:pt x="181396" y="88934"/>
                      <a:pt x="181900" y="90517"/>
                      <a:pt x="182116" y="92029"/>
                    </a:cubicBezTo>
                    <a:cubicBezTo>
                      <a:pt x="182684" y="96181"/>
                      <a:pt x="182972" y="100362"/>
                      <a:pt x="182979" y="104550"/>
                    </a:cubicBezTo>
                    <a:lnTo>
                      <a:pt x="182979" y="104550"/>
                    </a:lnTo>
                    <a:cubicBezTo>
                      <a:pt x="183555" y="106637"/>
                      <a:pt x="183555" y="108364"/>
                      <a:pt x="183411" y="110091"/>
                    </a:cubicBezTo>
                    <a:close/>
                  </a:path>
                </a:pathLst>
              </a:custGeom>
              <a:solidFill>
                <a:schemeClr val="accent2"/>
              </a:solidFill>
              <a:ln w="7189"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Tree>
    <p:extLst>
      <p:ext uri="{BB962C8B-B14F-4D97-AF65-F5344CB8AC3E}">
        <p14:creationId xmlns:p14="http://schemas.microsoft.com/office/powerpoint/2010/main" val="1666172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CC2855E-8D89-4733-895B-22A9157FFE2E}"/>
              </a:ext>
            </a:extLst>
          </p:cNvPr>
          <p:cNvSpPr txBox="1"/>
          <p:nvPr/>
        </p:nvSpPr>
        <p:spPr>
          <a:xfrm>
            <a:off x="3285461" y="2749045"/>
            <a:ext cx="2000548" cy="1769715"/>
          </a:xfrm>
          <a:prstGeom prst="rect">
            <a:avLst/>
          </a:prstGeom>
          <a:noFill/>
        </p:spPr>
        <p:txBody>
          <a:bodyPr wrap="none" lIns="0" tIns="0" rIns="0" bIns="0" rtlCol="0" anchor="t">
            <a:noAutofit/>
          </a:bodyPr>
          <a:lstStyle/>
          <a:p>
            <a:r>
              <a:rPr kumimoji="1" lang="en-US" altLang="zh-CN" sz="11500">
                <a:solidFill>
                  <a:schemeClr val="accent1"/>
                </a:solidFill>
                <a:latin typeface="+mj-ea"/>
                <a:ea typeface="+mj-ea"/>
              </a:rPr>
              <a:t>04</a:t>
            </a:r>
            <a:endParaRPr kumimoji="1" lang="zh-CN" altLang="en-US" sz="11500" dirty="0">
              <a:solidFill>
                <a:schemeClr val="accent1"/>
              </a:solidFill>
              <a:latin typeface="+mj-ea"/>
              <a:ea typeface="+mj-ea"/>
            </a:endParaRPr>
          </a:p>
        </p:txBody>
      </p:sp>
      <p:sp>
        <p:nvSpPr>
          <p:cNvPr id="4" name="文本框 3">
            <a:extLst>
              <a:ext uri="{FF2B5EF4-FFF2-40B4-BE49-F238E27FC236}">
                <a16:creationId xmlns:a16="http://schemas.microsoft.com/office/drawing/2014/main" id="{8835B598-7E1E-4480-BED9-A95596D7DDF0}"/>
              </a:ext>
            </a:extLst>
          </p:cNvPr>
          <p:cNvSpPr txBox="1"/>
          <p:nvPr/>
        </p:nvSpPr>
        <p:spPr>
          <a:xfrm>
            <a:off x="5446744" y="3942358"/>
            <a:ext cx="3422936" cy="307777"/>
          </a:xfrm>
          <a:prstGeom prst="rect">
            <a:avLst/>
          </a:prstGeom>
          <a:noFill/>
        </p:spPr>
        <p:txBody>
          <a:bodyPr wrap="square" lIns="0" tIns="0" rIns="0" bIns="0" rtlCol="0" anchor="t">
            <a:noAutofit/>
          </a:bodyPr>
          <a:lstStyle/>
          <a:p>
            <a:pPr algn="dist"/>
            <a:r>
              <a:rPr kumimoji="1" lang="en-US" altLang="zh-CN" sz="2000"/>
              <a:t>Learning</a:t>
            </a:r>
          </a:p>
        </p:txBody>
      </p:sp>
      <p:grpSp>
        <p:nvGrpSpPr>
          <p:cNvPr id="11" name="组合 10">
            <a:extLst>
              <a:ext uri="{FF2B5EF4-FFF2-40B4-BE49-F238E27FC236}">
                <a16:creationId xmlns:a16="http://schemas.microsoft.com/office/drawing/2014/main" id="{12F92240-4E89-4B54-A2A4-3F689C25597C}"/>
              </a:ext>
            </a:extLst>
          </p:cNvPr>
          <p:cNvGrpSpPr/>
          <p:nvPr/>
        </p:nvGrpSpPr>
        <p:grpSpPr>
          <a:xfrm>
            <a:off x="3246120" y="2495629"/>
            <a:ext cx="5711548" cy="2134427"/>
            <a:chOff x="3336548" y="2495629"/>
            <a:chExt cx="5621120" cy="2134427"/>
          </a:xfrm>
        </p:grpSpPr>
        <p:cxnSp>
          <p:nvCxnSpPr>
            <p:cNvPr id="5" name="直线连接符 8">
              <a:extLst>
                <a:ext uri="{FF2B5EF4-FFF2-40B4-BE49-F238E27FC236}">
                  <a16:creationId xmlns:a16="http://schemas.microsoft.com/office/drawing/2014/main" id="{26D9C0F2-7DC4-4113-BF40-083BC57ED3A5}"/>
                </a:ext>
              </a:extLst>
            </p:cNvPr>
            <p:cNvCxnSpPr>
              <a:cxnSpLocks/>
            </p:cNvCxnSpPr>
            <p:nvPr/>
          </p:nvCxnSpPr>
          <p:spPr>
            <a:xfrm flipH="1">
              <a:off x="3515073" y="2533729"/>
              <a:ext cx="544259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02456851-BFFF-4EFC-8F61-EA86A0C90060}"/>
                </a:ext>
              </a:extLst>
            </p:cNvPr>
            <p:cNvSpPr/>
            <p:nvPr/>
          </p:nvSpPr>
          <p:spPr>
            <a:xfrm>
              <a:off x="3336548" y="2495629"/>
              <a:ext cx="1752481" cy="762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solidFill>
                  <a:schemeClr val="accent1"/>
                </a:solidFill>
              </a:endParaRPr>
            </a:p>
          </p:txBody>
        </p:sp>
        <p:cxnSp>
          <p:nvCxnSpPr>
            <p:cNvPr id="7" name="直线连接符 14">
              <a:extLst>
                <a:ext uri="{FF2B5EF4-FFF2-40B4-BE49-F238E27FC236}">
                  <a16:creationId xmlns:a16="http://schemas.microsoft.com/office/drawing/2014/main" id="{B69F9956-D5E3-4A68-B300-300F25D71A0D}"/>
                </a:ext>
              </a:extLst>
            </p:cNvPr>
            <p:cNvCxnSpPr>
              <a:cxnSpLocks/>
              <a:stCxn id="8" idx="3"/>
            </p:cNvCxnSpPr>
            <p:nvPr/>
          </p:nvCxnSpPr>
          <p:spPr>
            <a:xfrm flipH="1">
              <a:off x="3336548" y="4591956"/>
              <a:ext cx="562112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135C694D-A552-4E99-BAB6-06259BCF7EC6}"/>
                </a:ext>
              </a:extLst>
            </p:cNvPr>
            <p:cNvSpPr/>
            <p:nvPr/>
          </p:nvSpPr>
          <p:spPr>
            <a:xfrm>
              <a:off x="7205187" y="4553856"/>
              <a:ext cx="1752481" cy="762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solidFill>
                  <a:schemeClr val="accent1"/>
                </a:solidFill>
              </a:endParaRPr>
            </a:p>
          </p:txBody>
        </p:sp>
      </p:grpSp>
      <p:grpSp>
        <p:nvGrpSpPr>
          <p:cNvPr id="10" name="组合 9">
            <a:extLst>
              <a:ext uri="{FF2B5EF4-FFF2-40B4-BE49-F238E27FC236}">
                <a16:creationId xmlns:a16="http://schemas.microsoft.com/office/drawing/2014/main" id="{FF1C9F79-E99F-9A87-399A-91E1FA96284C}"/>
              </a:ext>
            </a:extLst>
          </p:cNvPr>
          <p:cNvGrpSpPr/>
          <p:nvPr/>
        </p:nvGrpSpPr>
        <p:grpSpPr>
          <a:xfrm>
            <a:off x="5259339" y="2775045"/>
            <a:ext cx="4086136" cy="1226998"/>
            <a:chOff x="4953774" y="3028598"/>
            <a:chExt cx="2093650" cy="1226998"/>
          </a:xfrm>
        </p:grpSpPr>
        <p:sp>
          <p:nvSpPr>
            <p:cNvPr id="12" name="文本框 11">
              <a:extLst>
                <a:ext uri="{FF2B5EF4-FFF2-40B4-BE49-F238E27FC236}">
                  <a16:creationId xmlns:a16="http://schemas.microsoft.com/office/drawing/2014/main" id="{9CA67195-50F9-755F-B749-76F510AF9354}"/>
                </a:ext>
              </a:extLst>
            </p:cNvPr>
            <p:cNvSpPr txBox="1"/>
            <p:nvPr/>
          </p:nvSpPr>
          <p:spPr>
            <a:xfrm>
              <a:off x="4953774" y="3028598"/>
              <a:ext cx="2076450" cy="1200329"/>
            </a:xfrm>
            <a:prstGeom prst="rect">
              <a:avLst/>
            </a:prstGeom>
            <a:noFill/>
          </p:spPr>
          <p:txBody>
            <a:bodyPr wrap="square" rtlCol="0">
              <a:noAutofit/>
            </a:bodyPr>
            <a:lstStyle/>
            <a:p>
              <a:r>
                <a:rPr lang="zh-CN" altLang="en-US" sz="7200" b="1">
                  <a:ln w="38100">
                    <a:solidFill>
                      <a:schemeClr val="accent1"/>
                    </a:solidFill>
                  </a:ln>
                  <a:noFill/>
                  <a:latin typeface="+mj-ea"/>
                  <a:ea typeface="+mj-ea"/>
                </a:rPr>
                <a:t>最后总结</a:t>
              </a:r>
            </a:p>
          </p:txBody>
        </p:sp>
        <p:sp>
          <p:nvSpPr>
            <p:cNvPr id="13" name="文本框 12">
              <a:extLst>
                <a:ext uri="{FF2B5EF4-FFF2-40B4-BE49-F238E27FC236}">
                  <a16:creationId xmlns:a16="http://schemas.microsoft.com/office/drawing/2014/main" id="{F8E35D5F-4942-6DFC-2A55-D72CE349D1DF}"/>
                </a:ext>
              </a:extLst>
            </p:cNvPr>
            <p:cNvSpPr txBox="1"/>
            <p:nvPr/>
          </p:nvSpPr>
          <p:spPr>
            <a:xfrm>
              <a:off x="4970974" y="3055267"/>
              <a:ext cx="2076450" cy="1200329"/>
            </a:xfrm>
            <a:prstGeom prst="rect">
              <a:avLst/>
            </a:prstGeom>
            <a:noFill/>
          </p:spPr>
          <p:txBody>
            <a:bodyPr wrap="square" rtlCol="0">
              <a:noAutofit/>
            </a:bodyPr>
            <a:lstStyle/>
            <a:p>
              <a:r>
                <a:rPr lang="zh-CN" altLang="en-US" sz="7200" b="1">
                  <a:solidFill>
                    <a:schemeClr val="bg1"/>
                  </a:solidFill>
                  <a:latin typeface="+mj-ea"/>
                  <a:ea typeface="+mj-ea"/>
                </a:rPr>
                <a:t>最后总结</a:t>
              </a:r>
            </a:p>
          </p:txBody>
        </p:sp>
      </p:grpSp>
    </p:spTree>
    <p:extLst>
      <p:ext uri="{BB962C8B-B14F-4D97-AF65-F5344CB8AC3E}">
        <p14:creationId xmlns:p14="http://schemas.microsoft.com/office/powerpoint/2010/main" val="3827953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最后总结</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201363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Learning</a:t>
            </a:r>
          </a:p>
        </p:txBody>
      </p:sp>
      <p:graphicFrame>
        <p:nvGraphicFramePr>
          <p:cNvPr id="25" name="图表 24">
            <a:extLst>
              <a:ext uri="{FF2B5EF4-FFF2-40B4-BE49-F238E27FC236}">
                <a16:creationId xmlns:a16="http://schemas.microsoft.com/office/drawing/2014/main" id="{8F3CCAEA-EF74-274C-7E02-236F4CF20F59}"/>
              </a:ext>
            </a:extLst>
          </p:cNvPr>
          <p:cNvGraphicFramePr>
            <a:graphicFrameLocks noChangeAspect="1"/>
          </p:cNvGraphicFramePr>
          <p:nvPr>
            <p:extLst>
              <p:ext uri="{D42A27DB-BD31-4B8C-83A1-F6EECF244321}">
                <p14:modId xmlns:p14="http://schemas.microsoft.com/office/powerpoint/2010/main" val="2798642991"/>
              </p:ext>
            </p:extLst>
          </p:nvPr>
        </p:nvGraphicFramePr>
        <p:xfrm>
          <a:off x="875827" y="1517924"/>
          <a:ext cx="5210538" cy="4254830"/>
        </p:xfrm>
        <a:graphic>
          <a:graphicData uri="http://schemas.openxmlformats.org/drawingml/2006/chart">
            <c:chart xmlns:c="http://schemas.openxmlformats.org/drawingml/2006/chart" xmlns:r="http://schemas.openxmlformats.org/officeDocument/2006/relationships" r:id="rId2"/>
          </a:graphicData>
        </a:graphic>
      </p:graphicFrame>
      <p:sp>
        <p:nvSpPr>
          <p:cNvPr id="26" name="椭圆 25">
            <a:extLst>
              <a:ext uri="{FF2B5EF4-FFF2-40B4-BE49-F238E27FC236}">
                <a16:creationId xmlns:a16="http://schemas.microsoft.com/office/drawing/2014/main" id="{59DD0C13-D103-122F-BC9E-2A53567E07E6}"/>
              </a:ext>
            </a:extLst>
          </p:cNvPr>
          <p:cNvSpPr/>
          <p:nvPr/>
        </p:nvSpPr>
        <p:spPr>
          <a:xfrm>
            <a:off x="6207983" y="1787230"/>
            <a:ext cx="571643" cy="571643"/>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noAutofit/>
          </a:bodyPr>
          <a:lstStyle/>
          <a:p>
            <a:endParaRPr lang="zh-CN" altLang="en-US" sz="1620"/>
          </a:p>
        </p:txBody>
      </p:sp>
      <p:sp>
        <p:nvSpPr>
          <p:cNvPr id="27" name="文本框 26">
            <a:extLst>
              <a:ext uri="{FF2B5EF4-FFF2-40B4-BE49-F238E27FC236}">
                <a16:creationId xmlns:a16="http://schemas.microsoft.com/office/drawing/2014/main" id="{595AE7CA-C326-7EE1-D6D2-C9A5D060C173}"/>
              </a:ext>
            </a:extLst>
          </p:cNvPr>
          <p:cNvSpPr txBox="1"/>
          <p:nvPr/>
        </p:nvSpPr>
        <p:spPr>
          <a:xfrm>
            <a:off x="7022153" y="1787230"/>
            <a:ext cx="1025922" cy="307777"/>
          </a:xfrm>
          <a:prstGeom prst="rect">
            <a:avLst/>
          </a:prstGeom>
          <a:noFill/>
          <a:effectLst/>
        </p:spPr>
        <p:txBody>
          <a:bodyPr wrap="none" lIns="0" tIns="0" rIns="0" bIns="0" rtlCol="0" anchor="t">
            <a:noAutofit/>
          </a:bodyPr>
          <a:lstStyle/>
          <a:p>
            <a:r>
              <a:rPr lang="zh-CN" altLang="en-US" sz="2000">
                <a:solidFill>
                  <a:schemeClr val="accent1"/>
                </a:solidFill>
                <a:latin typeface="+mj-ea"/>
                <a:ea typeface="+mj-ea"/>
              </a:rPr>
              <a:t>服装领域</a:t>
            </a:r>
            <a:endParaRPr lang="zh-CN" altLang="en-US" sz="2000" dirty="0">
              <a:solidFill>
                <a:schemeClr val="accent1"/>
              </a:solidFill>
              <a:latin typeface="+mj-ea"/>
              <a:ea typeface="+mj-ea"/>
            </a:endParaRPr>
          </a:p>
        </p:txBody>
      </p:sp>
      <p:sp>
        <p:nvSpPr>
          <p:cNvPr id="28" name="文本框 27">
            <a:extLst>
              <a:ext uri="{FF2B5EF4-FFF2-40B4-BE49-F238E27FC236}">
                <a16:creationId xmlns:a16="http://schemas.microsoft.com/office/drawing/2014/main" id="{73953EE8-8CCC-D472-1028-28F13CCE8CB6}"/>
              </a:ext>
            </a:extLst>
          </p:cNvPr>
          <p:cNvSpPr txBox="1"/>
          <p:nvPr/>
        </p:nvSpPr>
        <p:spPr>
          <a:xfrm>
            <a:off x="7022151" y="2120275"/>
            <a:ext cx="4174169" cy="542200"/>
          </a:xfrm>
          <a:prstGeom prst="rect">
            <a:avLst/>
          </a:prstGeom>
          <a:noFill/>
          <a:effectLst/>
        </p:spPr>
        <p:txBody>
          <a:bodyPr wrap="square" lIns="0" tIns="0" rIns="0" bIns="0" rtlCol="0" anchor="t">
            <a:noAutofit/>
          </a:bodyPr>
          <a:lstStyle/>
          <a:p>
            <a:pPr>
              <a:lnSpc>
                <a:spcPct val="130000"/>
              </a:lnSpc>
            </a:pPr>
            <a:r>
              <a:rPr lang="zh-CN" altLang="en-US" sz="1400" dirty="0">
                <a:solidFill>
                  <a:schemeClr val="tx1">
                    <a:lumMod val="65000"/>
                    <a:lumOff val="35000"/>
                  </a:schemeClr>
                </a:solidFill>
                <a:latin typeface="+mn-ea"/>
              </a:rPr>
              <a:t>在这里输入你的正文阐述与关键词标题相关的具体内容，在这里输入你的正文阐述与关键词</a:t>
            </a:r>
            <a:r>
              <a:rPr lang="zh-CN" altLang="en-US" sz="1400">
                <a:solidFill>
                  <a:schemeClr val="tx1">
                    <a:lumMod val="65000"/>
                    <a:lumOff val="35000"/>
                  </a:schemeClr>
                </a:solidFill>
                <a:latin typeface="+mn-ea"/>
              </a:rPr>
              <a:t>标题相关</a:t>
            </a:r>
            <a:endParaRPr lang="zh-CN" altLang="en-US" sz="1400" dirty="0">
              <a:solidFill>
                <a:schemeClr val="tx1">
                  <a:lumMod val="65000"/>
                  <a:lumOff val="35000"/>
                </a:schemeClr>
              </a:solidFill>
              <a:latin typeface="+mn-ea"/>
            </a:endParaRPr>
          </a:p>
        </p:txBody>
      </p:sp>
      <p:sp>
        <p:nvSpPr>
          <p:cNvPr id="31" name="任意多边形: 形状 30">
            <a:extLst>
              <a:ext uri="{FF2B5EF4-FFF2-40B4-BE49-F238E27FC236}">
                <a16:creationId xmlns:a16="http://schemas.microsoft.com/office/drawing/2014/main" id="{9ADB3960-1D6F-64C5-236C-444606CAB40E}"/>
              </a:ext>
            </a:extLst>
          </p:cNvPr>
          <p:cNvSpPr/>
          <p:nvPr/>
        </p:nvSpPr>
        <p:spPr>
          <a:xfrm>
            <a:off x="6341899" y="1921194"/>
            <a:ext cx="303810" cy="303714"/>
          </a:xfrm>
          <a:custGeom>
            <a:avLst/>
            <a:gdLst>
              <a:gd name="connsiteX0" fmla="*/ 366248 w 455927"/>
              <a:gd name="connsiteY0" fmla="*/ -282 h 455784"/>
              <a:gd name="connsiteX1" fmla="*/ 88312 w 455927"/>
              <a:gd name="connsiteY1" fmla="*/ -282 h 455784"/>
              <a:gd name="connsiteX2" fmla="*/ -725 w 455927"/>
              <a:gd name="connsiteY2" fmla="*/ 88612 h 455784"/>
              <a:gd name="connsiteX3" fmla="*/ -725 w 455927"/>
              <a:gd name="connsiteY3" fmla="*/ 88672 h 455784"/>
              <a:gd name="connsiteX4" fmla="*/ -725 w 455927"/>
              <a:gd name="connsiteY4" fmla="*/ 366549 h 455784"/>
              <a:gd name="connsiteX5" fmla="*/ 88312 w 455927"/>
              <a:gd name="connsiteY5" fmla="*/ 455503 h 455784"/>
              <a:gd name="connsiteX6" fmla="*/ 366248 w 455927"/>
              <a:gd name="connsiteY6" fmla="*/ 455503 h 455784"/>
              <a:gd name="connsiteX7" fmla="*/ 455202 w 455927"/>
              <a:gd name="connsiteY7" fmla="*/ 366549 h 455784"/>
              <a:gd name="connsiteX8" fmla="*/ 455202 w 455927"/>
              <a:gd name="connsiteY8" fmla="*/ 88612 h 455784"/>
              <a:gd name="connsiteX9" fmla="*/ 366248 w 455927"/>
              <a:gd name="connsiteY9" fmla="*/ -282 h 455784"/>
              <a:gd name="connsiteX10" fmla="*/ 166106 w 455927"/>
              <a:gd name="connsiteY10" fmla="*/ 222963 h 455784"/>
              <a:gd name="connsiteX11" fmla="*/ 294580 w 455927"/>
              <a:gd name="connsiteY11" fmla="*/ 94453 h 455784"/>
              <a:gd name="connsiteX12" fmla="*/ 306333 w 455927"/>
              <a:gd name="connsiteY12" fmla="*/ 94440 h 455784"/>
              <a:gd name="connsiteX13" fmla="*/ 306345 w 455927"/>
              <a:gd name="connsiteY13" fmla="*/ 94453 h 455784"/>
              <a:gd name="connsiteX14" fmla="*/ 306689 w 455927"/>
              <a:gd name="connsiteY14" fmla="*/ 94750 h 455784"/>
              <a:gd name="connsiteX15" fmla="*/ 322810 w 455927"/>
              <a:gd name="connsiteY15" fmla="*/ 78569 h 455784"/>
              <a:gd name="connsiteX16" fmla="*/ 334528 w 455927"/>
              <a:gd name="connsiteY16" fmla="*/ 78569 h 455784"/>
              <a:gd name="connsiteX17" fmla="*/ 364931 w 455927"/>
              <a:gd name="connsiteY17" fmla="*/ 109008 h 455784"/>
              <a:gd name="connsiteX18" fmla="*/ 365002 w 455927"/>
              <a:gd name="connsiteY18" fmla="*/ 120658 h 455784"/>
              <a:gd name="connsiteX19" fmla="*/ 364931 w 455927"/>
              <a:gd name="connsiteY19" fmla="*/ 120725 h 455784"/>
              <a:gd name="connsiteX20" fmla="*/ 348643 w 455927"/>
              <a:gd name="connsiteY20" fmla="*/ 136751 h 455784"/>
              <a:gd name="connsiteX21" fmla="*/ 349308 w 455927"/>
              <a:gd name="connsiteY21" fmla="*/ 137416 h 455784"/>
              <a:gd name="connsiteX22" fmla="*/ 349308 w 455927"/>
              <a:gd name="connsiteY22" fmla="*/ 149169 h 455784"/>
              <a:gd name="connsiteX23" fmla="*/ 220774 w 455927"/>
              <a:gd name="connsiteY23" fmla="*/ 277619 h 455784"/>
              <a:gd name="connsiteX24" fmla="*/ 209176 w 455927"/>
              <a:gd name="connsiteY24" fmla="*/ 277747 h 455784"/>
              <a:gd name="connsiteX25" fmla="*/ 209045 w 455927"/>
              <a:gd name="connsiteY25" fmla="*/ 277619 h 455784"/>
              <a:gd name="connsiteX26" fmla="*/ 166106 w 455927"/>
              <a:gd name="connsiteY26" fmla="*/ 234775 h 455784"/>
              <a:gd name="connsiteX27" fmla="*/ 166106 w 455927"/>
              <a:gd name="connsiteY27" fmla="*/ 223022 h 455784"/>
              <a:gd name="connsiteX28" fmla="*/ 166106 w 455927"/>
              <a:gd name="connsiteY28" fmla="*/ 223022 h 455784"/>
              <a:gd name="connsiteX29" fmla="*/ 104374 w 455927"/>
              <a:gd name="connsiteY29" fmla="*/ 339126 h 455784"/>
              <a:gd name="connsiteX30" fmla="*/ 145402 w 455927"/>
              <a:gd name="connsiteY30" fmla="*/ 254956 h 455784"/>
              <a:gd name="connsiteX31" fmla="*/ 154899 w 455927"/>
              <a:gd name="connsiteY31" fmla="*/ 253401 h 455784"/>
              <a:gd name="connsiteX32" fmla="*/ 192615 w 455927"/>
              <a:gd name="connsiteY32" fmla="*/ 291153 h 455784"/>
              <a:gd name="connsiteX33" fmla="*/ 191119 w 455927"/>
              <a:gd name="connsiteY33" fmla="*/ 300769 h 455784"/>
              <a:gd name="connsiteX34" fmla="*/ 108018 w 455927"/>
              <a:gd name="connsiteY34" fmla="*/ 342770 h 455784"/>
              <a:gd name="connsiteX35" fmla="*/ 104291 w 455927"/>
              <a:gd name="connsiteY35" fmla="*/ 339102 h 455784"/>
              <a:gd name="connsiteX36" fmla="*/ 370772 w 455927"/>
              <a:gd name="connsiteY36" fmla="*/ 379002 h 455784"/>
              <a:gd name="connsiteX37" fmla="*/ 83955 w 455927"/>
              <a:gd name="connsiteY37" fmla="*/ 379002 h 455784"/>
              <a:gd name="connsiteX38" fmla="*/ 71407 w 455927"/>
              <a:gd name="connsiteY38" fmla="*/ 366454 h 455784"/>
              <a:gd name="connsiteX39" fmla="*/ 83955 w 455927"/>
              <a:gd name="connsiteY39" fmla="*/ 353906 h 455784"/>
              <a:gd name="connsiteX40" fmla="*/ 370760 w 455927"/>
              <a:gd name="connsiteY40" fmla="*/ 353906 h 455784"/>
              <a:gd name="connsiteX41" fmla="*/ 383308 w 455927"/>
              <a:gd name="connsiteY41" fmla="*/ 366454 h 455784"/>
              <a:gd name="connsiteX42" fmla="*/ 370760 w 455927"/>
              <a:gd name="connsiteY42" fmla="*/ 379002 h 45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5927" h="455784">
                <a:moveTo>
                  <a:pt x="366248" y="-282"/>
                </a:moveTo>
                <a:lnTo>
                  <a:pt x="88312" y="-282"/>
                </a:lnTo>
                <a:cubicBezTo>
                  <a:pt x="39175" y="-321"/>
                  <a:pt x="-689" y="39478"/>
                  <a:pt x="-725" y="88612"/>
                </a:cubicBezTo>
                <a:cubicBezTo>
                  <a:pt x="-725" y="88632"/>
                  <a:pt x="-725" y="88651"/>
                  <a:pt x="-725" y="88672"/>
                </a:cubicBezTo>
                <a:lnTo>
                  <a:pt x="-725" y="366549"/>
                </a:lnTo>
                <a:cubicBezTo>
                  <a:pt x="-677" y="415690"/>
                  <a:pt x="39175" y="455503"/>
                  <a:pt x="88312" y="455503"/>
                </a:cubicBezTo>
                <a:lnTo>
                  <a:pt x="366248" y="455503"/>
                </a:lnTo>
                <a:cubicBezTo>
                  <a:pt x="415373" y="455503"/>
                  <a:pt x="455202" y="415677"/>
                  <a:pt x="455202" y="366549"/>
                </a:cubicBezTo>
                <a:lnTo>
                  <a:pt x="455202" y="88612"/>
                </a:lnTo>
                <a:cubicBezTo>
                  <a:pt x="455166" y="39510"/>
                  <a:pt x="415349" y="-275"/>
                  <a:pt x="366248" y="-282"/>
                </a:cubicBezTo>
                <a:close/>
                <a:moveTo>
                  <a:pt x="166106" y="222963"/>
                </a:moveTo>
                <a:lnTo>
                  <a:pt x="294580" y="94453"/>
                </a:lnTo>
                <a:cubicBezTo>
                  <a:pt x="297821" y="91204"/>
                  <a:pt x="303080" y="91199"/>
                  <a:pt x="306333" y="94440"/>
                </a:cubicBezTo>
                <a:cubicBezTo>
                  <a:pt x="306333" y="94445"/>
                  <a:pt x="306345" y="94448"/>
                  <a:pt x="306345" y="94453"/>
                </a:cubicBezTo>
                <a:lnTo>
                  <a:pt x="306689" y="94750"/>
                </a:lnTo>
                <a:lnTo>
                  <a:pt x="322810" y="78569"/>
                </a:lnTo>
                <a:cubicBezTo>
                  <a:pt x="326051" y="75347"/>
                  <a:pt x="331287" y="75347"/>
                  <a:pt x="334528" y="78569"/>
                </a:cubicBezTo>
                <a:lnTo>
                  <a:pt x="364931" y="109008"/>
                </a:lnTo>
                <a:cubicBezTo>
                  <a:pt x="368172" y="112207"/>
                  <a:pt x="368195" y="117423"/>
                  <a:pt x="365002" y="120658"/>
                </a:cubicBezTo>
                <a:cubicBezTo>
                  <a:pt x="364978" y="120681"/>
                  <a:pt x="364954" y="120703"/>
                  <a:pt x="364931" y="120725"/>
                </a:cubicBezTo>
                <a:lnTo>
                  <a:pt x="348643" y="136751"/>
                </a:lnTo>
                <a:lnTo>
                  <a:pt x="349308" y="137416"/>
                </a:lnTo>
                <a:cubicBezTo>
                  <a:pt x="352501" y="140683"/>
                  <a:pt x="352501" y="145902"/>
                  <a:pt x="349308" y="149169"/>
                </a:cubicBezTo>
                <a:lnTo>
                  <a:pt x="220774" y="277619"/>
                </a:lnTo>
                <a:cubicBezTo>
                  <a:pt x="217605" y="280858"/>
                  <a:pt x="212417" y="280916"/>
                  <a:pt x="209176" y="277747"/>
                </a:cubicBezTo>
                <a:cubicBezTo>
                  <a:pt x="209128" y="277706"/>
                  <a:pt x="209093" y="277663"/>
                  <a:pt x="209045" y="277619"/>
                </a:cubicBezTo>
                <a:lnTo>
                  <a:pt x="166106" y="234775"/>
                </a:lnTo>
                <a:cubicBezTo>
                  <a:pt x="162865" y="231529"/>
                  <a:pt x="162865" y="226268"/>
                  <a:pt x="166106" y="223022"/>
                </a:cubicBezTo>
                <a:cubicBezTo>
                  <a:pt x="166106" y="223022"/>
                  <a:pt x="166106" y="223022"/>
                  <a:pt x="166106" y="223022"/>
                </a:cubicBezTo>
                <a:close/>
                <a:moveTo>
                  <a:pt x="104374" y="339126"/>
                </a:moveTo>
                <a:lnTo>
                  <a:pt x="145402" y="254956"/>
                </a:lnTo>
                <a:cubicBezTo>
                  <a:pt x="147396" y="250861"/>
                  <a:pt x="151682" y="250208"/>
                  <a:pt x="154899" y="253401"/>
                </a:cubicBezTo>
                <a:lnTo>
                  <a:pt x="192615" y="291153"/>
                </a:lnTo>
                <a:cubicBezTo>
                  <a:pt x="195868" y="294382"/>
                  <a:pt x="195203" y="298703"/>
                  <a:pt x="191119" y="300769"/>
                </a:cubicBezTo>
                <a:lnTo>
                  <a:pt x="108018" y="342770"/>
                </a:lnTo>
                <a:cubicBezTo>
                  <a:pt x="103947" y="344895"/>
                  <a:pt x="102296" y="343221"/>
                  <a:pt x="104291" y="339102"/>
                </a:cubicBezTo>
                <a:close/>
                <a:moveTo>
                  <a:pt x="370772" y="379002"/>
                </a:moveTo>
                <a:lnTo>
                  <a:pt x="83955" y="379002"/>
                </a:lnTo>
                <a:cubicBezTo>
                  <a:pt x="77022" y="379002"/>
                  <a:pt x="71407" y="373385"/>
                  <a:pt x="71407" y="366454"/>
                </a:cubicBezTo>
                <a:cubicBezTo>
                  <a:pt x="71407" y="359523"/>
                  <a:pt x="77022" y="353906"/>
                  <a:pt x="83955" y="353906"/>
                </a:cubicBezTo>
                <a:lnTo>
                  <a:pt x="370760" y="353906"/>
                </a:lnTo>
                <a:cubicBezTo>
                  <a:pt x="377693" y="353906"/>
                  <a:pt x="383308" y="359523"/>
                  <a:pt x="383308" y="366454"/>
                </a:cubicBezTo>
                <a:cubicBezTo>
                  <a:pt x="383308" y="373385"/>
                  <a:pt x="377693" y="379002"/>
                  <a:pt x="370760" y="379002"/>
                </a:cubicBezTo>
                <a:close/>
              </a:path>
            </a:pathLst>
          </a:custGeom>
          <a:solidFill>
            <a:schemeClr val="accent2"/>
          </a:solidFill>
          <a:ln w="1185" cap="flat">
            <a:noFill/>
            <a:prstDash val="solid"/>
            <a:miter/>
          </a:ln>
          <a:effectLst/>
        </p:spPr>
        <p:txBody>
          <a:bodyPr lIns="82296" tIns="41148" rIns="82296" bIns="41148" rtlCol="0" anchor="ctr">
            <a:noAutofit/>
          </a:bodyPr>
          <a:lstStyle/>
          <a:p>
            <a:endParaRPr lang="zh-CN" altLang="en-US" sz="1620"/>
          </a:p>
        </p:txBody>
      </p:sp>
      <p:cxnSp>
        <p:nvCxnSpPr>
          <p:cNvPr id="34" name="直接连接符 33">
            <a:extLst>
              <a:ext uri="{FF2B5EF4-FFF2-40B4-BE49-F238E27FC236}">
                <a16:creationId xmlns:a16="http://schemas.microsoft.com/office/drawing/2014/main" id="{50D1BD27-62E6-9C0B-B654-A48467FDFAA6}"/>
              </a:ext>
            </a:extLst>
          </p:cNvPr>
          <p:cNvCxnSpPr>
            <a:cxnSpLocks/>
          </p:cNvCxnSpPr>
          <p:nvPr/>
        </p:nvCxnSpPr>
        <p:spPr>
          <a:xfrm>
            <a:off x="6357242" y="2903358"/>
            <a:ext cx="4071859" cy="0"/>
          </a:xfrm>
          <a:prstGeom prst="line">
            <a:avLst/>
          </a:prstGeom>
          <a:ln w="5715"/>
          <a:effectLst/>
        </p:spPr>
        <p:style>
          <a:lnRef idx="1">
            <a:schemeClr val="accent1"/>
          </a:lnRef>
          <a:fillRef idx="0">
            <a:schemeClr val="accent1"/>
          </a:fillRef>
          <a:effectRef idx="0">
            <a:schemeClr val="accent1"/>
          </a:effectRef>
          <a:fontRef idx="minor">
            <a:schemeClr val="tx1"/>
          </a:fontRef>
        </p:style>
      </p:cxnSp>
      <p:sp>
        <p:nvSpPr>
          <p:cNvPr id="29" name="椭圆 28">
            <a:extLst>
              <a:ext uri="{FF2B5EF4-FFF2-40B4-BE49-F238E27FC236}">
                <a16:creationId xmlns:a16="http://schemas.microsoft.com/office/drawing/2014/main" id="{AD56478E-F733-FD38-C1E6-99D0B03EA81D}"/>
              </a:ext>
            </a:extLst>
          </p:cNvPr>
          <p:cNvSpPr/>
          <p:nvPr/>
        </p:nvSpPr>
        <p:spPr>
          <a:xfrm>
            <a:off x="6207983" y="3122726"/>
            <a:ext cx="571643" cy="571643"/>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noAutofit/>
          </a:bodyPr>
          <a:lstStyle/>
          <a:p>
            <a:endParaRPr lang="zh-CN" altLang="en-US" sz="1620"/>
          </a:p>
        </p:txBody>
      </p:sp>
      <p:sp>
        <p:nvSpPr>
          <p:cNvPr id="32" name="任意多边形: 形状 31">
            <a:extLst>
              <a:ext uri="{FF2B5EF4-FFF2-40B4-BE49-F238E27FC236}">
                <a16:creationId xmlns:a16="http://schemas.microsoft.com/office/drawing/2014/main" id="{032A57DA-6F9C-3F33-F227-4CC8B3DCE104}"/>
              </a:ext>
            </a:extLst>
          </p:cNvPr>
          <p:cNvSpPr/>
          <p:nvPr/>
        </p:nvSpPr>
        <p:spPr>
          <a:xfrm>
            <a:off x="6350344" y="3255831"/>
            <a:ext cx="282686" cy="305432"/>
          </a:xfrm>
          <a:custGeom>
            <a:avLst/>
            <a:gdLst>
              <a:gd name="connsiteX0" fmla="*/ 396316 w 424226"/>
              <a:gd name="connsiteY0" fmla="*/ 389331 h 458360"/>
              <a:gd name="connsiteX1" fmla="*/ 423502 w 424226"/>
              <a:gd name="connsiteY1" fmla="*/ 343031 h 458360"/>
              <a:gd name="connsiteX2" fmla="*/ 408140 w 424226"/>
              <a:gd name="connsiteY2" fmla="*/ 41114 h 458360"/>
              <a:gd name="connsiteX3" fmla="*/ 364738 w 424226"/>
              <a:gd name="connsiteY3" fmla="*/ -282 h 458360"/>
              <a:gd name="connsiteX4" fmla="*/ 285495 w 424226"/>
              <a:gd name="connsiteY4" fmla="*/ -282 h 458360"/>
              <a:gd name="connsiteX5" fmla="*/ 285495 w 424226"/>
              <a:gd name="connsiteY5" fmla="*/ 244153 h 458360"/>
              <a:gd name="connsiteX6" fmla="*/ 224380 w 424226"/>
              <a:gd name="connsiteY6" fmla="*/ 183051 h 458360"/>
              <a:gd name="connsiteX7" fmla="*/ 163278 w 424226"/>
              <a:gd name="connsiteY7" fmla="*/ 244153 h 458360"/>
              <a:gd name="connsiteX8" fmla="*/ 163278 w 424226"/>
              <a:gd name="connsiteY8" fmla="*/ -282 h 458360"/>
              <a:gd name="connsiteX9" fmla="*/ 61336 w 424226"/>
              <a:gd name="connsiteY9" fmla="*/ -282 h 458360"/>
              <a:gd name="connsiteX10" fmla="*/ 17970 w 424226"/>
              <a:gd name="connsiteY10" fmla="*/ 41114 h 458360"/>
              <a:gd name="connsiteX11" fmla="*/ -657 w 424226"/>
              <a:gd name="connsiteY11" fmla="*/ 407340 h 458360"/>
              <a:gd name="connsiteX12" fmla="*/ 43185 w 424226"/>
              <a:gd name="connsiteY12" fmla="*/ 458079 h 458360"/>
              <a:gd name="connsiteX13" fmla="*/ 382961 w 424226"/>
              <a:gd name="connsiteY13" fmla="*/ 458079 h 458360"/>
              <a:gd name="connsiteX14" fmla="*/ 420949 w 424226"/>
              <a:gd name="connsiteY14" fmla="*/ 434205 h 458360"/>
              <a:gd name="connsiteX15" fmla="*/ 396316 w 424226"/>
              <a:gd name="connsiteY15" fmla="*/ 389331 h 458360"/>
              <a:gd name="connsiteX16" fmla="*/ 365759 w 424226"/>
              <a:gd name="connsiteY16" fmla="*/ 381685 h 458360"/>
              <a:gd name="connsiteX17" fmla="*/ 381037 w 424226"/>
              <a:gd name="connsiteY17" fmla="*/ 427521 h 458360"/>
              <a:gd name="connsiteX18" fmla="*/ 75499 w 424226"/>
              <a:gd name="connsiteY18" fmla="*/ 427521 h 458360"/>
              <a:gd name="connsiteX19" fmla="*/ 29663 w 424226"/>
              <a:gd name="connsiteY19" fmla="*/ 381685 h 458360"/>
              <a:gd name="connsiteX20" fmla="*/ 75499 w 424226"/>
              <a:gd name="connsiteY20" fmla="*/ 335849 h 458360"/>
              <a:gd name="connsiteX21" fmla="*/ 381037 w 424226"/>
              <a:gd name="connsiteY21" fmla="*/ 335849 h 458360"/>
              <a:gd name="connsiteX22" fmla="*/ 365806 w 424226"/>
              <a:gd name="connsiteY22" fmla="*/ 381685 h 45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4226" h="458360">
                <a:moveTo>
                  <a:pt x="396316" y="389331"/>
                </a:moveTo>
                <a:cubicBezTo>
                  <a:pt x="396364" y="370122"/>
                  <a:pt x="406751" y="352434"/>
                  <a:pt x="423502" y="343031"/>
                </a:cubicBezTo>
                <a:lnTo>
                  <a:pt x="408140" y="41114"/>
                </a:lnTo>
                <a:cubicBezTo>
                  <a:pt x="406858" y="18024"/>
                  <a:pt x="387863" y="-92"/>
                  <a:pt x="364738" y="-282"/>
                </a:cubicBezTo>
                <a:lnTo>
                  <a:pt x="285495" y="-282"/>
                </a:lnTo>
                <a:lnTo>
                  <a:pt x="285495" y="244153"/>
                </a:lnTo>
                <a:lnTo>
                  <a:pt x="224380" y="183051"/>
                </a:lnTo>
                <a:lnTo>
                  <a:pt x="163278" y="244153"/>
                </a:lnTo>
                <a:lnTo>
                  <a:pt x="163278" y="-282"/>
                </a:lnTo>
                <a:lnTo>
                  <a:pt x="61336" y="-282"/>
                </a:lnTo>
                <a:cubicBezTo>
                  <a:pt x="38228" y="-68"/>
                  <a:pt x="19252" y="18036"/>
                  <a:pt x="17970" y="41114"/>
                </a:cubicBezTo>
                <a:lnTo>
                  <a:pt x="-657" y="407340"/>
                </a:lnTo>
                <a:cubicBezTo>
                  <a:pt x="-2034" y="435226"/>
                  <a:pt x="17602" y="458079"/>
                  <a:pt x="43185" y="458079"/>
                </a:cubicBezTo>
                <a:lnTo>
                  <a:pt x="382961" y="458079"/>
                </a:lnTo>
                <a:cubicBezTo>
                  <a:pt x="399486" y="458079"/>
                  <a:pt x="413423" y="448463"/>
                  <a:pt x="420949" y="434205"/>
                </a:cubicBezTo>
                <a:cubicBezTo>
                  <a:pt x="405635" y="424423"/>
                  <a:pt x="396352" y="407506"/>
                  <a:pt x="396316" y="389331"/>
                </a:cubicBezTo>
                <a:close/>
                <a:moveTo>
                  <a:pt x="365759" y="381685"/>
                </a:moveTo>
                <a:cubicBezTo>
                  <a:pt x="365759" y="395670"/>
                  <a:pt x="364417" y="419876"/>
                  <a:pt x="381037" y="427521"/>
                </a:cubicBezTo>
                <a:lnTo>
                  <a:pt x="75499" y="427521"/>
                </a:lnTo>
                <a:cubicBezTo>
                  <a:pt x="50184" y="427521"/>
                  <a:pt x="29663" y="406995"/>
                  <a:pt x="29663" y="381685"/>
                </a:cubicBezTo>
                <a:cubicBezTo>
                  <a:pt x="29663" y="356375"/>
                  <a:pt x="50184" y="335849"/>
                  <a:pt x="75499" y="335849"/>
                </a:cubicBezTo>
                <a:lnTo>
                  <a:pt x="381037" y="335849"/>
                </a:lnTo>
                <a:cubicBezTo>
                  <a:pt x="364405" y="346011"/>
                  <a:pt x="365806" y="367736"/>
                  <a:pt x="365806" y="381685"/>
                </a:cubicBezTo>
                <a:close/>
              </a:path>
            </a:pathLst>
          </a:custGeom>
          <a:solidFill>
            <a:schemeClr val="accent2"/>
          </a:solidFill>
          <a:ln w="1185" cap="flat">
            <a:noFill/>
            <a:prstDash val="solid"/>
            <a:miter/>
          </a:ln>
          <a:effectLst/>
        </p:spPr>
        <p:txBody>
          <a:bodyPr lIns="82296" tIns="41148" rIns="82296" bIns="41148" rtlCol="0" anchor="ctr">
            <a:noAutofit/>
          </a:bodyPr>
          <a:lstStyle/>
          <a:p>
            <a:endParaRPr lang="zh-CN" altLang="en-US" sz="1620"/>
          </a:p>
        </p:txBody>
      </p:sp>
      <p:sp>
        <p:nvSpPr>
          <p:cNvPr id="35" name="文本框 34">
            <a:extLst>
              <a:ext uri="{FF2B5EF4-FFF2-40B4-BE49-F238E27FC236}">
                <a16:creationId xmlns:a16="http://schemas.microsoft.com/office/drawing/2014/main" id="{F55F877B-AEC5-3AA1-C784-B3CE8F2B5E39}"/>
              </a:ext>
            </a:extLst>
          </p:cNvPr>
          <p:cNvSpPr txBox="1"/>
          <p:nvPr/>
        </p:nvSpPr>
        <p:spPr>
          <a:xfrm>
            <a:off x="7022153" y="3147084"/>
            <a:ext cx="1319272" cy="307777"/>
          </a:xfrm>
          <a:prstGeom prst="rect">
            <a:avLst/>
          </a:prstGeom>
          <a:noFill/>
          <a:effectLst/>
        </p:spPr>
        <p:txBody>
          <a:bodyPr wrap="none" lIns="0" tIns="0" rIns="0" bIns="0" rtlCol="0" anchor="t">
            <a:noAutofit/>
          </a:bodyPr>
          <a:lstStyle/>
          <a:p>
            <a:r>
              <a:rPr lang="en-US" altLang="zh-CN" sz="2000">
                <a:solidFill>
                  <a:schemeClr val="accent1"/>
                </a:solidFill>
                <a:latin typeface="+mj-ea"/>
                <a:ea typeface="+mj-ea"/>
              </a:rPr>
              <a:t>UI</a:t>
            </a:r>
            <a:r>
              <a:rPr lang="zh-CN" altLang="en-US" sz="2000">
                <a:solidFill>
                  <a:schemeClr val="accent1"/>
                </a:solidFill>
                <a:latin typeface="+mj-ea"/>
                <a:ea typeface="+mj-ea"/>
              </a:rPr>
              <a:t>设计领域</a:t>
            </a:r>
            <a:endParaRPr lang="zh-CN" altLang="en-US" sz="2000" dirty="0">
              <a:solidFill>
                <a:schemeClr val="accent1"/>
              </a:solidFill>
              <a:latin typeface="+mj-ea"/>
              <a:ea typeface="+mj-ea"/>
            </a:endParaRPr>
          </a:p>
        </p:txBody>
      </p:sp>
      <p:sp>
        <p:nvSpPr>
          <p:cNvPr id="36" name="文本框 35">
            <a:extLst>
              <a:ext uri="{FF2B5EF4-FFF2-40B4-BE49-F238E27FC236}">
                <a16:creationId xmlns:a16="http://schemas.microsoft.com/office/drawing/2014/main" id="{7DFD3FB8-6702-8DDA-4EFA-5FE65BE9DAEE}"/>
              </a:ext>
            </a:extLst>
          </p:cNvPr>
          <p:cNvSpPr txBox="1"/>
          <p:nvPr/>
        </p:nvSpPr>
        <p:spPr>
          <a:xfrm>
            <a:off x="7022151" y="3480130"/>
            <a:ext cx="4174169" cy="542200"/>
          </a:xfrm>
          <a:prstGeom prst="rect">
            <a:avLst/>
          </a:prstGeom>
          <a:noFill/>
          <a:effectLst/>
        </p:spPr>
        <p:txBody>
          <a:bodyPr wrap="square" lIns="0" tIns="0" rIns="0" bIns="0" rtlCol="0" anchor="t">
            <a:noAutofit/>
          </a:bodyPr>
          <a:lstStyle/>
          <a:p>
            <a:pPr>
              <a:lnSpc>
                <a:spcPct val="130000"/>
              </a:lnSpc>
            </a:pPr>
            <a:r>
              <a:rPr lang="zh-CN" altLang="en-US" sz="1400" dirty="0">
                <a:solidFill>
                  <a:schemeClr val="tx1">
                    <a:lumMod val="65000"/>
                    <a:lumOff val="35000"/>
                  </a:schemeClr>
                </a:solidFill>
                <a:latin typeface="+mn-ea"/>
              </a:rPr>
              <a:t>在这里输入你的正文阐述与关键词标题相关的具体内容，在这里输入你的正文阐述与关键词</a:t>
            </a:r>
            <a:r>
              <a:rPr lang="zh-CN" altLang="en-US" sz="1400">
                <a:solidFill>
                  <a:schemeClr val="tx1">
                    <a:lumMod val="65000"/>
                    <a:lumOff val="35000"/>
                  </a:schemeClr>
                </a:solidFill>
                <a:latin typeface="+mn-ea"/>
              </a:rPr>
              <a:t>标题相关</a:t>
            </a:r>
            <a:endParaRPr lang="zh-CN" altLang="en-US" sz="1400" dirty="0">
              <a:solidFill>
                <a:schemeClr val="tx1">
                  <a:lumMod val="65000"/>
                  <a:lumOff val="35000"/>
                </a:schemeClr>
              </a:solidFill>
              <a:latin typeface="+mn-ea"/>
            </a:endParaRPr>
          </a:p>
        </p:txBody>
      </p:sp>
      <p:sp>
        <p:nvSpPr>
          <p:cNvPr id="30" name="椭圆 29">
            <a:extLst>
              <a:ext uri="{FF2B5EF4-FFF2-40B4-BE49-F238E27FC236}">
                <a16:creationId xmlns:a16="http://schemas.microsoft.com/office/drawing/2014/main" id="{D29099D4-0367-1D3F-EF40-FD4FCBE3ADB8}"/>
              </a:ext>
            </a:extLst>
          </p:cNvPr>
          <p:cNvSpPr/>
          <p:nvPr/>
        </p:nvSpPr>
        <p:spPr>
          <a:xfrm>
            <a:off x="6222621" y="4745916"/>
            <a:ext cx="571643" cy="571643"/>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noAutofit/>
          </a:bodyPr>
          <a:lstStyle/>
          <a:p>
            <a:endParaRPr lang="zh-CN" altLang="en-US" sz="1620"/>
          </a:p>
        </p:txBody>
      </p:sp>
      <p:sp>
        <p:nvSpPr>
          <p:cNvPr id="33" name="任意多边形: 形状 32">
            <a:extLst>
              <a:ext uri="{FF2B5EF4-FFF2-40B4-BE49-F238E27FC236}">
                <a16:creationId xmlns:a16="http://schemas.microsoft.com/office/drawing/2014/main" id="{AA4BC433-A930-3627-45CE-929BB1EA35D8}"/>
              </a:ext>
            </a:extLst>
          </p:cNvPr>
          <p:cNvSpPr/>
          <p:nvPr/>
        </p:nvSpPr>
        <p:spPr>
          <a:xfrm>
            <a:off x="6357242" y="4880535"/>
            <a:ext cx="302402" cy="302402"/>
          </a:xfrm>
          <a:custGeom>
            <a:avLst/>
            <a:gdLst>
              <a:gd name="connsiteX0" fmla="*/ 226401 w 453813"/>
              <a:gd name="connsiteY0" fmla="*/ 241660 h 453813"/>
              <a:gd name="connsiteX1" fmla="*/ 343847 w 453813"/>
              <a:gd name="connsiteY1" fmla="*/ 241660 h 453813"/>
              <a:gd name="connsiteX2" fmla="*/ 357808 w 453813"/>
              <a:gd name="connsiteY2" fmla="*/ 227699 h 453813"/>
              <a:gd name="connsiteX3" fmla="*/ 343847 w 453813"/>
              <a:gd name="connsiteY3" fmla="*/ 213738 h 453813"/>
              <a:gd name="connsiteX4" fmla="*/ 240362 w 453813"/>
              <a:gd name="connsiteY4" fmla="*/ 213738 h 453813"/>
              <a:gd name="connsiteX5" fmla="*/ 240362 w 453813"/>
              <a:gd name="connsiteY5" fmla="*/ 76171 h 453813"/>
              <a:gd name="connsiteX6" fmla="*/ 226817 w 453813"/>
              <a:gd name="connsiteY6" fmla="*/ 61806 h 453813"/>
              <a:gd name="connsiteX7" fmla="*/ 212452 w 453813"/>
              <a:gd name="connsiteY7" fmla="*/ 75352 h 453813"/>
              <a:gd name="connsiteX8" fmla="*/ 212452 w 453813"/>
              <a:gd name="connsiteY8" fmla="*/ 76171 h 453813"/>
              <a:gd name="connsiteX9" fmla="*/ 212452 w 453813"/>
              <a:gd name="connsiteY9" fmla="*/ 241660 h 453813"/>
              <a:gd name="connsiteX10" fmla="*/ 226188 w 453813"/>
              <a:gd name="connsiteY10" fmla="*/ 453496 h 453813"/>
              <a:gd name="connsiteX11" fmla="*/ -725 w 453813"/>
              <a:gd name="connsiteY11" fmla="*/ 226595 h 453813"/>
              <a:gd name="connsiteX12" fmla="*/ 226188 w 453813"/>
              <a:gd name="connsiteY12" fmla="*/ -282 h 453813"/>
              <a:gd name="connsiteX13" fmla="*/ 453089 w 453813"/>
              <a:gd name="connsiteY13" fmla="*/ 226631 h 453813"/>
              <a:gd name="connsiteX14" fmla="*/ 226188 w 453813"/>
              <a:gd name="connsiteY14" fmla="*/ 453532 h 45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13" h="453813">
                <a:moveTo>
                  <a:pt x="226401" y="241660"/>
                </a:moveTo>
                <a:lnTo>
                  <a:pt x="343847" y="241660"/>
                </a:lnTo>
                <a:cubicBezTo>
                  <a:pt x="351551" y="241660"/>
                  <a:pt x="357808" y="235404"/>
                  <a:pt x="357808" y="227699"/>
                </a:cubicBezTo>
                <a:cubicBezTo>
                  <a:pt x="357808" y="219995"/>
                  <a:pt x="351551" y="213738"/>
                  <a:pt x="343847" y="213738"/>
                </a:cubicBezTo>
                <a:lnTo>
                  <a:pt x="240362" y="213738"/>
                </a:lnTo>
                <a:lnTo>
                  <a:pt x="240362" y="76171"/>
                </a:lnTo>
                <a:cubicBezTo>
                  <a:pt x="240588" y="68466"/>
                  <a:pt x="234522" y="62032"/>
                  <a:pt x="226817" y="61806"/>
                </a:cubicBezTo>
                <a:cubicBezTo>
                  <a:pt x="219112" y="61581"/>
                  <a:pt x="212678" y="67647"/>
                  <a:pt x="212452" y="75352"/>
                </a:cubicBezTo>
                <a:cubicBezTo>
                  <a:pt x="212440" y="75625"/>
                  <a:pt x="212440" y="75898"/>
                  <a:pt x="212452" y="76171"/>
                </a:cubicBezTo>
                <a:lnTo>
                  <a:pt x="212452" y="241660"/>
                </a:lnTo>
                <a:close/>
                <a:moveTo>
                  <a:pt x="226188" y="453496"/>
                </a:moveTo>
                <a:cubicBezTo>
                  <a:pt x="100872" y="453496"/>
                  <a:pt x="-725" y="351911"/>
                  <a:pt x="-725" y="226595"/>
                </a:cubicBezTo>
                <a:cubicBezTo>
                  <a:pt x="-725" y="101279"/>
                  <a:pt x="100872" y="-282"/>
                  <a:pt x="226188" y="-282"/>
                </a:cubicBezTo>
                <a:cubicBezTo>
                  <a:pt x="351504" y="-282"/>
                  <a:pt x="453089" y="101303"/>
                  <a:pt x="453089" y="226631"/>
                </a:cubicBezTo>
                <a:cubicBezTo>
                  <a:pt x="453089" y="351959"/>
                  <a:pt x="351504" y="453532"/>
                  <a:pt x="226188" y="453532"/>
                </a:cubicBezTo>
                <a:close/>
              </a:path>
            </a:pathLst>
          </a:custGeom>
          <a:solidFill>
            <a:schemeClr val="accent2"/>
          </a:solidFill>
          <a:ln w="1185" cap="flat">
            <a:noFill/>
            <a:prstDash val="solid"/>
            <a:miter/>
          </a:ln>
          <a:effectLst/>
        </p:spPr>
        <p:txBody>
          <a:bodyPr lIns="82296" tIns="41148" rIns="82296" bIns="41148" rtlCol="0" anchor="ctr">
            <a:noAutofit/>
          </a:bodyPr>
          <a:lstStyle/>
          <a:p>
            <a:endParaRPr lang="zh-CN" altLang="en-US" sz="1620"/>
          </a:p>
        </p:txBody>
      </p:sp>
      <p:cxnSp>
        <p:nvCxnSpPr>
          <p:cNvPr id="37" name="直接连接符 36">
            <a:extLst>
              <a:ext uri="{FF2B5EF4-FFF2-40B4-BE49-F238E27FC236}">
                <a16:creationId xmlns:a16="http://schemas.microsoft.com/office/drawing/2014/main" id="{5868CF79-3252-3919-149C-918431D33BFC}"/>
              </a:ext>
            </a:extLst>
          </p:cNvPr>
          <p:cNvCxnSpPr>
            <a:cxnSpLocks/>
          </p:cNvCxnSpPr>
          <p:nvPr/>
        </p:nvCxnSpPr>
        <p:spPr>
          <a:xfrm>
            <a:off x="6357242" y="4380981"/>
            <a:ext cx="4071859" cy="0"/>
          </a:xfrm>
          <a:prstGeom prst="line">
            <a:avLst/>
          </a:prstGeom>
          <a:ln w="5715"/>
          <a:effectLst/>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27F9A66D-B2BC-DE55-6195-D5BB07F58534}"/>
              </a:ext>
            </a:extLst>
          </p:cNvPr>
          <p:cNvSpPr txBox="1"/>
          <p:nvPr/>
        </p:nvSpPr>
        <p:spPr>
          <a:xfrm>
            <a:off x="7022153" y="4728101"/>
            <a:ext cx="1025922" cy="307777"/>
          </a:xfrm>
          <a:prstGeom prst="rect">
            <a:avLst/>
          </a:prstGeom>
          <a:noFill/>
          <a:effectLst/>
        </p:spPr>
        <p:txBody>
          <a:bodyPr wrap="none" lIns="0" tIns="0" rIns="0" bIns="0" rtlCol="0" anchor="t">
            <a:noAutofit/>
          </a:bodyPr>
          <a:lstStyle/>
          <a:p>
            <a:r>
              <a:rPr lang="zh-CN" altLang="en-US" sz="2000">
                <a:solidFill>
                  <a:schemeClr val="accent1"/>
                </a:solidFill>
                <a:latin typeface="+mj-ea"/>
                <a:ea typeface="+mj-ea"/>
              </a:rPr>
              <a:t>网页领域</a:t>
            </a:r>
            <a:endParaRPr lang="zh-CN" altLang="en-US" sz="2000" dirty="0">
              <a:solidFill>
                <a:schemeClr val="accent1"/>
              </a:solidFill>
              <a:latin typeface="+mj-ea"/>
              <a:ea typeface="+mj-ea"/>
            </a:endParaRPr>
          </a:p>
        </p:txBody>
      </p:sp>
      <p:sp>
        <p:nvSpPr>
          <p:cNvPr id="39" name="文本框 38">
            <a:extLst>
              <a:ext uri="{FF2B5EF4-FFF2-40B4-BE49-F238E27FC236}">
                <a16:creationId xmlns:a16="http://schemas.microsoft.com/office/drawing/2014/main" id="{D67CEDDF-625F-AA37-5220-E817BEF55640}"/>
              </a:ext>
            </a:extLst>
          </p:cNvPr>
          <p:cNvSpPr txBox="1"/>
          <p:nvPr/>
        </p:nvSpPr>
        <p:spPr>
          <a:xfrm>
            <a:off x="7022151" y="5061146"/>
            <a:ext cx="4174169" cy="542200"/>
          </a:xfrm>
          <a:prstGeom prst="rect">
            <a:avLst/>
          </a:prstGeom>
          <a:noFill/>
          <a:effectLst/>
        </p:spPr>
        <p:txBody>
          <a:bodyPr wrap="square" lIns="0" tIns="0" rIns="0" bIns="0" rtlCol="0" anchor="t">
            <a:noAutofit/>
          </a:bodyPr>
          <a:lstStyle/>
          <a:p>
            <a:pPr>
              <a:lnSpc>
                <a:spcPct val="130000"/>
              </a:lnSpc>
            </a:pPr>
            <a:r>
              <a:rPr lang="zh-CN" altLang="en-US" sz="1400" dirty="0">
                <a:solidFill>
                  <a:schemeClr val="tx1">
                    <a:lumMod val="65000"/>
                    <a:lumOff val="35000"/>
                  </a:schemeClr>
                </a:solidFill>
                <a:latin typeface="+mn-ea"/>
              </a:rPr>
              <a:t>在这里输入你的正文阐述与关键词标题相关的具体内容在这里输入你的正文阐述与关键词</a:t>
            </a:r>
            <a:r>
              <a:rPr lang="zh-CN" altLang="en-US" sz="1400">
                <a:solidFill>
                  <a:schemeClr val="tx1">
                    <a:lumMod val="65000"/>
                    <a:lumOff val="35000"/>
                  </a:schemeClr>
                </a:solidFill>
                <a:latin typeface="+mn-ea"/>
              </a:rPr>
              <a:t>标题相关</a:t>
            </a:r>
            <a:endParaRPr lang="zh-CN" altLang="en-US" sz="1400" dirty="0">
              <a:solidFill>
                <a:schemeClr val="tx1">
                  <a:lumMod val="65000"/>
                  <a:lumOff val="35000"/>
                </a:schemeClr>
              </a:solidFill>
              <a:latin typeface="+mn-ea"/>
            </a:endParaRPr>
          </a:p>
        </p:txBody>
      </p:sp>
    </p:spTree>
    <p:extLst>
      <p:ext uri="{BB962C8B-B14F-4D97-AF65-F5344CB8AC3E}">
        <p14:creationId xmlns:p14="http://schemas.microsoft.com/office/powerpoint/2010/main" val="2580939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最后总结</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201363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Learning</a:t>
            </a:r>
          </a:p>
        </p:txBody>
      </p:sp>
      <p:sp>
        <p:nvSpPr>
          <p:cNvPr id="4" name="矩形: 圆顶角 3">
            <a:extLst>
              <a:ext uri="{FF2B5EF4-FFF2-40B4-BE49-F238E27FC236}">
                <a16:creationId xmlns:a16="http://schemas.microsoft.com/office/drawing/2014/main" id="{7967FB4A-ABDE-4A08-A4DA-B78B4A15157B}"/>
              </a:ext>
            </a:extLst>
          </p:cNvPr>
          <p:cNvSpPr/>
          <p:nvPr/>
        </p:nvSpPr>
        <p:spPr>
          <a:xfrm>
            <a:off x="1158111" y="2009925"/>
            <a:ext cx="9875778" cy="929920"/>
          </a:xfrm>
          <a:prstGeom prst="round2SameRect">
            <a:avLst>
              <a:gd name="adj1" fmla="val 23496"/>
              <a:gd name="adj2" fmla="val 0"/>
            </a:avLst>
          </a:prstGeom>
          <a:gradFill flip="none" rotWithShape="1">
            <a:gsLst>
              <a:gs pos="0">
                <a:schemeClr val="accent1"/>
              </a:gs>
              <a:gs pos="100000">
                <a:schemeClr val="accent1">
                  <a:lumMod val="75000"/>
                </a:schemeClr>
              </a:gs>
            </a:gsLst>
            <a:lin ang="1800000" scaled="0"/>
            <a:tileRect/>
          </a:gradFill>
          <a:ln>
            <a:noFill/>
          </a:ln>
          <a:effectLst>
            <a:outerShdw blurRad="50800" dist="381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表格 2">
            <a:extLst>
              <a:ext uri="{FF2B5EF4-FFF2-40B4-BE49-F238E27FC236}">
                <a16:creationId xmlns:a16="http://schemas.microsoft.com/office/drawing/2014/main" id="{7A5C6E6E-9B21-441A-BB2C-ECFD1B617300}"/>
              </a:ext>
            </a:extLst>
          </p:cNvPr>
          <p:cNvGraphicFramePr>
            <a:graphicFrameLocks noGrp="1"/>
          </p:cNvGraphicFramePr>
          <p:nvPr>
            <p:extLst>
              <p:ext uri="{D42A27DB-BD31-4B8C-83A1-F6EECF244321}">
                <p14:modId xmlns:p14="http://schemas.microsoft.com/office/powerpoint/2010/main" val="644760538"/>
              </p:ext>
            </p:extLst>
          </p:nvPr>
        </p:nvGraphicFramePr>
        <p:xfrm>
          <a:off x="1158111" y="2009924"/>
          <a:ext cx="9875778" cy="3720324"/>
        </p:xfrm>
        <a:graphic>
          <a:graphicData uri="http://schemas.openxmlformats.org/drawingml/2006/table">
            <a:tbl>
              <a:tblPr>
                <a:tableStyleId>{5C22544A-7EE6-4342-B048-85BDC9FD1C3A}</a:tableStyleId>
              </a:tblPr>
              <a:tblGrid>
                <a:gridCol w="1725864">
                  <a:extLst>
                    <a:ext uri="{9D8B030D-6E8A-4147-A177-3AD203B41FA5}">
                      <a16:colId xmlns:a16="http://schemas.microsoft.com/office/drawing/2014/main" val="724418267"/>
                    </a:ext>
                  </a:extLst>
                </a:gridCol>
                <a:gridCol w="1638699">
                  <a:extLst>
                    <a:ext uri="{9D8B030D-6E8A-4147-A177-3AD203B41FA5}">
                      <a16:colId xmlns:a16="http://schemas.microsoft.com/office/drawing/2014/main" val="1386779474"/>
                    </a:ext>
                  </a:extLst>
                </a:gridCol>
                <a:gridCol w="1573326">
                  <a:extLst>
                    <a:ext uri="{9D8B030D-6E8A-4147-A177-3AD203B41FA5}">
                      <a16:colId xmlns:a16="http://schemas.microsoft.com/office/drawing/2014/main" val="2620767"/>
                    </a:ext>
                  </a:extLst>
                </a:gridCol>
                <a:gridCol w="1645963">
                  <a:extLst>
                    <a:ext uri="{9D8B030D-6E8A-4147-A177-3AD203B41FA5}">
                      <a16:colId xmlns:a16="http://schemas.microsoft.com/office/drawing/2014/main" val="287673057"/>
                    </a:ext>
                  </a:extLst>
                </a:gridCol>
                <a:gridCol w="1645963">
                  <a:extLst>
                    <a:ext uri="{9D8B030D-6E8A-4147-A177-3AD203B41FA5}">
                      <a16:colId xmlns:a16="http://schemas.microsoft.com/office/drawing/2014/main" val="476274066"/>
                    </a:ext>
                  </a:extLst>
                </a:gridCol>
                <a:gridCol w="1645963">
                  <a:extLst>
                    <a:ext uri="{9D8B030D-6E8A-4147-A177-3AD203B41FA5}">
                      <a16:colId xmlns:a16="http://schemas.microsoft.com/office/drawing/2014/main" val="3520442336"/>
                    </a:ext>
                  </a:extLst>
                </a:gridCol>
              </a:tblGrid>
              <a:tr h="474799">
                <a:tc>
                  <a:txBody>
                    <a:bodyPr/>
                    <a:lstStyle/>
                    <a:p>
                      <a:pPr algn="ctr"/>
                      <a:r>
                        <a:rPr lang="zh-CN" altLang="en-US" sz="1800">
                          <a:solidFill>
                            <a:schemeClr val="bg1"/>
                          </a:solidFill>
                          <a:latin typeface="+mj-ea"/>
                          <a:ea typeface="+mj-ea"/>
                        </a:rPr>
                        <a:t>                年度</a:t>
                      </a:r>
                      <a:endParaRPr lang="en-US" altLang="zh-CN" sz="1800" dirty="0">
                        <a:solidFill>
                          <a:schemeClr val="bg1"/>
                        </a:solidFill>
                        <a:latin typeface="+mj-ea"/>
                        <a:ea typeface="+mj-ea"/>
                      </a:endParaRPr>
                    </a:p>
                    <a:p>
                      <a:pPr algn="l"/>
                      <a:r>
                        <a:rPr lang="zh-CN" altLang="en-US" sz="1800">
                          <a:solidFill>
                            <a:schemeClr val="bg1"/>
                          </a:solidFill>
                          <a:latin typeface="+mj-ea"/>
                          <a:ea typeface="+mj-ea"/>
                        </a:rPr>
                        <a:t>指标</a:t>
                      </a:r>
                      <a:r>
                        <a:rPr lang="zh-CN" altLang="en-US" sz="1800" dirty="0">
                          <a:solidFill>
                            <a:schemeClr val="bg1"/>
                          </a:solidFill>
                          <a:latin typeface="+mj-ea"/>
                          <a:ea typeface="+mj-ea"/>
                        </a:rPr>
                        <a:t>名称</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altLang="en-US" sz="1800">
                          <a:solidFill>
                            <a:schemeClr val="bg1"/>
                          </a:solidFill>
                          <a:latin typeface="+mj-ea"/>
                          <a:ea typeface="+mj-ea"/>
                        </a:rPr>
                        <a:t>关键词</a:t>
                      </a:r>
                      <a:endParaRPr lang="zh-CN" altLang="en-US" sz="1800" dirty="0">
                        <a:solidFill>
                          <a:schemeClr val="bg1"/>
                        </a:solidFill>
                        <a:latin typeface="+mj-ea"/>
                        <a:ea typeface="+mj-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altLang="en-US" sz="1800">
                          <a:solidFill>
                            <a:schemeClr val="bg1"/>
                          </a:solidFill>
                          <a:latin typeface="+mj-ea"/>
                          <a:ea typeface="+mj-ea"/>
                        </a:rPr>
                        <a:t>关键词</a:t>
                      </a:r>
                      <a:endParaRPr lang="zh-CN" altLang="en-US" sz="1800" dirty="0">
                        <a:solidFill>
                          <a:schemeClr val="bg1"/>
                        </a:solidFill>
                        <a:latin typeface="+mj-ea"/>
                        <a:ea typeface="+mj-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altLang="en-US" sz="1800">
                          <a:solidFill>
                            <a:schemeClr val="bg1"/>
                          </a:solidFill>
                          <a:latin typeface="+mj-ea"/>
                          <a:ea typeface="+mj-ea"/>
                        </a:rPr>
                        <a:t>关键词</a:t>
                      </a:r>
                      <a:endParaRPr lang="zh-CN" altLang="en-US" sz="1800" dirty="0">
                        <a:solidFill>
                          <a:schemeClr val="bg1"/>
                        </a:solidFill>
                        <a:latin typeface="+mj-ea"/>
                        <a:ea typeface="+mj-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altLang="en-US" sz="1800">
                          <a:solidFill>
                            <a:schemeClr val="bg1"/>
                          </a:solidFill>
                          <a:latin typeface="+mj-ea"/>
                          <a:ea typeface="+mj-ea"/>
                        </a:rPr>
                        <a:t>关键词</a:t>
                      </a:r>
                      <a:endParaRPr lang="zh-CN" altLang="en-US" sz="1800" dirty="0">
                        <a:solidFill>
                          <a:schemeClr val="bg1"/>
                        </a:solidFill>
                        <a:latin typeface="+mj-ea"/>
                        <a:ea typeface="+mj-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altLang="en-US" sz="1800">
                          <a:solidFill>
                            <a:schemeClr val="bg1"/>
                          </a:solidFill>
                          <a:latin typeface="+mj-ea"/>
                          <a:ea typeface="+mj-ea"/>
                        </a:rPr>
                        <a:t>关键词</a:t>
                      </a:r>
                      <a:endParaRPr lang="zh-CN" altLang="en-US" sz="1800" dirty="0">
                        <a:solidFill>
                          <a:schemeClr val="bg1"/>
                        </a:solidFill>
                        <a:latin typeface="+mj-ea"/>
                        <a:ea typeface="+mj-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9505348"/>
                  </a:ext>
                </a:extLst>
              </a:tr>
              <a:tr h="467654">
                <a:tc>
                  <a:txBody>
                    <a:bodyPr/>
                    <a:lstStyle/>
                    <a:p>
                      <a:pPr algn="ctr"/>
                      <a:r>
                        <a:rPr lang="zh-CN" altLang="en-US" sz="1800" b="0">
                          <a:solidFill>
                            <a:schemeClr val="accent1">
                              <a:lumMod val="75000"/>
                            </a:schemeClr>
                          </a:solidFill>
                          <a:latin typeface="+mj-ea"/>
                          <a:ea typeface="+mj-ea"/>
                        </a:rPr>
                        <a:t>汇报</a:t>
                      </a:r>
                      <a:r>
                        <a:rPr lang="en-US" altLang="zh-CN" sz="1800" b="0">
                          <a:solidFill>
                            <a:schemeClr val="accent1">
                              <a:lumMod val="75000"/>
                            </a:schemeClr>
                          </a:solidFill>
                          <a:latin typeface="+mj-ea"/>
                          <a:ea typeface="+mj-ea"/>
                        </a:rPr>
                        <a:t>1</a:t>
                      </a:r>
                      <a:endParaRPr lang="zh-CN" altLang="en-US" sz="1800" b="0" dirty="0">
                        <a:solidFill>
                          <a:schemeClr val="accent1">
                            <a:lumMod val="75000"/>
                          </a:schemeClr>
                        </a:solidFill>
                        <a:latin typeface="+mj-ea"/>
                        <a:ea typeface="+mj-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10000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23000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30000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a:solidFill>
                            <a:srgbClr val="000000"/>
                          </a:solidFill>
                          <a:effectLst/>
                          <a:latin typeface="+mn-ea"/>
                          <a:ea typeface="+mn-ea"/>
                        </a:rPr>
                        <a:t>38500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a:solidFill>
                            <a:srgbClr val="000000"/>
                          </a:solidFill>
                          <a:effectLst/>
                          <a:latin typeface="+mn-ea"/>
                          <a:ea typeface="+mn-ea"/>
                        </a:rPr>
                        <a:t>46000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7594586"/>
                  </a:ext>
                </a:extLst>
              </a:tr>
              <a:tr h="4676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chemeClr val="accent1">
                              <a:lumMod val="75000"/>
                            </a:schemeClr>
                          </a:solidFill>
                          <a:effectLst/>
                          <a:uLnTx/>
                          <a:uFillTx/>
                          <a:latin typeface="+mj-ea"/>
                          <a:ea typeface="+mj-ea"/>
                          <a:cs typeface="+mn-cs"/>
                        </a:rPr>
                        <a:t>汇报</a:t>
                      </a:r>
                      <a:r>
                        <a:rPr kumimoji="0" lang="en-US" altLang="zh-CN" sz="1800" b="0" i="0" u="none" strike="noStrike" kern="1200" cap="none" spc="0" normalizeH="0" baseline="0" noProof="0">
                          <a:ln>
                            <a:noFill/>
                          </a:ln>
                          <a:solidFill>
                            <a:schemeClr val="accent1">
                              <a:lumMod val="75000"/>
                            </a:schemeClr>
                          </a:solidFill>
                          <a:effectLst/>
                          <a:uLnTx/>
                          <a:uFillTx/>
                          <a:latin typeface="+mj-ea"/>
                          <a:ea typeface="+mj-ea"/>
                          <a:cs typeface="+mn-cs"/>
                        </a:rPr>
                        <a:t>2</a:t>
                      </a:r>
                      <a:endParaRPr kumimoji="0" lang="zh-CN" altLang="en-US" sz="1800" b="0" i="0" u="none" strike="noStrike" kern="1200" cap="none" spc="0" normalizeH="0" baseline="0" noProof="0" dirty="0">
                        <a:ln>
                          <a:noFill/>
                        </a:ln>
                        <a:solidFill>
                          <a:schemeClr val="accent1">
                            <a:lumMod val="75000"/>
                          </a:schemeClr>
                        </a:solidFill>
                        <a:effectLst/>
                        <a:uLnTx/>
                        <a:uFillTx/>
                        <a:latin typeface="+mj-ea"/>
                        <a:ea typeface="+mj-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37500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a:solidFill>
                            <a:srgbClr val="000000"/>
                          </a:solidFill>
                          <a:effectLst/>
                          <a:latin typeface="+mn-ea"/>
                          <a:ea typeface="+mn-ea"/>
                        </a:rPr>
                        <a:t>40000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a:solidFill>
                            <a:srgbClr val="000000"/>
                          </a:solidFill>
                          <a:effectLst/>
                          <a:latin typeface="+mn-ea"/>
                          <a:ea typeface="+mn-ea"/>
                        </a:rPr>
                        <a:t>43000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a:solidFill>
                            <a:srgbClr val="000000"/>
                          </a:solidFill>
                          <a:effectLst/>
                          <a:latin typeface="+mn-ea"/>
                          <a:ea typeface="+mn-ea"/>
                        </a:rPr>
                        <a:t>58000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a:solidFill>
                            <a:srgbClr val="000000"/>
                          </a:solidFill>
                          <a:effectLst/>
                          <a:latin typeface="+mn-ea"/>
                          <a:ea typeface="+mn-ea"/>
                        </a:rPr>
                        <a:t>70000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250072"/>
                  </a:ext>
                </a:extLst>
              </a:tr>
              <a:tr h="4676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chemeClr val="accent1">
                              <a:lumMod val="75000"/>
                            </a:schemeClr>
                          </a:solidFill>
                          <a:effectLst/>
                          <a:uLnTx/>
                          <a:uFillTx/>
                          <a:latin typeface="+mj-ea"/>
                          <a:ea typeface="+mn-ea"/>
                          <a:cs typeface="+mn-cs"/>
                        </a:rPr>
                        <a:t>汇报</a:t>
                      </a:r>
                      <a:r>
                        <a:rPr kumimoji="0" lang="en-US" altLang="zh-CN" sz="1800" b="0" i="0" u="none" strike="noStrike" kern="1200" cap="none" spc="0" normalizeH="0" baseline="0" noProof="0">
                          <a:ln>
                            <a:noFill/>
                          </a:ln>
                          <a:solidFill>
                            <a:schemeClr val="accent1">
                              <a:lumMod val="75000"/>
                            </a:schemeClr>
                          </a:solidFill>
                          <a:effectLst/>
                          <a:uLnTx/>
                          <a:uFillTx/>
                          <a:latin typeface="+mj-ea"/>
                          <a:ea typeface="+mn-ea"/>
                          <a:cs typeface="+mn-cs"/>
                        </a:rPr>
                        <a:t>3</a:t>
                      </a:r>
                      <a:endParaRPr kumimoji="0" lang="zh-CN" altLang="en-US" sz="1800" b="0" i="0" u="none" strike="noStrike" kern="1200" cap="none" spc="0" normalizeH="0" baseline="0" noProof="0" dirty="0">
                        <a:ln>
                          <a:noFill/>
                        </a:ln>
                        <a:solidFill>
                          <a:schemeClr val="accent1">
                            <a:lumMod val="75000"/>
                          </a:schemeClr>
                        </a:solidFill>
                        <a:effectLst/>
                        <a:uLnTx/>
                        <a:uFillTx/>
                        <a:latin typeface="+mj-ea"/>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1500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1100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3400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3200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3500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163155"/>
                  </a:ext>
                </a:extLst>
              </a:tr>
              <a:tr h="4676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chemeClr val="accent1">
                              <a:lumMod val="75000"/>
                            </a:schemeClr>
                          </a:solidFill>
                          <a:effectLst/>
                          <a:uLnTx/>
                          <a:uFillTx/>
                          <a:latin typeface="+mj-ea"/>
                          <a:ea typeface="+mn-ea"/>
                          <a:cs typeface="+mn-cs"/>
                        </a:rPr>
                        <a:t>汇报</a:t>
                      </a:r>
                      <a:r>
                        <a:rPr kumimoji="0" lang="en-US" altLang="zh-CN" sz="1800" b="0" i="0" u="none" strike="noStrike" kern="1200" cap="none" spc="0" normalizeH="0" baseline="0" noProof="0">
                          <a:ln>
                            <a:noFill/>
                          </a:ln>
                          <a:solidFill>
                            <a:schemeClr val="accent1">
                              <a:lumMod val="75000"/>
                            </a:schemeClr>
                          </a:solidFill>
                          <a:effectLst/>
                          <a:uLnTx/>
                          <a:uFillTx/>
                          <a:latin typeface="+mj-ea"/>
                          <a:ea typeface="+mn-ea"/>
                          <a:cs typeface="+mn-cs"/>
                        </a:rPr>
                        <a:t>4</a:t>
                      </a:r>
                      <a:endParaRPr kumimoji="0" lang="zh-CN" altLang="en-US" sz="1800" b="0" i="0" u="none" strike="noStrike" kern="1200" cap="none" spc="0" normalizeH="0" baseline="0" noProof="0" dirty="0">
                        <a:ln>
                          <a:noFill/>
                        </a:ln>
                        <a:solidFill>
                          <a:schemeClr val="accent1">
                            <a:lumMod val="75000"/>
                          </a:schemeClr>
                        </a:solidFill>
                        <a:effectLst/>
                        <a:uLnTx/>
                        <a:uFillTx/>
                        <a:latin typeface="+mj-ea"/>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1100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1400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2500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2900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2000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8227176"/>
                  </a:ext>
                </a:extLst>
              </a:tr>
              <a:tr h="4676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chemeClr val="accent1">
                              <a:lumMod val="75000"/>
                            </a:schemeClr>
                          </a:solidFill>
                          <a:effectLst/>
                          <a:uLnTx/>
                          <a:uFillTx/>
                          <a:latin typeface="+mj-ea"/>
                          <a:ea typeface="+mn-ea"/>
                          <a:cs typeface="+mn-cs"/>
                        </a:rPr>
                        <a:t>汇报</a:t>
                      </a:r>
                      <a:r>
                        <a:rPr kumimoji="0" lang="en-US" altLang="zh-CN" sz="1800" b="0" i="0" u="none" strike="noStrike" kern="1200" cap="none" spc="0" normalizeH="0" baseline="0" noProof="0">
                          <a:ln>
                            <a:noFill/>
                          </a:ln>
                          <a:solidFill>
                            <a:schemeClr val="accent1">
                              <a:lumMod val="75000"/>
                            </a:schemeClr>
                          </a:solidFill>
                          <a:effectLst/>
                          <a:uLnTx/>
                          <a:uFillTx/>
                          <a:latin typeface="+mj-ea"/>
                          <a:ea typeface="+mn-ea"/>
                          <a:cs typeface="+mn-cs"/>
                        </a:rPr>
                        <a:t>5</a:t>
                      </a:r>
                      <a:endParaRPr kumimoji="0" lang="zh-CN" altLang="en-US" sz="1800" b="0" i="0" u="none" strike="noStrike" kern="1200" cap="none" spc="0" normalizeH="0" baseline="0" noProof="0" dirty="0">
                        <a:ln>
                          <a:noFill/>
                        </a:ln>
                        <a:solidFill>
                          <a:schemeClr val="accent1">
                            <a:lumMod val="75000"/>
                          </a:schemeClr>
                        </a:solidFill>
                        <a:effectLst/>
                        <a:uLnTx/>
                        <a:uFillTx/>
                        <a:latin typeface="+mj-ea"/>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100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a:solidFill>
                            <a:srgbClr val="000000"/>
                          </a:solidFill>
                          <a:effectLst/>
                          <a:latin typeface="+mn-ea"/>
                          <a:ea typeface="+mn-ea"/>
                        </a:rPr>
                        <a:t>100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70%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70%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70%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471975"/>
                  </a:ext>
                </a:extLst>
              </a:tr>
              <a:tr h="4676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chemeClr val="accent1">
                              <a:lumMod val="75000"/>
                            </a:schemeClr>
                          </a:solidFill>
                          <a:effectLst/>
                          <a:uLnTx/>
                          <a:uFillTx/>
                          <a:latin typeface="+mj-ea"/>
                          <a:ea typeface="+mn-ea"/>
                          <a:cs typeface="+mn-cs"/>
                        </a:rPr>
                        <a:t>汇报</a:t>
                      </a:r>
                      <a:r>
                        <a:rPr kumimoji="0" lang="en-US" altLang="zh-CN" sz="1800" b="0" i="0" u="none" strike="noStrike" kern="1200" cap="none" spc="0" normalizeH="0" baseline="0" noProof="0">
                          <a:ln>
                            <a:noFill/>
                          </a:ln>
                          <a:solidFill>
                            <a:schemeClr val="accent1">
                              <a:lumMod val="75000"/>
                            </a:schemeClr>
                          </a:solidFill>
                          <a:effectLst/>
                          <a:uLnTx/>
                          <a:uFillTx/>
                          <a:latin typeface="+mj-ea"/>
                          <a:ea typeface="+mn-ea"/>
                          <a:cs typeface="+mn-cs"/>
                        </a:rPr>
                        <a:t>6</a:t>
                      </a:r>
                      <a:endParaRPr kumimoji="0" lang="zh-CN" altLang="en-US" sz="1800" b="0" i="0" u="none" strike="noStrike" kern="1200" cap="none" spc="0" normalizeH="0" baseline="0" noProof="0" dirty="0">
                        <a:ln>
                          <a:noFill/>
                        </a:ln>
                        <a:solidFill>
                          <a:schemeClr val="accent1">
                            <a:lumMod val="75000"/>
                          </a:schemeClr>
                        </a:solidFill>
                        <a:effectLst/>
                        <a:uLnTx/>
                        <a:uFillTx/>
                        <a:latin typeface="+mj-ea"/>
                        <a:ea typeface="+mn-ea"/>
                        <a:cs typeface="+mn-cs"/>
                      </a:endParaRPr>
                    </a:p>
                  </a:txBody>
                  <a:tcPr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400" b="0" i="0" u="none" strike="noStrike">
                          <a:solidFill>
                            <a:srgbClr val="000000"/>
                          </a:solidFill>
                          <a:effectLst/>
                          <a:latin typeface="+mn-ea"/>
                          <a:ea typeface="+mn-ea"/>
                        </a:rPr>
                        <a:t>15</a:t>
                      </a:r>
                    </a:p>
                  </a:txBody>
                  <a:tcPr marL="7620" marR="7620" marT="7620" marB="0"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12</a:t>
                      </a:r>
                    </a:p>
                  </a:txBody>
                  <a:tcPr marL="7620" marR="7620" marT="7620" marB="0"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12</a:t>
                      </a:r>
                    </a:p>
                  </a:txBody>
                  <a:tcPr marL="7620" marR="7620" marT="7620" marB="0"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12</a:t>
                      </a:r>
                    </a:p>
                  </a:txBody>
                  <a:tcPr marL="7620" marR="7620" marT="7620" marB="0"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400" b="0" i="0" u="none" strike="noStrike" dirty="0">
                          <a:solidFill>
                            <a:srgbClr val="000000"/>
                          </a:solidFill>
                          <a:effectLst/>
                          <a:latin typeface="+mn-ea"/>
                          <a:ea typeface="+mn-ea"/>
                        </a:rPr>
                        <a:t>12</a:t>
                      </a:r>
                    </a:p>
                  </a:txBody>
                  <a:tcPr marL="7620" marR="7620" marT="7620" marB="0"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922567"/>
                  </a:ext>
                </a:extLst>
              </a:tr>
            </a:tbl>
          </a:graphicData>
        </a:graphic>
      </p:graphicFrame>
      <p:cxnSp>
        <p:nvCxnSpPr>
          <p:cNvPr id="6" name="直接连接符 5">
            <a:extLst>
              <a:ext uri="{FF2B5EF4-FFF2-40B4-BE49-F238E27FC236}">
                <a16:creationId xmlns:a16="http://schemas.microsoft.com/office/drawing/2014/main" id="{CE7B37EF-D5C8-4F20-B6B6-802DFE15249F}"/>
              </a:ext>
            </a:extLst>
          </p:cNvPr>
          <p:cNvCxnSpPr>
            <a:cxnSpLocks/>
          </p:cNvCxnSpPr>
          <p:nvPr/>
        </p:nvCxnSpPr>
        <p:spPr>
          <a:xfrm>
            <a:off x="1274916" y="2058590"/>
            <a:ext cx="1534324" cy="48009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9EF8B4A5-6E5D-4BD0-9061-D237E9132A28}"/>
              </a:ext>
            </a:extLst>
          </p:cNvPr>
          <p:cNvSpPr txBox="1"/>
          <p:nvPr/>
        </p:nvSpPr>
        <p:spPr>
          <a:xfrm>
            <a:off x="3276600" y="1523977"/>
            <a:ext cx="5638800" cy="46166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schemeClr val="accent1">
                    <a:lumMod val="75000"/>
                  </a:schemeClr>
                </a:solidFill>
                <a:effectLst/>
                <a:uLnTx/>
                <a:uFillTx/>
                <a:latin typeface="+mj-ea"/>
                <a:ea typeface="+mj-ea"/>
                <a:cs typeface="+mn-cs"/>
              </a:rPr>
              <a:t>这里输入图表总结性语言</a:t>
            </a:r>
            <a:endParaRPr kumimoji="0" lang="zh-CN" altLang="en-US" sz="2400" b="0" i="0" u="none" strike="noStrike" kern="1200" cap="none" spc="0" normalizeH="0" baseline="0" noProof="0" dirty="0">
              <a:ln>
                <a:noFill/>
              </a:ln>
              <a:solidFill>
                <a:schemeClr val="accent1">
                  <a:lumMod val="75000"/>
                </a:schemeClr>
              </a:solidFill>
              <a:effectLst/>
              <a:uLnTx/>
              <a:uFillTx/>
              <a:latin typeface="+mj-ea"/>
              <a:ea typeface="+mj-ea"/>
              <a:cs typeface="+mn-cs"/>
            </a:endParaRPr>
          </a:p>
        </p:txBody>
      </p:sp>
    </p:spTree>
    <p:extLst>
      <p:ext uri="{BB962C8B-B14F-4D97-AF65-F5344CB8AC3E}">
        <p14:creationId xmlns:p14="http://schemas.microsoft.com/office/powerpoint/2010/main" val="2774868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spAutoFit/>
          </a:bodyPr>
          <a:lstStyle/>
          <a:p>
            <a:r>
              <a:rPr kumimoji="1" lang="zh-CN" altLang="en-US" sz="4000" b="1">
                <a:solidFill>
                  <a:schemeClr val="accent2"/>
                </a:solidFill>
                <a:latin typeface="+mj-ea"/>
                <a:ea typeface="+mj-ea"/>
              </a:rPr>
              <a:t>风格特征</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2338758" cy="400110"/>
          </a:xfrm>
          <a:prstGeom prst="rect">
            <a:avLst/>
          </a:prstGeom>
          <a:noFill/>
        </p:spPr>
        <p:txBody>
          <a:bodyPr wrap="square" rtlCol="0">
            <a:spAutoFit/>
          </a:bodyPr>
          <a:lstStyle/>
          <a:p>
            <a:pPr algn="dist"/>
            <a:r>
              <a:rPr lang="en-US" altLang="zh-CN" sz="2000" kern="100">
                <a:ln w="12700">
                  <a:noFill/>
                </a:ln>
                <a:solidFill>
                  <a:schemeClr val="bg1"/>
                </a:solidFill>
                <a:ea typeface="+mj-ea"/>
                <a:cs typeface="Times New Roman" panose="02020603050405020304" pitchFamily="18" charset="0"/>
              </a:rPr>
              <a:t>Growing Up</a:t>
            </a:r>
          </a:p>
        </p:txBody>
      </p:sp>
      <p:grpSp>
        <p:nvGrpSpPr>
          <p:cNvPr id="62" name="组合 61">
            <a:extLst>
              <a:ext uri="{FF2B5EF4-FFF2-40B4-BE49-F238E27FC236}">
                <a16:creationId xmlns:a16="http://schemas.microsoft.com/office/drawing/2014/main" id="{5B3025FB-5CBB-98F1-9480-E799A7166B23}"/>
              </a:ext>
            </a:extLst>
          </p:cNvPr>
          <p:cNvGrpSpPr/>
          <p:nvPr/>
        </p:nvGrpSpPr>
        <p:grpSpPr>
          <a:xfrm>
            <a:off x="4889685" y="2753945"/>
            <a:ext cx="2412631" cy="2412630"/>
            <a:chOff x="4219101" y="2517044"/>
            <a:chExt cx="3652650" cy="3652650"/>
          </a:xfrm>
        </p:grpSpPr>
        <p:sp>
          <p:nvSpPr>
            <p:cNvPr id="63" name="椭圆 62">
              <a:extLst>
                <a:ext uri="{FF2B5EF4-FFF2-40B4-BE49-F238E27FC236}">
                  <a16:creationId xmlns:a16="http://schemas.microsoft.com/office/drawing/2014/main" id="{ABB46E8C-B05B-80D0-993D-AF02D4635AF9}"/>
                </a:ext>
              </a:extLst>
            </p:cNvPr>
            <p:cNvSpPr/>
            <p:nvPr/>
          </p:nvSpPr>
          <p:spPr>
            <a:xfrm>
              <a:off x="4219101" y="2517044"/>
              <a:ext cx="3652650" cy="3652650"/>
            </a:xfrm>
            <a:prstGeom prst="ellipse">
              <a:avLst/>
            </a:prstGeom>
            <a:noFill/>
            <a:ln>
              <a:solidFill>
                <a:srgbClr val="F1D99A">
                  <a:alpha val="4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3DC1B028-79EB-3ACA-3ECF-7177593E4DD7}"/>
                </a:ext>
              </a:extLst>
            </p:cNvPr>
            <p:cNvSpPr/>
            <p:nvPr/>
          </p:nvSpPr>
          <p:spPr>
            <a:xfrm>
              <a:off x="4403694" y="2721398"/>
              <a:ext cx="3243943" cy="3243943"/>
            </a:xfrm>
            <a:prstGeom prst="ellipse">
              <a:avLst/>
            </a:prstGeom>
            <a:gradFill flip="none" rotWithShape="1">
              <a:gsLst>
                <a:gs pos="57000">
                  <a:schemeClr val="accent1"/>
                </a:gs>
                <a:gs pos="0">
                  <a:schemeClr val="accent1">
                    <a:lumMod val="75000"/>
                  </a:schemeClr>
                </a:gs>
                <a:gs pos="100000">
                  <a:schemeClr val="accent1">
                    <a:lumMod val="20000"/>
                    <a:lumOff val="80000"/>
                  </a:schemeClr>
                </a:gs>
              </a:gsLst>
              <a:path path="circle">
                <a:fillToRect l="100000" t="100000"/>
              </a:path>
              <a:tileRect r="-100000" b="-100000"/>
            </a:gradFill>
            <a:ln w="12700" cap="flat" cmpd="sng" algn="ctr">
              <a:noFill/>
              <a:prstDash val="solid"/>
              <a:miter lim="800000"/>
            </a:ln>
            <a:effectLst/>
          </p:spPr>
          <p:txBody>
            <a:bodyPr rtlCol="0" anchor="ctr">
              <a:noAutofit/>
            </a:bodyPr>
            <a:lstStyle/>
            <a:p>
              <a:pPr algn="ct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77" name="文本框 76">
            <a:extLst>
              <a:ext uri="{FF2B5EF4-FFF2-40B4-BE49-F238E27FC236}">
                <a16:creationId xmlns:a16="http://schemas.microsoft.com/office/drawing/2014/main" id="{3D86A565-ACD4-40C1-A38E-33F8896FAA6F}"/>
              </a:ext>
            </a:extLst>
          </p:cNvPr>
          <p:cNvSpPr txBox="1"/>
          <p:nvPr/>
        </p:nvSpPr>
        <p:spPr>
          <a:xfrm>
            <a:off x="4948859" y="3602352"/>
            <a:ext cx="2259034" cy="523220"/>
          </a:xfrm>
          <a:prstGeom prst="rect">
            <a:avLst/>
          </a:prstGeom>
          <a:noFill/>
        </p:spPr>
        <p:txBody>
          <a:bodyPr wrap="square" rtlCol="0">
            <a:spAutoFit/>
          </a:bodyPr>
          <a:lstStyle/>
          <a:p>
            <a:pPr algn="ctr"/>
            <a:r>
              <a:rPr lang="zh-CN" altLang="en-US" sz="2800" dirty="0">
                <a:solidFill>
                  <a:schemeClr val="bg1"/>
                </a:solidFill>
                <a:latin typeface="+mj-ea"/>
                <a:ea typeface="+mj-ea"/>
              </a:rPr>
              <a:t>核心关键词</a:t>
            </a:r>
          </a:p>
        </p:txBody>
      </p:sp>
      <p:sp>
        <p:nvSpPr>
          <p:cNvPr id="78" name="文本框 77">
            <a:extLst>
              <a:ext uri="{FF2B5EF4-FFF2-40B4-BE49-F238E27FC236}">
                <a16:creationId xmlns:a16="http://schemas.microsoft.com/office/drawing/2014/main" id="{E94877CE-68BB-05C0-81B0-1D8C9E91A92E}"/>
              </a:ext>
            </a:extLst>
          </p:cNvPr>
          <p:cNvSpPr txBox="1"/>
          <p:nvPr/>
        </p:nvSpPr>
        <p:spPr>
          <a:xfrm>
            <a:off x="5199797" y="4072397"/>
            <a:ext cx="1757264" cy="276999"/>
          </a:xfrm>
          <a:prstGeom prst="rect">
            <a:avLst/>
          </a:prstGeom>
          <a:noFill/>
        </p:spPr>
        <p:txBody>
          <a:bodyPr wrap="square" rtlCol="0">
            <a:spAutoFit/>
          </a:bodyPr>
          <a:lstStyle/>
          <a:p>
            <a:pPr algn="dist"/>
            <a:r>
              <a:rPr lang="en-US" altLang="zh-CN" sz="1200" dirty="0">
                <a:solidFill>
                  <a:schemeClr val="bg1"/>
                </a:solidFill>
                <a:latin typeface="+mn-ea"/>
                <a:ea typeface="+mn-ea"/>
              </a:rPr>
              <a:t>KERNEL KEYWORD</a:t>
            </a:r>
            <a:endParaRPr lang="zh-CN" altLang="en-US" sz="1200" dirty="0">
              <a:solidFill>
                <a:schemeClr val="bg1"/>
              </a:solidFill>
              <a:latin typeface="+mn-ea"/>
              <a:ea typeface="+mn-ea"/>
            </a:endParaRPr>
          </a:p>
        </p:txBody>
      </p:sp>
      <p:sp>
        <p:nvSpPr>
          <p:cNvPr id="79" name="文本框 78">
            <a:extLst>
              <a:ext uri="{FF2B5EF4-FFF2-40B4-BE49-F238E27FC236}">
                <a16:creationId xmlns:a16="http://schemas.microsoft.com/office/drawing/2014/main" id="{F2D6A8A3-9762-DC32-700D-FA2F59FF6A33}"/>
              </a:ext>
            </a:extLst>
          </p:cNvPr>
          <p:cNvSpPr txBox="1"/>
          <p:nvPr/>
        </p:nvSpPr>
        <p:spPr>
          <a:xfrm>
            <a:off x="4654860" y="2010749"/>
            <a:ext cx="2847030" cy="532838"/>
          </a:xfrm>
          <a:prstGeom prst="rect">
            <a:avLst/>
          </a:prstGeom>
          <a:noFill/>
        </p:spPr>
        <p:txBody>
          <a:bodyPr wrap="square" lIns="0" tIns="0" rIns="0" bIns="0" rtlCol="0">
            <a:spAutoFit/>
          </a:bodyPr>
          <a:lstStyle/>
          <a:p>
            <a:pPr algn="ctr">
              <a:lnSpc>
                <a:spcPct val="130000"/>
              </a:lnSpc>
              <a:defRPr/>
            </a:pPr>
            <a:r>
              <a:rPr lang="zh-CN" altLang="en-US" sz="1400">
                <a:solidFill>
                  <a:schemeClr val="tx1">
                    <a:lumMod val="75000"/>
                    <a:lumOff val="25000"/>
                  </a:schemeClr>
                </a:solidFill>
                <a:latin typeface="+mn-ea"/>
                <a:ea typeface="+mn-ea"/>
              </a:rPr>
              <a:t>混沌之爱的作品灵感来源于日常生活，以及与孩子和丈夫之间相处的点滴</a:t>
            </a:r>
            <a:endParaRPr lang="zh-CN" altLang="en-US" sz="1400" dirty="0">
              <a:solidFill>
                <a:schemeClr val="tx1">
                  <a:lumMod val="75000"/>
                  <a:lumOff val="25000"/>
                </a:schemeClr>
              </a:solidFill>
              <a:latin typeface="+mn-ea"/>
              <a:ea typeface="+mn-ea"/>
            </a:endParaRPr>
          </a:p>
        </p:txBody>
      </p:sp>
      <p:sp>
        <p:nvSpPr>
          <p:cNvPr id="80" name="文本框 79">
            <a:extLst>
              <a:ext uri="{FF2B5EF4-FFF2-40B4-BE49-F238E27FC236}">
                <a16:creationId xmlns:a16="http://schemas.microsoft.com/office/drawing/2014/main" id="{E1464CE6-E401-78D6-BB3F-30EB0F7B3779}"/>
              </a:ext>
            </a:extLst>
          </p:cNvPr>
          <p:cNvSpPr txBox="1"/>
          <p:nvPr/>
        </p:nvSpPr>
        <p:spPr>
          <a:xfrm>
            <a:off x="5256838" y="1612502"/>
            <a:ext cx="1643074" cy="369332"/>
          </a:xfrm>
          <a:prstGeom prst="rect">
            <a:avLst/>
          </a:prstGeom>
          <a:noFill/>
        </p:spPr>
        <p:txBody>
          <a:bodyPr wrap="square" lIns="0" tIns="0" rIns="0" bIns="0" rtlCol="0">
            <a:spAutoFit/>
          </a:bodyPr>
          <a:lstStyle/>
          <a:p>
            <a:pPr algn="ctr"/>
            <a:r>
              <a:rPr lang="zh-CN" altLang="en-US" sz="2400">
                <a:solidFill>
                  <a:schemeClr val="accent1"/>
                </a:solidFill>
                <a:latin typeface="+mj-ea"/>
                <a:ea typeface="+mj-ea"/>
              </a:rPr>
              <a:t>风格总结</a:t>
            </a:r>
            <a:endParaRPr lang="zh-CN" altLang="en-US" sz="2400" dirty="0">
              <a:solidFill>
                <a:schemeClr val="accent1"/>
              </a:solidFill>
              <a:latin typeface="+mj-ea"/>
              <a:ea typeface="+mj-ea"/>
            </a:endParaRPr>
          </a:p>
        </p:txBody>
      </p:sp>
      <p:sp>
        <p:nvSpPr>
          <p:cNvPr id="81" name="文本框 80">
            <a:extLst>
              <a:ext uri="{FF2B5EF4-FFF2-40B4-BE49-F238E27FC236}">
                <a16:creationId xmlns:a16="http://schemas.microsoft.com/office/drawing/2014/main" id="{21FE456A-3FA6-DFA1-3F96-367130984FC2}"/>
              </a:ext>
            </a:extLst>
          </p:cNvPr>
          <p:cNvSpPr txBox="1"/>
          <p:nvPr/>
        </p:nvSpPr>
        <p:spPr>
          <a:xfrm>
            <a:off x="2167436" y="4900621"/>
            <a:ext cx="2438735" cy="532838"/>
          </a:xfrm>
          <a:prstGeom prst="rect">
            <a:avLst/>
          </a:prstGeom>
          <a:noFill/>
        </p:spPr>
        <p:txBody>
          <a:bodyPr wrap="square" lIns="0" tIns="0" rIns="0" bIns="0" rtlCol="0">
            <a:spAutoFit/>
          </a:bodyPr>
          <a:lstStyle/>
          <a:p>
            <a:pPr algn="r">
              <a:lnSpc>
                <a:spcPct val="130000"/>
              </a:lnSpc>
              <a:defRPr/>
            </a:pPr>
            <a:r>
              <a:rPr lang="zh-CN" altLang="en-US" sz="1400">
                <a:solidFill>
                  <a:schemeClr val="tx1">
                    <a:lumMod val="75000"/>
                    <a:lumOff val="25000"/>
                  </a:schemeClr>
                </a:solidFill>
                <a:latin typeface="+mn-ea"/>
                <a:ea typeface="+mn-ea"/>
              </a:rPr>
              <a:t>在香港铜锣湾的维多利亚公园，展示了充气版的瓦拉拉城堡</a:t>
            </a:r>
            <a:endParaRPr lang="zh-CN" altLang="en-US" sz="1400" dirty="0">
              <a:solidFill>
                <a:schemeClr val="tx1">
                  <a:lumMod val="75000"/>
                  <a:lumOff val="25000"/>
                </a:schemeClr>
              </a:solidFill>
              <a:latin typeface="+mn-ea"/>
              <a:ea typeface="+mn-ea"/>
            </a:endParaRPr>
          </a:p>
        </p:txBody>
      </p:sp>
      <p:sp>
        <p:nvSpPr>
          <p:cNvPr id="82" name="文本框 81">
            <a:extLst>
              <a:ext uri="{FF2B5EF4-FFF2-40B4-BE49-F238E27FC236}">
                <a16:creationId xmlns:a16="http://schemas.microsoft.com/office/drawing/2014/main" id="{289981E7-6878-11EA-25FC-CE0E3EE4279E}"/>
              </a:ext>
            </a:extLst>
          </p:cNvPr>
          <p:cNvSpPr txBox="1"/>
          <p:nvPr/>
        </p:nvSpPr>
        <p:spPr>
          <a:xfrm>
            <a:off x="2945131" y="4502373"/>
            <a:ext cx="1661041" cy="369332"/>
          </a:xfrm>
          <a:prstGeom prst="rect">
            <a:avLst/>
          </a:prstGeom>
          <a:noFill/>
        </p:spPr>
        <p:txBody>
          <a:bodyPr wrap="square" lIns="0" tIns="0" rIns="0" bIns="0" rtlCol="0">
            <a:spAutoFit/>
          </a:bodyPr>
          <a:lstStyle/>
          <a:p>
            <a:pPr algn="r"/>
            <a:r>
              <a:rPr lang="zh-CN" altLang="en-US" sz="2400">
                <a:solidFill>
                  <a:schemeClr val="accent1"/>
                </a:solidFill>
                <a:latin typeface="+mj-ea"/>
                <a:ea typeface="+mj-ea"/>
              </a:rPr>
              <a:t>设计特点</a:t>
            </a:r>
            <a:endParaRPr lang="zh-CN" altLang="en-US" sz="2400" dirty="0">
              <a:solidFill>
                <a:schemeClr val="accent1"/>
              </a:solidFill>
              <a:latin typeface="+mj-ea"/>
              <a:ea typeface="+mj-ea"/>
            </a:endParaRPr>
          </a:p>
        </p:txBody>
      </p:sp>
      <p:sp>
        <p:nvSpPr>
          <p:cNvPr id="83" name="文本框 82">
            <a:extLst>
              <a:ext uri="{FF2B5EF4-FFF2-40B4-BE49-F238E27FC236}">
                <a16:creationId xmlns:a16="http://schemas.microsoft.com/office/drawing/2014/main" id="{D1F7E4E0-E58E-45DE-0366-6309D240E126}"/>
              </a:ext>
            </a:extLst>
          </p:cNvPr>
          <p:cNvSpPr txBox="1"/>
          <p:nvPr/>
        </p:nvSpPr>
        <p:spPr>
          <a:xfrm>
            <a:off x="7585830" y="4525835"/>
            <a:ext cx="1603891" cy="369332"/>
          </a:xfrm>
          <a:prstGeom prst="rect">
            <a:avLst/>
          </a:prstGeom>
          <a:noFill/>
        </p:spPr>
        <p:txBody>
          <a:bodyPr wrap="square" lIns="0" tIns="0" rIns="0" bIns="0" rtlCol="0">
            <a:spAutoFit/>
          </a:bodyPr>
          <a:lstStyle/>
          <a:p>
            <a:r>
              <a:rPr lang="zh-CN" altLang="en-US" sz="2400">
                <a:solidFill>
                  <a:schemeClr val="accent1"/>
                </a:solidFill>
                <a:latin typeface="+mj-ea"/>
                <a:ea typeface="+mj-ea"/>
              </a:rPr>
              <a:t>应用场景</a:t>
            </a:r>
            <a:endParaRPr lang="zh-CN" altLang="en-US" sz="2400" dirty="0">
              <a:solidFill>
                <a:schemeClr val="accent1"/>
              </a:solidFill>
              <a:latin typeface="+mj-ea"/>
              <a:ea typeface="+mj-ea"/>
            </a:endParaRPr>
          </a:p>
        </p:txBody>
      </p:sp>
      <p:sp>
        <p:nvSpPr>
          <p:cNvPr id="84" name="文本框 83">
            <a:extLst>
              <a:ext uri="{FF2B5EF4-FFF2-40B4-BE49-F238E27FC236}">
                <a16:creationId xmlns:a16="http://schemas.microsoft.com/office/drawing/2014/main" id="{ABA18FF2-03F0-F1DB-EE78-E178C290AA9C}"/>
              </a:ext>
            </a:extLst>
          </p:cNvPr>
          <p:cNvSpPr txBox="1"/>
          <p:nvPr/>
        </p:nvSpPr>
        <p:spPr>
          <a:xfrm>
            <a:off x="7585830" y="4924083"/>
            <a:ext cx="2412631" cy="532838"/>
          </a:xfrm>
          <a:prstGeom prst="rect">
            <a:avLst/>
          </a:prstGeom>
          <a:noFill/>
        </p:spPr>
        <p:txBody>
          <a:bodyPr wrap="square" lIns="0" tIns="0" rIns="0" bIns="0" rtlCol="0">
            <a:spAutoFit/>
          </a:bodyPr>
          <a:lstStyle/>
          <a:p>
            <a:pPr>
              <a:lnSpc>
                <a:spcPct val="130000"/>
              </a:lnSpc>
              <a:defRPr/>
            </a:pPr>
            <a:r>
              <a:rPr lang="zh-CN" altLang="en-US" sz="1400">
                <a:solidFill>
                  <a:schemeClr val="tx1">
                    <a:lumMod val="75000"/>
                    <a:lumOff val="25000"/>
                  </a:schemeClr>
                </a:solidFill>
                <a:latin typeface="+mn-ea"/>
                <a:ea typeface="+mn-ea"/>
              </a:rPr>
              <a:t>瓦拉拉将其变成了一个沉浸式的色彩走廊，并配有雕塑长凳</a:t>
            </a:r>
            <a:endParaRPr lang="zh-CN" altLang="en-US" sz="1400" dirty="0">
              <a:solidFill>
                <a:schemeClr val="tx1">
                  <a:lumMod val="75000"/>
                  <a:lumOff val="25000"/>
                </a:schemeClr>
              </a:solidFill>
              <a:latin typeface="+mn-ea"/>
              <a:ea typeface="+mn-ea"/>
            </a:endParaRPr>
          </a:p>
        </p:txBody>
      </p:sp>
      <p:sp>
        <p:nvSpPr>
          <p:cNvPr id="85" name="椭圆 84">
            <a:extLst>
              <a:ext uri="{FF2B5EF4-FFF2-40B4-BE49-F238E27FC236}">
                <a16:creationId xmlns:a16="http://schemas.microsoft.com/office/drawing/2014/main" id="{2E9C7B12-2660-7688-7EB1-660C54D8B623}"/>
              </a:ext>
            </a:extLst>
          </p:cNvPr>
          <p:cNvSpPr/>
          <p:nvPr/>
        </p:nvSpPr>
        <p:spPr>
          <a:xfrm>
            <a:off x="4889685" y="2753945"/>
            <a:ext cx="2412631" cy="2412630"/>
          </a:xfrm>
          <a:prstGeom prst="ellipse">
            <a:avLst/>
          </a:prstGeom>
          <a:noFill/>
          <a:ln>
            <a:solidFill>
              <a:schemeClr val="accent1">
                <a:lumMod val="75000"/>
                <a:alpha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弧形 85">
            <a:extLst>
              <a:ext uri="{FF2B5EF4-FFF2-40B4-BE49-F238E27FC236}">
                <a16:creationId xmlns:a16="http://schemas.microsoft.com/office/drawing/2014/main" id="{D0F9A8F1-0A2A-BBEA-C075-30502A2ED4ED}"/>
              </a:ext>
            </a:extLst>
          </p:cNvPr>
          <p:cNvSpPr/>
          <p:nvPr/>
        </p:nvSpPr>
        <p:spPr>
          <a:xfrm rot="8100000">
            <a:off x="4228092" y="2105404"/>
            <a:ext cx="3709713" cy="3709713"/>
          </a:xfrm>
          <a:prstGeom prst="arc">
            <a:avLst>
              <a:gd name="adj1" fmla="val 16425943"/>
              <a:gd name="adj2" fmla="val 0"/>
            </a:avLst>
          </a:prstGeom>
          <a:noFill/>
          <a:ln w="25400">
            <a:gradFill>
              <a:gsLst>
                <a:gs pos="0">
                  <a:schemeClr val="accent1"/>
                </a:gs>
                <a:gs pos="100000">
                  <a:schemeClr val="accent5">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a:solidFill>
                <a:prstClr val="white"/>
              </a:solidFill>
              <a:latin typeface="Arial" panose="020B0604020202020204" pitchFamily="34" charset="0"/>
              <a:ea typeface="微软雅黑 Light"/>
            </a:endParaRPr>
          </a:p>
        </p:txBody>
      </p:sp>
      <p:sp>
        <p:nvSpPr>
          <p:cNvPr id="87" name="弧形 86">
            <a:extLst>
              <a:ext uri="{FF2B5EF4-FFF2-40B4-BE49-F238E27FC236}">
                <a16:creationId xmlns:a16="http://schemas.microsoft.com/office/drawing/2014/main" id="{97B2635F-DE57-4A19-8419-E25D5C5CE954}"/>
              </a:ext>
            </a:extLst>
          </p:cNvPr>
          <p:cNvSpPr/>
          <p:nvPr/>
        </p:nvSpPr>
        <p:spPr>
          <a:xfrm>
            <a:off x="4228092" y="2105404"/>
            <a:ext cx="3709713" cy="3709713"/>
          </a:xfrm>
          <a:prstGeom prst="arc">
            <a:avLst>
              <a:gd name="adj1" fmla="val 18971749"/>
              <a:gd name="adj2" fmla="val 910602"/>
            </a:avLst>
          </a:prstGeom>
          <a:noFill/>
          <a:ln w="25400">
            <a:gradFill>
              <a:gsLst>
                <a:gs pos="0">
                  <a:schemeClr val="accent1"/>
                </a:gs>
                <a:gs pos="100000">
                  <a:schemeClr val="accent5">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a:solidFill>
                <a:prstClr val="white"/>
              </a:solidFill>
              <a:latin typeface="Arial" panose="020B0604020202020204" pitchFamily="34" charset="0"/>
              <a:ea typeface="微软雅黑 Light"/>
            </a:endParaRPr>
          </a:p>
        </p:txBody>
      </p:sp>
      <p:sp>
        <p:nvSpPr>
          <p:cNvPr id="88" name="弧形 87">
            <a:extLst>
              <a:ext uri="{FF2B5EF4-FFF2-40B4-BE49-F238E27FC236}">
                <a16:creationId xmlns:a16="http://schemas.microsoft.com/office/drawing/2014/main" id="{1A8DF415-FDB4-B9F1-D703-D1D4E808C3E4}"/>
              </a:ext>
            </a:extLst>
          </p:cNvPr>
          <p:cNvSpPr/>
          <p:nvPr/>
        </p:nvSpPr>
        <p:spPr>
          <a:xfrm rot="15300000">
            <a:off x="4228092" y="2105404"/>
            <a:ext cx="3709713" cy="3709713"/>
          </a:xfrm>
          <a:prstGeom prst="arc">
            <a:avLst>
              <a:gd name="adj1" fmla="val 16200000"/>
              <a:gd name="adj2" fmla="val 19755169"/>
            </a:avLst>
          </a:prstGeom>
          <a:noFill/>
          <a:ln w="25400">
            <a:gradFill>
              <a:gsLst>
                <a:gs pos="0">
                  <a:schemeClr val="accent1"/>
                </a:gs>
                <a:gs pos="100000">
                  <a:schemeClr val="accent5">
                    <a:alpha val="0"/>
                  </a:schemeClr>
                </a:gs>
              </a:gsLst>
              <a:lin ang="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a:solidFill>
                <a:prstClr val="white"/>
              </a:solidFill>
              <a:latin typeface="Arial" panose="020B0604020202020204" pitchFamily="34" charset="0"/>
              <a:ea typeface="微软雅黑 Light"/>
            </a:endParaRPr>
          </a:p>
        </p:txBody>
      </p:sp>
      <p:sp>
        <p:nvSpPr>
          <p:cNvPr id="89" name="椭圆 88">
            <a:extLst>
              <a:ext uri="{FF2B5EF4-FFF2-40B4-BE49-F238E27FC236}">
                <a16:creationId xmlns:a16="http://schemas.microsoft.com/office/drawing/2014/main" id="{A6AAC072-4AAD-D9FE-4EF9-F449305FDFBB}"/>
              </a:ext>
            </a:extLst>
          </p:cNvPr>
          <p:cNvSpPr/>
          <p:nvPr/>
        </p:nvSpPr>
        <p:spPr>
          <a:xfrm>
            <a:off x="5837453" y="2630376"/>
            <a:ext cx="517094" cy="517094"/>
          </a:xfrm>
          <a:prstGeom prst="ellipse">
            <a:avLst/>
          </a:prstGeom>
          <a:gradFill flip="none" rotWithShape="1">
            <a:gsLst>
              <a:gs pos="57000">
                <a:schemeClr val="accent1"/>
              </a:gs>
              <a:gs pos="0">
                <a:schemeClr val="accent1">
                  <a:lumMod val="75000"/>
                </a:schemeClr>
              </a:gs>
              <a:gs pos="100000">
                <a:schemeClr val="accent1">
                  <a:lumMod val="20000"/>
                  <a:lumOff val="80000"/>
                </a:schemeClr>
              </a:gs>
            </a:gsLst>
            <a:path path="circle">
              <a:fillToRect l="100000" t="100000"/>
            </a:path>
            <a:tileRect r="-100000" b="-100000"/>
          </a:gradFill>
          <a:ln w="12700" cap="flat" cmpd="sng" algn="ctr">
            <a:noFill/>
            <a:prstDash val="solid"/>
            <a:miter lim="800000"/>
          </a:ln>
          <a:effectLst/>
        </p:spPr>
        <p:txBody>
          <a:bodyPr rtlCol="0" anchor="ctr">
            <a:noAutofit/>
          </a:bodyPr>
          <a:lstStyle/>
          <a:p>
            <a:pPr algn="ctr"/>
            <a:r>
              <a:rPr lang="en-US" altLang="zh-CN" kern="0" dirty="0">
                <a:solidFill>
                  <a:prstClr val="white"/>
                </a:solidFill>
                <a:latin typeface="微软雅黑" panose="020B0503020204020204" pitchFamily="34" charset="-122"/>
                <a:ea typeface="微软雅黑" panose="020B0503020204020204" pitchFamily="34" charset="-122"/>
              </a:rPr>
              <a:t>1</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90" name="椭圆 89">
            <a:extLst>
              <a:ext uri="{FF2B5EF4-FFF2-40B4-BE49-F238E27FC236}">
                <a16:creationId xmlns:a16="http://schemas.microsoft.com/office/drawing/2014/main" id="{74F9BD86-28AF-0E59-4928-DF4FB47820AA}"/>
              </a:ext>
            </a:extLst>
          </p:cNvPr>
          <p:cNvSpPr/>
          <p:nvPr/>
        </p:nvSpPr>
        <p:spPr>
          <a:xfrm>
            <a:off x="6690798" y="4364611"/>
            <a:ext cx="517094" cy="517094"/>
          </a:xfrm>
          <a:prstGeom prst="ellipse">
            <a:avLst/>
          </a:prstGeom>
          <a:gradFill flip="none" rotWithShape="1">
            <a:gsLst>
              <a:gs pos="57000">
                <a:schemeClr val="accent1"/>
              </a:gs>
              <a:gs pos="0">
                <a:schemeClr val="accent1">
                  <a:lumMod val="75000"/>
                </a:schemeClr>
              </a:gs>
              <a:gs pos="100000">
                <a:schemeClr val="accent1">
                  <a:lumMod val="20000"/>
                  <a:lumOff val="80000"/>
                </a:schemeClr>
              </a:gs>
            </a:gsLst>
            <a:path path="circle">
              <a:fillToRect l="100000" t="100000"/>
            </a:path>
            <a:tileRect r="-100000" b="-100000"/>
          </a:gradFill>
          <a:ln w="12700" cap="flat" cmpd="sng" algn="ctr">
            <a:noFill/>
            <a:prstDash val="solid"/>
            <a:miter lim="800000"/>
          </a:ln>
          <a:effectLst/>
        </p:spPr>
        <p:txBody>
          <a:bodyPr rtlCol="0" anchor="ctr">
            <a:noAutofit/>
          </a:bodyPr>
          <a:lstStyle/>
          <a:p>
            <a:pPr algn="ctr"/>
            <a:r>
              <a:rPr lang="en-US" altLang="zh-CN" kern="0" dirty="0">
                <a:solidFill>
                  <a:prstClr val="white"/>
                </a:solidFill>
                <a:latin typeface="微软雅黑" panose="020B0503020204020204" pitchFamily="34" charset="-122"/>
                <a:ea typeface="微软雅黑" panose="020B0503020204020204" pitchFamily="34" charset="-122"/>
              </a:rPr>
              <a:t>3</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91" name="椭圆 90">
            <a:extLst>
              <a:ext uri="{FF2B5EF4-FFF2-40B4-BE49-F238E27FC236}">
                <a16:creationId xmlns:a16="http://schemas.microsoft.com/office/drawing/2014/main" id="{2AB12831-23F1-E51A-BB99-D5C3B49F30EE}"/>
              </a:ext>
            </a:extLst>
          </p:cNvPr>
          <p:cNvSpPr/>
          <p:nvPr/>
        </p:nvSpPr>
        <p:spPr>
          <a:xfrm>
            <a:off x="4958004" y="4364611"/>
            <a:ext cx="517094" cy="517094"/>
          </a:xfrm>
          <a:prstGeom prst="ellipse">
            <a:avLst/>
          </a:prstGeom>
          <a:gradFill flip="none" rotWithShape="1">
            <a:gsLst>
              <a:gs pos="57000">
                <a:schemeClr val="accent1"/>
              </a:gs>
              <a:gs pos="0">
                <a:schemeClr val="accent1">
                  <a:lumMod val="75000"/>
                </a:schemeClr>
              </a:gs>
              <a:gs pos="100000">
                <a:schemeClr val="accent1">
                  <a:lumMod val="20000"/>
                  <a:lumOff val="80000"/>
                </a:schemeClr>
              </a:gs>
            </a:gsLst>
            <a:path path="circle">
              <a:fillToRect l="100000" t="100000"/>
            </a:path>
            <a:tileRect r="-100000" b="-100000"/>
          </a:gradFill>
          <a:ln w="12700" cap="flat" cmpd="sng" algn="ctr">
            <a:noFill/>
            <a:prstDash val="solid"/>
            <a:miter lim="800000"/>
          </a:ln>
          <a:effectLst/>
        </p:spPr>
        <p:txBody>
          <a:bodyPr rtlCol="0" anchor="ctr">
            <a:noAutofit/>
          </a:bodyPr>
          <a:lstStyle/>
          <a:p>
            <a:pPr algn="ctr"/>
            <a:r>
              <a:rPr lang="en-US" altLang="zh-CN" kern="0" dirty="0">
                <a:solidFill>
                  <a:prstClr val="white"/>
                </a:solidFill>
                <a:latin typeface="微软雅黑" panose="020B0503020204020204" pitchFamily="34" charset="-122"/>
                <a:ea typeface="微软雅黑" panose="020B0503020204020204" pitchFamily="34" charset="-122"/>
              </a:rPr>
              <a:t>2</a:t>
            </a:r>
            <a:endParaRPr lang="zh-CN" altLang="en-US" kern="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18871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应用领域</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357319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Individual Performance</a:t>
            </a:r>
          </a:p>
        </p:txBody>
      </p:sp>
      <p:graphicFrame>
        <p:nvGraphicFramePr>
          <p:cNvPr id="4" name="图表 3">
            <a:extLst>
              <a:ext uri="{FF2B5EF4-FFF2-40B4-BE49-F238E27FC236}">
                <a16:creationId xmlns:a16="http://schemas.microsoft.com/office/drawing/2014/main" id="{E525B347-F230-4F7C-9339-FD832FAD2BDD}"/>
              </a:ext>
            </a:extLst>
          </p:cNvPr>
          <p:cNvGraphicFramePr/>
          <p:nvPr>
            <p:extLst>
              <p:ext uri="{D42A27DB-BD31-4B8C-83A1-F6EECF244321}">
                <p14:modId xmlns:p14="http://schemas.microsoft.com/office/powerpoint/2010/main" val="1602766760"/>
              </p:ext>
            </p:extLst>
          </p:nvPr>
        </p:nvGraphicFramePr>
        <p:xfrm>
          <a:off x="1117057" y="1862152"/>
          <a:ext cx="5257800" cy="368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圆角 4">
            <a:extLst>
              <a:ext uri="{FF2B5EF4-FFF2-40B4-BE49-F238E27FC236}">
                <a16:creationId xmlns:a16="http://schemas.microsoft.com/office/drawing/2014/main" id="{F753BB4B-3426-4CA2-A1B0-85E6B57FAFEF}"/>
              </a:ext>
            </a:extLst>
          </p:cNvPr>
          <p:cNvSpPr/>
          <p:nvPr/>
        </p:nvSpPr>
        <p:spPr>
          <a:xfrm>
            <a:off x="6528360" y="1678701"/>
            <a:ext cx="3975100" cy="1980377"/>
          </a:xfrm>
          <a:prstGeom prst="roundRect">
            <a:avLst>
              <a:gd name="adj" fmla="val 6416"/>
            </a:avLst>
          </a:prstGeom>
          <a:gradFill>
            <a:gsLst>
              <a:gs pos="5000">
                <a:schemeClr val="accent1"/>
              </a:gs>
              <a:gs pos="100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 name="任意多边形: 形状 5">
            <a:extLst>
              <a:ext uri="{FF2B5EF4-FFF2-40B4-BE49-F238E27FC236}">
                <a16:creationId xmlns:a16="http://schemas.microsoft.com/office/drawing/2014/main" id="{C6BE8338-CC1E-43C1-8B1B-5F9514F7B980}"/>
              </a:ext>
            </a:extLst>
          </p:cNvPr>
          <p:cNvSpPr/>
          <p:nvPr/>
        </p:nvSpPr>
        <p:spPr>
          <a:xfrm>
            <a:off x="6539473" y="1692670"/>
            <a:ext cx="3952875" cy="1536527"/>
          </a:xfrm>
          <a:custGeom>
            <a:avLst/>
            <a:gdLst>
              <a:gd name="connsiteX0" fmla="*/ 124952 w 3952875"/>
              <a:gd name="connsiteY0" fmla="*/ 0 h 1647826"/>
              <a:gd name="connsiteX1" fmla="*/ 3827923 w 3952875"/>
              <a:gd name="connsiteY1" fmla="*/ 0 h 1647826"/>
              <a:gd name="connsiteX2" fmla="*/ 3952875 w 3952875"/>
              <a:gd name="connsiteY2" fmla="*/ 124952 h 1647826"/>
              <a:gd name="connsiteX3" fmla="*/ 3952875 w 3952875"/>
              <a:gd name="connsiteY3" fmla="*/ 1408573 h 1647826"/>
              <a:gd name="connsiteX4" fmla="*/ 3827923 w 3952875"/>
              <a:gd name="connsiteY4" fmla="*/ 1533525 h 1647826"/>
              <a:gd name="connsiteX5" fmla="*/ 790286 w 3952875"/>
              <a:gd name="connsiteY5" fmla="*/ 1533525 h 1647826"/>
              <a:gd name="connsiteX6" fmla="*/ 723991 w 3952875"/>
              <a:gd name="connsiteY6" fmla="*/ 1647826 h 1647826"/>
              <a:gd name="connsiteX7" fmla="*/ 657697 w 3952875"/>
              <a:gd name="connsiteY7" fmla="*/ 1533525 h 1647826"/>
              <a:gd name="connsiteX8" fmla="*/ 124952 w 3952875"/>
              <a:gd name="connsiteY8" fmla="*/ 1533525 h 1647826"/>
              <a:gd name="connsiteX9" fmla="*/ 0 w 3952875"/>
              <a:gd name="connsiteY9" fmla="*/ 1408573 h 1647826"/>
              <a:gd name="connsiteX10" fmla="*/ 0 w 3952875"/>
              <a:gd name="connsiteY10" fmla="*/ 124952 h 1647826"/>
              <a:gd name="connsiteX11" fmla="*/ 124952 w 3952875"/>
              <a:gd name="connsiteY11" fmla="*/ 0 h 164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52875" h="1647826">
                <a:moveTo>
                  <a:pt x="124952" y="0"/>
                </a:moveTo>
                <a:lnTo>
                  <a:pt x="3827923" y="0"/>
                </a:lnTo>
                <a:cubicBezTo>
                  <a:pt x="3896932" y="0"/>
                  <a:pt x="3952875" y="55943"/>
                  <a:pt x="3952875" y="124952"/>
                </a:cubicBezTo>
                <a:lnTo>
                  <a:pt x="3952875" y="1408573"/>
                </a:lnTo>
                <a:cubicBezTo>
                  <a:pt x="3952875" y="1477582"/>
                  <a:pt x="3896932" y="1533525"/>
                  <a:pt x="3827923" y="1533525"/>
                </a:cubicBezTo>
                <a:lnTo>
                  <a:pt x="790286" y="1533525"/>
                </a:lnTo>
                <a:lnTo>
                  <a:pt x="723991" y="1647826"/>
                </a:lnTo>
                <a:lnTo>
                  <a:pt x="657697" y="1533525"/>
                </a:lnTo>
                <a:lnTo>
                  <a:pt x="124952" y="1533525"/>
                </a:lnTo>
                <a:cubicBezTo>
                  <a:pt x="55943" y="1533525"/>
                  <a:pt x="0" y="1477582"/>
                  <a:pt x="0" y="1408573"/>
                </a:cubicBezTo>
                <a:lnTo>
                  <a:pt x="0" y="124952"/>
                </a:lnTo>
                <a:cubicBezTo>
                  <a:pt x="0" y="55943"/>
                  <a:pt x="55943" y="0"/>
                  <a:pt x="124952" y="0"/>
                </a:cubicBezTo>
                <a:close/>
              </a:path>
            </a:pathLst>
          </a:custGeom>
          <a:solidFill>
            <a:schemeClr val="bg1"/>
          </a:solidFill>
          <a:ln>
            <a:noFill/>
          </a:ln>
          <a:effectLst>
            <a:outerShdw blurRad="127000" dist="38100" dir="5400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文本框 6">
            <a:extLst>
              <a:ext uri="{FF2B5EF4-FFF2-40B4-BE49-F238E27FC236}">
                <a16:creationId xmlns:a16="http://schemas.microsoft.com/office/drawing/2014/main" id="{10782C0D-6C7A-4DA6-88F5-E57F5FE9D59C}"/>
              </a:ext>
            </a:extLst>
          </p:cNvPr>
          <p:cNvSpPr txBox="1"/>
          <p:nvPr/>
        </p:nvSpPr>
        <p:spPr>
          <a:xfrm>
            <a:off x="6643359" y="2173693"/>
            <a:ext cx="2736151" cy="914609"/>
          </a:xfrm>
          <a:prstGeom prst="rect">
            <a:avLst/>
          </a:prstGeom>
          <a:noFill/>
          <a:effectLst/>
        </p:spPr>
        <p:txBody>
          <a:bodyPr wrap="square" lIns="91440" tIns="45720" rIns="91440" bIns="45720" rtlCol="0">
            <a:noAutofit/>
          </a:bodyPr>
          <a:lstStyle/>
          <a:p>
            <a:pPr marL="0" marR="0" lvl="0" indent="0" defTabSz="914400" rtl="0" eaLnBrk="1" fontAlgn="auto" latinLnBrk="0" hangingPunct="1">
              <a:lnSpc>
                <a:spcPct val="130000"/>
              </a:lnSpc>
              <a:buClrTx/>
              <a:buSzTx/>
              <a:buFontTx/>
              <a:buNone/>
              <a:tabLst/>
              <a:defRPr/>
            </a:pPr>
            <a:r>
              <a:rPr kumimoji="0" lang="zh-CN" altLang="en-US" sz="1400" b="0" i="0" u="none" strike="noStrike" kern="1200" cap="none"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POSans R" panose="00020600040101010101" pitchFamily="18" charset="-122"/>
              </a:rPr>
              <a:t>混沌之爱的作品灵感来源于日常生活，以及与孩子和丈夫之间相处的点滴</a:t>
            </a:r>
            <a:endParaRPr kumimoji="0" lang="zh-CN" altLang="en-US" sz="1400" b="0" i="0" u="none" strike="noStrike" kern="1200" cap="none"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POSans R" panose="00020600040101010101" pitchFamily="18" charset="-122"/>
            </a:endParaRPr>
          </a:p>
        </p:txBody>
      </p:sp>
      <p:sp>
        <p:nvSpPr>
          <p:cNvPr id="8" name="文本框 7">
            <a:extLst>
              <a:ext uri="{FF2B5EF4-FFF2-40B4-BE49-F238E27FC236}">
                <a16:creationId xmlns:a16="http://schemas.microsoft.com/office/drawing/2014/main" id="{DD5897BC-F42B-433D-A573-68C835EE9735}"/>
              </a:ext>
            </a:extLst>
          </p:cNvPr>
          <p:cNvSpPr txBox="1"/>
          <p:nvPr/>
        </p:nvSpPr>
        <p:spPr>
          <a:xfrm>
            <a:off x="6643359" y="1779262"/>
            <a:ext cx="1210588" cy="400110"/>
          </a:xfrm>
          <a:prstGeom prst="rect">
            <a:avLst/>
          </a:prstGeom>
          <a:noFill/>
        </p:spPr>
        <p:txBody>
          <a:bodyPr wrap="none"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schemeClr val="accent1"/>
                </a:solidFill>
                <a:effectLst/>
                <a:uLnTx/>
                <a:uFillTx/>
                <a:latin typeface="+mj-ea"/>
                <a:ea typeface="+mj-ea"/>
                <a:cs typeface="OPPOSans H" panose="00020600040101010101" pitchFamily="18" charset="-122"/>
              </a:rPr>
              <a:t>素材运用</a:t>
            </a:r>
            <a:endParaRPr kumimoji="0" lang="zh-CN" altLang="en-US" sz="2000" b="0" i="0" u="none" strike="noStrike" kern="1200" cap="none" spc="0" normalizeH="0" baseline="0" noProof="0" dirty="0">
              <a:ln>
                <a:noFill/>
              </a:ln>
              <a:solidFill>
                <a:schemeClr val="accent1"/>
              </a:solidFill>
              <a:effectLst/>
              <a:uLnTx/>
              <a:uFillTx/>
              <a:latin typeface="+mj-ea"/>
              <a:ea typeface="+mj-ea"/>
              <a:cs typeface="OPPOSans H" panose="00020600040101010101" pitchFamily="18" charset="-122"/>
            </a:endParaRPr>
          </a:p>
        </p:txBody>
      </p:sp>
      <p:cxnSp>
        <p:nvCxnSpPr>
          <p:cNvPr id="9" name="直接连接符 8">
            <a:extLst>
              <a:ext uri="{FF2B5EF4-FFF2-40B4-BE49-F238E27FC236}">
                <a16:creationId xmlns:a16="http://schemas.microsoft.com/office/drawing/2014/main" id="{79048D69-0842-40F5-AFF8-ED5720145E4C}"/>
              </a:ext>
            </a:extLst>
          </p:cNvPr>
          <p:cNvCxnSpPr/>
          <p:nvPr/>
        </p:nvCxnSpPr>
        <p:spPr>
          <a:xfrm>
            <a:off x="6750610" y="2185792"/>
            <a:ext cx="24288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0BE41CDF-48AD-472C-AF53-EAB3499BC91C}"/>
              </a:ext>
            </a:extLst>
          </p:cNvPr>
          <p:cNvSpPr txBox="1"/>
          <p:nvPr/>
        </p:nvSpPr>
        <p:spPr>
          <a:xfrm>
            <a:off x="6661036" y="3229197"/>
            <a:ext cx="1467068" cy="400110"/>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bg1"/>
                </a:solidFill>
                <a:effectLst/>
                <a:uLnTx/>
                <a:uFillTx/>
                <a:latin typeface="+mj-ea"/>
                <a:ea typeface="+mj-ea"/>
                <a:cs typeface="OPPOSans H" panose="00020600040101010101" pitchFamily="18" charset="-122"/>
              </a:rPr>
              <a:t>关键词标题</a:t>
            </a:r>
          </a:p>
        </p:txBody>
      </p:sp>
      <p:sp>
        <p:nvSpPr>
          <p:cNvPr id="11" name="椭圆 10">
            <a:extLst>
              <a:ext uri="{FF2B5EF4-FFF2-40B4-BE49-F238E27FC236}">
                <a16:creationId xmlns:a16="http://schemas.microsoft.com/office/drawing/2014/main" id="{E1027146-A173-4815-8E13-0BED72E4D8F8}"/>
              </a:ext>
            </a:extLst>
          </p:cNvPr>
          <p:cNvSpPr/>
          <p:nvPr/>
        </p:nvSpPr>
        <p:spPr>
          <a:xfrm>
            <a:off x="9469699" y="2040028"/>
            <a:ext cx="689151" cy="689151"/>
          </a:xfrm>
          <a:prstGeom prst="ellipse">
            <a:avLst/>
          </a:prstGeom>
          <a:gradFill flip="none" rotWithShape="1">
            <a:gsLst>
              <a:gs pos="57000">
                <a:schemeClr val="accent1"/>
              </a:gs>
              <a:gs pos="0">
                <a:schemeClr val="accent1">
                  <a:lumMod val="75000"/>
                </a:schemeClr>
              </a:gs>
              <a:gs pos="100000">
                <a:schemeClr val="accent1">
                  <a:lumMod val="20000"/>
                  <a:lumOff val="80000"/>
                </a:schemeClr>
              </a:gs>
            </a:gsLst>
            <a:path path="circle">
              <a:fillToRect l="100000" t="100000"/>
            </a:path>
            <a:tileRect r="-100000" b="-100000"/>
          </a:gradFill>
          <a:ln w="12700" cap="flat" cmpd="sng" algn="ctr">
            <a:noFill/>
            <a:prstDash val="solid"/>
            <a:miter lim="800000"/>
          </a:ln>
          <a:effectLst/>
        </p:spPr>
        <p:txBody>
          <a:bodyPr rtlCol="0" anchor="ctr">
            <a:noAutofit/>
          </a:bodyPr>
          <a:lstStyle/>
          <a:p>
            <a:pPr algn="ctr"/>
            <a:endParaRPr lang="en-US" kern="0">
              <a:solidFill>
                <a:prstClr val="white"/>
              </a:solidFill>
              <a:latin typeface="微软雅黑" panose="020B0503020204020204" pitchFamily="34" charset="-122"/>
              <a:ea typeface="微软雅黑" panose="020B0503020204020204" pitchFamily="34" charset="-122"/>
            </a:endParaRPr>
          </a:p>
        </p:txBody>
      </p:sp>
      <p:sp>
        <p:nvSpPr>
          <p:cNvPr id="12" name="弧形 11">
            <a:extLst>
              <a:ext uri="{FF2B5EF4-FFF2-40B4-BE49-F238E27FC236}">
                <a16:creationId xmlns:a16="http://schemas.microsoft.com/office/drawing/2014/main" id="{A1696A6D-547F-490A-BFD5-E93D56B76E10}"/>
              </a:ext>
            </a:extLst>
          </p:cNvPr>
          <p:cNvSpPr/>
          <p:nvPr/>
        </p:nvSpPr>
        <p:spPr>
          <a:xfrm>
            <a:off x="9390623" y="1960952"/>
            <a:ext cx="847303" cy="847303"/>
          </a:xfrm>
          <a:prstGeom prst="arc">
            <a:avLst>
              <a:gd name="adj1" fmla="val 16200000"/>
              <a:gd name="adj2" fmla="val 5672460"/>
            </a:avLst>
          </a:prstGeom>
          <a:ln w="101600" cap="rnd">
            <a:gradFill flip="none" rotWithShape="1">
              <a:gsLst>
                <a:gs pos="0">
                  <a:schemeClr val="accent1"/>
                </a:gs>
                <a:gs pos="100000">
                  <a:schemeClr val="accent1">
                    <a:lumMod val="60000"/>
                    <a:lumOff val="40000"/>
                    <a:alpha val="0"/>
                  </a:schemeClr>
                </a:gs>
              </a:gsLst>
              <a:lin ang="5400000" scaled="1"/>
              <a:tileRect/>
            </a:gradFill>
            <a:round/>
            <a:headEnd type="none"/>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p>
        </p:txBody>
      </p:sp>
      <p:sp>
        <p:nvSpPr>
          <p:cNvPr id="13" name="文本框 12">
            <a:extLst>
              <a:ext uri="{FF2B5EF4-FFF2-40B4-BE49-F238E27FC236}">
                <a16:creationId xmlns:a16="http://schemas.microsoft.com/office/drawing/2014/main" id="{0EC4355F-0B60-4366-BB5B-E894AD233ED7}"/>
              </a:ext>
            </a:extLst>
          </p:cNvPr>
          <p:cNvSpPr txBox="1"/>
          <p:nvPr/>
        </p:nvSpPr>
        <p:spPr>
          <a:xfrm>
            <a:off x="9477392" y="2184548"/>
            <a:ext cx="673766" cy="400110"/>
          </a:xfrm>
          <a:prstGeom prst="rect">
            <a:avLst/>
          </a:prstGeom>
          <a:noFill/>
        </p:spPr>
        <p:txBody>
          <a:bodyPr wrap="square" rtlCol="0">
            <a:noAutofit/>
          </a:bodyPr>
          <a:lstStyle/>
          <a:p>
            <a:pPr algn="ctr"/>
            <a:r>
              <a:rPr lang="en-US" altLang="zh-CN" sz="2000" dirty="0">
                <a:solidFill>
                  <a:schemeClr val="bg1"/>
                </a:solidFill>
                <a:latin typeface="+mj-lt"/>
                <a:ea typeface="OPPOSans H" panose="00020600040101010101" pitchFamily="18" charset="-122"/>
                <a:cs typeface="OPPOSans H" panose="00020600040101010101" pitchFamily="18" charset="-122"/>
              </a:rPr>
              <a:t>65</a:t>
            </a:r>
            <a:r>
              <a:rPr lang="en-US" altLang="zh-CN" sz="1200" dirty="0">
                <a:solidFill>
                  <a:schemeClr val="bg1"/>
                </a:solidFill>
                <a:latin typeface="+mj-lt"/>
                <a:ea typeface="OPPOSans H" panose="00020600040101010101" pitchFamily="18" charset="-122"/>
                <a:cs typeface="OPPOSans H" panose="00020600040101010101" pitchFamily="18" charset="-122"/>
              </a:rPr>
              <a:t>%</a:t>
            </a:r>
            <a:endParaRPr lang="en-US" sz="1200" dirty="0">
              <a:solidFill>
                <a:schemeClr val="bg1"/>
              </a:solidFill>
              <a:latin typeface="+mj-lt"/>
              <a:ea typeface="OPPOSans H" panose="00020600040101010101" pitchFamily="18" charset="-122"/>
              <a:cs typeface="OPPOSans H" panose="00020600040101010101" pitchFamily="18" charset="-122"/>
            </a:endParaRPr>
          </a:p>
        </p:txBody>
      </p:sp>
      <p:sp>
        <p:nvSpPr>
          <p:cNvPr id="25" name="矩形: 圆角 24">
            <a:extLst>
              <a:ext uri="{FF2B5EF4-FFF2-40B4-BE49-F238E27FC236}">
                <a16:creationId xmlns:a16="http://schemas.microsoft.com/office/drawing/2014/main" id="{AEDC55CA-5DFF-4B71-B536-DCB7703CB799}"/>
              </a:ext>
            </a:extLst>
          </p:cNvPr>
          <p:cNvSpPr/>
          <p:nvPr/>
        </p:nvSpPr>
        <p:spPr>
          <a:xfrm>
            <a:off x="6528360" y="3805783"/>
            <a:ext cx="3975100" cy="1980377"/>
          </a:xfrm>
          <a:prstGeom prst="roundRect">
            <a:avLst>
              <a:gd name="adj" fmla="val 6416"/>
            </a:avLst>
          </a:prstGeom>
          <a:gradFill>
            <a:gsLst>
              <a:gs pos="5000">
                <a:schemeClr val="accent1"/>
              </a:gs>
              <a:gs pos="100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 name="任意多边形: 形状 25">
            <a:extLst>
              <a:ext uri="{FF2B5EF4-FFF2-40B4-BE49-F238E27FC236}">
                <a16:creationId xmlns:a16="http://schemas.microsoft.com/office/drawing/2014/main" id="{4C8B9BEA-9261-42CD-B708-8DF68C4DEAE7}"/>
              </a:ext>
            </a:extLst>
          </p:cNvPr>
          <p:cNvSpPr/>
          <p:nvPr/>
        </p:nvSpPr>
        <p:spPr>
          <a:xfrm>
            <a:off x="6539473" y="3819752"/>
            <a:ext cx="3952875" cy="1536527"/>
          </a:xfrm>
          <a:custGeom>
            <a:avLst/>
            <a:gdLst>
              <a:gd name="connsiteX0" fmla="*/ 124952 w 3952875"/>
              <a:gd name="connsiteY0" fmla="*/ 0 h 1647826"/>
              <a:gd name="connsiteX1" fmla="*/ 3827923 w 3952875"/>
              <a:gd name="connsiteY1" fmla="*/ 0 h 1647826"/>
              <a:gd name="connsiteX2" fmla="*/ 3952875 w 3952875"/>
              <a:gd name="connsiteY2" fmla="*/ 124952 h 1647826"/>
              <a:gd name="connsiteX3" fmla="*/ 3952875 w 3952875"/>
              <a:gd name="connsiteY3" fmla="*/ 1408573 h 1647826"/>
              <a:gd name="connsiteX4" fmla="*/ 3827923 w 3952875"/>
              <a:gd name="connsiteY4" fmla="*/ 1533525 h 1647826"/>
              <a:gd name="connsiteX5" fmla="*/ 790286 w 3952875"/>
              <a:gd name="connsiteY5" fmla="*/ 1533525 h 1647826"/>
              <a:gd name="connsiteX6" fmla="*/ 723991 w 3952875"/>
              <a:gd name="connsiteY6" fmla="*/ 1647826 h 1647826"/>
              <a:gd name="connsiteX7" fmla="*/ 657697 w 3952875"/>
              <a:gd name="connsiteY7" fmla="*/ 1533525 h 1647826"/>
              <a:gd name="connsiteX8" fmla="*/ 124952 w 3952875"/>
              <a:gd name="connsiteY8" fmla="*/ 1533525 h 1647826"/>
              <a:gd name="connsiteX9" fmla="*/ 0 w 3952875"/>
              <a:gd name="connsiteY9" fmla="*/ 1408573 h 1647826"/>
              <a:gd name="connsiteX10" fmla="*/ 0 w 3952875"/>
              <a:gd name="connsiteY10" fmla="*/ 124952 h 1647826"/>
              <a:gd name="connsiteX11" fmla="*/ 124952 w 3952875"/>
              <a:gd name="connsiteY11" fmla="*/ 0 h 164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52875" h="1647826">
                <a:moveTo>
                  <a:pt x="124952" y="0"/>
                </a:moveTo>
                <a:lnTo>
                  <a:pt x="3827923" y="0"/>
                </a:lnTo>
                <a:cubicBezTo>
                  <a:pt x="3896932" y="0"/>
                  <a:pt x="3952875" y="55943"/>
                  <a:pt x="3952875" y="124952"/>
                </a:cubicBezTo>
                <a:lnTo>
                  <a:pt x="3952875" y="1408573"/>
                </a:lnTo>
                <a:cubicBezTo>
                  <a:pt x="3952875" y="1477582"/>
                  <a:pt x="3896932" y="1533525"/>
                  <a:pt x="3827923" y="1533525"/>
                </a:cubicBezTo>
                <a:lnTo>
                  <a:pt x="790286" y="1533525"/>
                </a:lnTo>
                <a:lnTo>
                  <a:pt x="723991" y="1647826"/>
                </a:lnTo>
                <a:lnTo>
                  <a:pt x="657697" y="1533525"/>
                </a:lnTo>
                <a:lnTo>
                  <a:pt x="124952" y="1533525"/>
                </a:lnTo>
                <a:cubicBezTo>
                  <a:pt x="55943" y="1533525"/>
                  <a:pt x="0" y="1477582"/>
                  <a:pt x="0" y="1408573"/>
                </a:cubicBezTo>
                <a:lnTo>
                  <a:pt x="0" y="124952"/>
                </a:lnTo>
                <a:cubicBezTo>
                  <a:pt x="0" y="55943"/>
                  <a:pt x="55943" y="0"/>
                  <a:pt x="124952" y="0"/>
                </a:cubicBezTo>
                <a:close/>
              </a:path>
            </a:pathLst>
          </a:custGeom>
          <a:solidFill>
            <a:schemeClr val="bg1"/>
          </a:solidFill>
          <a:ln>
            <a:noFill/>
          </a:ln>
          <a:effectLst>
            <a:outerShdw blurRad="127000" dist="38100" dir="5400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文本框 26">
            <a:extLst>
              <a:ext uri="{FF2B5EF4-FFF2-40B4-BE49-F238E27FC236}">
                <a16:creationId xmlns:a16="http://schemas.microsoft.com/office/drawing/2014/main" id="{DA2788DD-200A-4617-AD14-B845977154B7}"/>
              </a:ext>
            </a:extLst>
          </p:cNvPr>
          <p:cNvSpPr txBox="1"/>
          <p:nvPr/>
        </p:nvSpPr>
        <p:spPr>
          <a:xfrm>
            <a:off x="6643359" y="4300775"/>
            <a:ext cx="2736151" cy="914609"/>
          </a:xfrm>
          <a:prstGeom prst="rect">
            <a:avLst/>
          </a:prstGeom>
          <a:noFill/>
          <a:effectLst/>
        </p:spPr>
        <p:txBody>
          <a:bodyPr wrap="square" lIns="91440" tIns="45720" rIns="91440" bIns="45720" rtlCol="0">
            <a:noAutofit/>
          </a:bodyPr>
          <a:lstStyle/>
          <a:p>
            <a:pPr marL="0" marR="0" lvl="0" indent="0" defTabSz="914400" rtl="0" eaLnBrk="1" fontAlgn="auto" latinLnBrk="0" hangingPunct="1">
              <a:lnSpc>
                <a:spcPct val="130000"/>
              </a:lnSpc>
              <a:buClrTx/>
              <a:buSzTx/>
              <a:buFontTx/>
              <a:buNone/>
              <a:tabLst/>
              <a:defRPr/>
            </a:pPr>
            <a:r>
              <a:rPr kumimoji="0" lang="zh-CN" altLang="en-US" sz="1400" b="0" i="0" u="none" strike="noStrike" kern="1200" cap="none"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POSans R" panose="00020600040101010101" pitchFamily="18" charset="-122"/>
              </a:rPr>
              <a:t>一个矮桌组成，可以组成专属自己的独特储物单元，其灵感来自建筑结构</a:t>
            </a:r>
            <a:endParaRPr kumimoji="0" lang="zh-CN" altLang="en-US" sz="1400" b="0" i="0" u="none" strike="noStrike" kern="1200" cap="none"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POSans R" panose="00020600040101010101" pitchFamily="18" charset="-122"/>
            </a:endParaRPr>
          </a:p>
        </p:txBody>
      </p:sp>
      <p:sp>
        <p:nvSpPr>
          <p:cNvPr id="28" name="文本框 27">
            <a:extLst>
              <a:ext uri="{FF2B5EF4-FFF2-40B4-BE49-F238E27FC236}">
                <a16:creationId xmlns:a16="http://schemas.microsoft.com/office/drawing/2014/main" id="{1D3BCA3A-62BE-4F5B-8B14-D8FF1C55CF71}"/>
              </a:ext>
            </a:extLst>
          </p:cNvPr>
          <p:cNvSpPr txBox="1"/>
          <p:nvPr/>
        </p:nvSpPr>
        <p:spPr>
          <a:xfrm>
            <a:off x="6643359" y="3906344"/>
            <a:ext cx="1210588" cy="400110"/>
          </a:xfrm>
          <a:prstGeom prst="rect">
            <a:avLst/>
          </a:prstGeom>
          <a:noFill/>
        </p:spPr>
        <p:txBody>
          <a:bodyPr wrap="none"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a:ln>
                  <a:noFill/>
                </a:ln>
                <a:solidFill>
                  <a:schemeClr val="accent1"/>
                </a:solidFill>
                <a:effectLst/>
                <a:uLnTx/>
                <a:uFillTx/>
                <a:latin typeface="+mj-ea"/>
                <a:ea typeface="+mj-ea"/>
                <a:cs typeface="OPPOSans H" panose="00020600040101010101" pitchFamily="18" charset="-122"/>
              </a:rPr>
              <a:t>图案把握</a:t>
            </a:r>
            <a:endParaRPr kumimoji="0" lang="zh-CN" altLang="en-US" sz="2000" b="0" i="0" u="none" strike="noStrike" kern="1200" cap="none" spc="0" normalizeH="0" baseline="0" noProof="0" dirty="0">
              <a:ln>
                <a:noFill/>
              </a:ln>
              <a:solidFill>
                <a:schemeClr val="accent1"/>
              </a:solidFill>
              <a:effectLst/>
              <a:uLnTx/>
              <a:uFillTx/>
              <a:latin typeface="+mj-ea"/>
              <a:ea typeface="+mj-ea"/>
              <a:cs typeface="OPPOSans H" panose="00020600040101010101" pitchFamily="18" charset="-122"/>
            </a:endParaRPr>
          </a:p>
        </p:txBody>
      </p:sp>
      <p:cxnSp>
        <p:nvCxnSpPr>
          <p:cNvPr id="29" name="直接连接符 28">
            <a:extLst>
              <a:ext uri="{FF2B5EF4-FFF2-40B4-BE49-F238E27FC236}">
                <a16:creationId xmlns:a16="http://schemas.microsoft.com/office/drawing/2014/main" id="{D96D721E-EE84-43A7-A0FD-36A4A0977B03}"/>
              </a:ext>
            </a:extLst>
          </p:cNvPr>
          <p:cNvCxnSpPr/>
          <p:nvPr/>
        </p:nvCxnSpPr>
        <p:spPr>
          <a:xfrm>
            <a:off x="6750610" y="4312874"/>
            <a:ext cx="24288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06AFC685-FCE3-4A94-806B-2BF145CC1E89}"/>
              </a:ext>
            </a:extLst>
          </p:cNvPr>
          <p:cNvSpPr txBox="1"/>
          <p:nvPr/>
        </p:nvSpPr>
        <p:spPr>
          <a:xfrm>
            <a:off x="6661036" y="5356279"/>
            <a:ext cx="1467068" cy="400110"/>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bg1"/>
                </a:solidFill>
                <a:effectLst/>
                <a:uLnTx/>
                <a:uFillTx/>
                <a:latin typeface="+mj-ea"/>
                <a:ea typeface="+mj-ea"/>
                <a:cs typeface="OPPOSans H" panose="00020600040101010101" pitchFamily="18" charset="-122"/>
              </a:rPr>
              <a:t>关键词标题</a:t>
            </a:r>
          </a:p>
        </p:txBody>
      </p:sp>
      <p:sp>
        <p:nvSpPr>
          <p:cNvPr id="20" name="椭圆 19">
            <a:extLst>
              <a:ext uri="{FF2B5EF4-FFF2-40B4-BE49-F238E27FC236}">
                <a16:creationId xmlns:a16="http://schemas.microsoft.com/office/drawing/2014/main" id="{08278420-BE6A-4184-9281-488587E3C090}"/>
              </a:ext>
            </a:extLst>
          </p:cNvPr>
          <p:cNvSpPr/>
          <p:nvPr/>
        </p:nvSpPr>
        <p:spPr>
          <a:xfrm>
            <a:off x="9469699" y="4167110"/>
            <a:ext cx="689151" cy="689151"/>
          </a:xfrm>
          <a:prstGeom prst="ellipse">
            <a:avLst/>
          </a:prstGeom>
          <a:gradFill flip="none" rotWithShape="1">
            <a:gsLst>
              <a:gs pos="57000">
                <a:schemeClr val="accent1"/>
              </a:gs>
              <a:gs pos="0">
                <a:schemeClr val="accent1">
                  <a:lumMod val="75000"/>
                </a:schemeClr>
              </a:gs>
              <a:gs pos="100000">
                <a:schemeClr val="accent1">
                  <a:lumMod val="20000"/>
                  <a:lumOff val="80000"/>
                </a:schemeClr>
              </a:gs>
            </a:gsLst>
            <a:path path="circle">
              <a:fillToRect l="100000" t="100000"/>
            </a:path>
            <a:tileRect r="-100000" b="-100000"/>
          </a:gradFill>
          <a:ln w="12700" cap="flat" cmpd="sng" algn="ctr">
            <a:noFill/>
            <a:prstDash val="solid"/>
            <a:miter lim="800000"/>
          </a:ln>
          <a:effectLst/>
        </p:spPr>
        <p:txBody>
          <a:bodyPr rtlCol="0" anchor="ctr">
            <a:noAutofit/>
          </a:bodyPr>
          <a:lstStyle/>
          <a:p>
            <a:pPr algn="ctr"/>
            <a:endParaRPr lang="en-US" kern="0">
              <a:solidFill>
                <a:prstClr val="white"/>
              </a:solidFill>
              <a:latin typeface="微软雅黑" panose="020B0503020204020204" pitchFamily="34" charset="-122"/>
              <a:ea typeface="微软雅黑" panose="020B0503020204020204" pitchFamily="34" charset="-122"/>
            </a:endParaRPr>
          </a:p>
        </p:txBody>
      </p:sp>
      <p:sp>
        <p:nvSpPr>
          <p:cNvPr id="21" name="弧形 20">
            <a:extLst>
              <a:ext uri="{FF2B5EF4-FFF2-40B4-BE49-F238E27FC236}">
                <a16:creationId xmlns:a16="http://schemas.microsoft.com/office/drawing/2014/main" id="{A4C4B452-8E6F-46F4-8F62-2D76BE1D3CCA}"/>
              </a:ext>
            </a:extLst>
          </p:cNvPr>
          <p:cNvSpPr/>
          <p:nvPr/>
        </p:nvSpPr>
        <p:spPr>
          <a:xfrm>
            <a:off x="9390623" y="4088034"/>
            <a:ext cx="847303" cy="847303"/>
          </a:xfrm>
          <a:prstGeom prst="arc">
            <a:avLst>
              <a:gd name="adj1" fmla="val 16200000"/>
              <a:gd name="adj2" fmla="val 5672460"/>
            </a:avLst>
          </a:prstGeom>
          <a:ln w="101600" cap="rnd">
            <a:gradFill flip="none" rotWithShape="1">
              <a:gsLst>
                <a:gs pos="0">
                  <a:schemeClr val="accent1"/>
                </a:gs>
                <a:gs pos="100000">
                  <a:schemeClr val="accent1">
                    <a:lumMod val="60000"/>
                    <a:lumOff val="40000"/>
                    <a:alpha val="0"/>
                  </a:schemeClr>
                </a:gs>
              </a:gsLst>
              <a:lin ang="5400000" scaled="1"/>
              <a:tileRect/>
            </a:gradFill>
            <a:round/>
            <a:headEnd type="none"/>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p>
        </p:txBody>
      </p:sp>
      <p:sp>
        <p:nvSpPr>
          <p:cNvPr id="22" name="文本框 21">
            <a:extLst>
              <a:ext uri="{FF2B5EF4-FFF2-40B4-BE49-F238E27FC236}">
                <a16:creationId xmlns:a16="http://schemas.microsoft.com/office/drawing/2014/main" id="{90835A16-EF9D-4514-A9EE-CAE1E7D18D3B}"/>
              </a:ext>
            </a:extLst>
          </p:cNvPr>
          <p:cNvSpPr txBox="1"/>
          <p:nvPr/>
        </p:nvSpPr>
        <p:spPr>
          <a:xfrm>
            <a:off x="9477392" y="4311630"/>
            <a:ext cx="673766" cy="400110"/>
          </a:xfrm>
          <a:prstGeom prst="rect">
            <a:avLst/>
          </a:prstGeom>
          <a:noFill/>
        </p:spPr>
        <p:txBody>
          <a:bodyPr wrap="square" rtlCol="0">
            <a:noAutofit/>
          </a:bodyPr>
          <a:lstStyle/>
          <a:p>
            <a:pPr algn="ctr"/>
            <a:r>
              <a:rPr lang="en-US" altLang="zh-CN" sz="2000" dirty="0">
                <a:solidFill>
                  <a:schemeClr val="bg1"/>
                </a:solidFill>
                <a:latin typeface="+mj-lt"/>
                <a:ea typeface="OPPOSans H" panose="00020600040101010101" pitchFamily="18" charset="-122"/>
                <a:cs typeface="OPPOSans H" panose="00020600040101010101" pitchFamily="18" charset="-122"/>
              </a:rPr>
              <a:t>35</a:t>
            </a:r>
            <a:r>
              <a:rPr lang="en-US" altLang="zh-CN" sz="1200" dirty="0">
                <a:solidFill>
                  <a:schemeClr val="bg1"/>
                </a:solidFill>
                <a:latin typeface="+mj-lt"/>
                <a:ea typeface="OPPOSans H" panose="00020600040101010101" pitchFamily="18" charset="-122"/>
                <a:cs typeface="OPPOSans H" panose="00020600040101010101" pitchFamily="18" charset="-122"/>
              </a:rPr>
              <a:t>%</a:t>
            </a:r>
            <a:endParaRPr lang="en-US" sz="1200" dirty="0">
              <a:solidFill>
                <a:schemeClr val="bg1"/>
              </a:solidFill>
              <a:latin typeface="+mj-lt"/>
              <a:ea typeface="OPPOSans H" panose="00020600040101010101" pitchFamily="18" charset="-122"/>
              <a:cs typeface="OPPOSans H" panose="00020600040101010101" pitchFamily="18" charset="-122"/>
            </a:endParaRPr>
          </a:p>
        </p:txBody>
      </p:sp>
    </p:spTree>
    <p:extLst>
      <p:ext uri="{BB962C8B-B14F-4D97-AF65-F5344CB8AC3E}">
        <p14:creationId xmlns:p14="http://schemas.microsoft.com/office/powerpoint/2010/main" val="893846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最后总结</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201363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Learning</a:t>
            </a:r>
          </a:p>
        </p:txBody>
      </p:sp>
      <p:graphicFrame>
        <p:nvGraphicFramePr>
          <p:cNvPr id="4" name="图表 3">
            <a:extLst>
              <a:ext uri="{FF2B5EF4-FFF2-40B4-BE49-F238E27FC236}">
                <a16:creationId xmlns:a16="http://schemas.microsoft.com/office/drawing/2014/main" id="{4C4732AC-D7A5-4A1A-ACE7-930D9F4BCB7F}"/>
              </a:ext>
            </a:extLst>
          </p:cNvPr>
          <p:cNvGraphicFramePr/>
          <p:nvPr>
            <p:extLst>
              <p:ext uri="{D42A27DB-BD31-4B8C-83A1-F6EECF244321}">
                <p14:modId xmlns:p14="http://schemas.microsoft.com/office/powerpoint/2010/main" val="3646150368"/>
              </p:ext>
            </p:extLst>
          </p:nvPr>
        </p:nvGraphicFramePr>
        <p:xfrm>
          <a:off x="1115796" y="3009718"/>
          <a:ext cx="9793605" cy="2935876"/>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a:extLst>
              <a:ext uri="{FF2B5EF4-FFF2-40B4-BE49-F238E27FC236}">
                <a16:creationId xmlns:a16="http://schemas.microsoft.com/office/drawing/2014/main" id="{FAD7C7F4-F473-49F9-95E1-B949AA50A130}"/>
              </a:ext>
            </a:extLst>
          </p:cNvPr>
          <p:cNvSpPr/>
          <p:nvPr/>
        </p:nvSpPr>
        <p:spPr>
          <a:xfrm>
            <a:off x="2630901" y="1697081"/>
            <a:ext cx="2160268" cy="460382"/>
          </a:xfrm>
          <a:prstGeom prst="rect">
            <a:avLst/>
          </a:prstGeom>
          <a:noFill/>
        </p:spPr>
        <p:txBody>
          <a:bodyPr wrap="square"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chemeClr val="accent1">
                    <a:lumMod val="75000"/>
                  </a:schemeClr>
                </a:solidFill>
                <a:effectLst/>
                <a:uLnTx/>
                <a:uFillTx/>
                <a:latin typeface="+mj-ea"/>
                <a:ea typeface="+mj-ea"/>
                <a:cs typeface="+mn-cs"/>
              </a:rPr>
              <a:t>01 </a:t>
            </a:r>
            <a:r>
              <a:rPr kumimoji="0" lang="zh-CN" altLang="en-US" sz="2400" b="0" i="0" u="none" strike="noStrike" kern="1200" cap="none" spc="0" normalizeH="0" baseline="0" noProof="0">
                <a:ln>
                  <a:noFill/>
                </a:ln>
                <a:solidFill>
                  <a:schemeClr val="accent1">
                    <a:lumMod val="75000"/>
                  </a:schemeClr>
                </a:solidFill>
                <a:effectLst/>
                <a:uLnTx/>
                <a:uFillTx/>
                <a:latin typeface="+mj-ea"/>
                <a:ea typeface="+mj-ea"/>
                <a:cs typeface="+mn-cs"/>
              </a:rPr>
              <a:t>灵感来源</a:t>
            </a:r>
            <a:endParaRPr kumimoji="0" lang="zh-CN" altLang="en-US" sz="2400" b="0" i="0" u="none" strike="noStrike" kern="1200" cap="none" spc="0" normalizeH="0" baseline="0" noProof="0" dirty="0">
              <a:ln>
                <a:noFill/>
              </a:ln>
              <a:solidFill>
                <a:schemeClr val="accent1">
                  <a:lumMod val="75000"/>
                </a:schemeClr>
              </a:solidFill>
              <a:effectLst/>
              <a:uLnTx/>
              <a:uFillTx/>
              <a:latin typeface="+mj-ea"/>
              <a:ea typeface="+mj-ea"/>
              <a:cs typeface="+mn-cs"/>
            </a:endParaRPr>
          </a:p>
        </p:txBody>
      </p:sp>
      <p:sp>
        <p:nvSpPr>
          <p:cNvPr id="6" name="矩形 5">
            <a:extLst>
              <a:ext uri="{FF2B5EF4-FFF2-40B4-BE49-F238E27FC236}">
                <a16:creationId xmlns:a16="http://schemas.microsoft.com/office/drawing/2014/main" id="{25285CF3-6B36-47F0-8A2E-4525025CB020}"/>
              </a:ext>
            </a:extLst>
          </p:cNvPr>
          <p:cNvSpPr/>
          <p:nvPr/>
        </p:nvSpPr>
        <p:spPr>
          <a:xfrm>
            <a:off x="2624551" y="2275669"/>
            <a:ext cx="2645540" cy="914609"/>
          </a:xfrm>
          <a:prstGeom prst="rect">
            <a:avLst/>
          </a:prstGeom>
        </p:spPr>
        <p:txBody>
          <a:bodyPr wrap="square">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在一个矮桌组成，可以组成专属自己的独特储物单元，其灵感来自建筑结构</a:t>
            </a:r>
          </a:p>
        </p:txBody>
      </p:sp>
      <p:grpSp>
        <p:nvGrpSpPr>
          <p:cNvPr id="18" name="组合 17">
            <a:extLst>
              <a:ext uri="{FF2B5EF4-FFF2-40B4-BE49-F238E27FC236}">
                <a16:creationId xmlns:a16="http://schemas.microsoft.com/office/drawing/2014/main" id="{1BADBC62-D6C5-40AF-A78A-4BA5EF5B1CEA}"/>
              </a:ext>
            </a:extLst>
          </p:cNvPr>
          <p:cNvGrpSpPr/>
          <p:nvPr/>
        </p:nvGrpSpPr>
        <p:grpSpPr>
          <a:xfrm>
            <a:off x="1343409" y="1761511"/>
            <a:ext cx="979517" cy="979517"/>
            <a:chOff x="1343409" y="1633917"/>
            <a:chExt cx="979517" cy="979517"/>
          </a:xfrm>
        </p:grpSpPr>
        <p:sp>
          <p:nvSpPr>
            <p:cNvPr id="8" name="圆角矩形 6">
              <a:extLst>
                <a:ext uri="{FF2B5EF4-FFF2-40B4-BE49-F238E27FC236}">
                  <a16:creationId xmlns:a16="http://schemas.microsoft.com/office/drawing/2014/main" id="{CA6D63EC-C054-4C4B-B1E4-4826B098217B}"/>
                </a:ext>
              </a:extLst>
            </p:cNvPr>
            <p:cNvSpPr/>
            <p:nvPr/>
          </p:nvSpPr>
          <p:spPr>
            <a:xfrm>
              <a:off x="1343409" y="1633917"/>
              <a:ext cx="979517" cy="979517"/>
            </a:xfrm>
            <a:prstGeom prst="roundRect">
              <a:avLst/>
            </a:prstGeom>
            <a:gradFill>
              <a:gsLst>
                <a:gs pos="0">
                  <a:schemeClr val="accent1"/>
                </a:gs>
                <a:gs pos="100000">
                  <a:schemeClr val="accent1">
                    <a:lumMod val="75000"/>
                  </a:schemeClr>
                </a:gs>
              </a:gsLst>
              <a:path path="circle">
                <a:fillToRect r="100000" b="100000"/>
              </a:path>
            </a:gradFill>
            <a:ln>
              <a:noFill/>
            </a:ln>
            <a:effectLst>
              <a:outerShdw blurRad="190500" dist="38100" dir="10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9" name="出自【趣你的PPT】(微信:qunideppt)：最优质的PPT资源库">
              <a:extLst>
                <a:ext uri="{FF2B5EF4-FFF2-40B4-BE49-F238E27FC236}">
                  <a16:creationId xmlns:a16="http://schemas.microsoft.com/office/drawing/2014/main" id="{9E3C60B9-1867-430A-9068-F92E82AA12BB}"/>
                </a:ext>
              </a:extLst>
            </p:cNvPr>
            <p:cNvSpPr>
              <a:spLocks noEditPoints="1"/>
            </p:cNvSpPr>
            <p:nvPr/>
          </p:nvSpPr>
          <p:spPr bwMode="auto">
            <a:xfrm>
              <a:off x="1588921" y="1939162"/>
              <a:ext cx="443946" cy="360928"/>
            </a:xfrm>
            <a:custGeom>
              <a:avLst/>
              <a:gdLst>
                <a:gd name="T0" fmla="*/ 56 w 141"/>
                <a:gd name="T1" fmla="*/ 60 h 114"/>
                <a:gd name="T2" fmla="*/ 18 w 141"/>
                <a:gd name="T3" fmla="*/ 104 h 114"/>
                <a:gd name="T4" fmla="*/ 11 w 141"/>
                <a:gd name="T5" fmla="*/ 107 h 114"/>
                <a:gd name="T6" fmla="*/ 4 w 141"/>
                <a:gd name="T7" fmla="*/ 105 h 114"/>
                <a:gd name="T8" fmla="*/ 3 w 141"/>
                <a:gd name="T9" fmla="*/ 91 h 114"/>
                <a:gd name="T10" fmla="*/ 49 w 141"/>
                <a:gd name="T11" fmla="*/ 38 h 114"/>
                <a:gd name="T12" fmla="*/ 57 w 141"/>
                <a:gd name="T13" fmla="*/ 35 h 114"/>
                <a:gd name="T14" fmla="*/ 64 w 141"/>
                <a:gd name="T15" fmla="*/ 39 h 114"/>
                <a:gd name="T16" fmla="*/ 78 w 141"/>
                <a:gd name="T17" fmla="*/ 54 h 114"/>
                <a:gd name="T18" fmla="*/ 102 w 141"/>
                <a:gd name="T19" fmla="*/ 25 h 114"/>
                <a:gd name="T20" fmla="*/ 79 w 141"/>
                <a:gd name="T21" fmla="*/ 5 h 114"/>
                <a:gd name="T22" fmla="*/ 136 w 141"/>
                <a:gd name="T23" fmla="*/ 0 h 114"/>
                <a:gd name="T24" fmla="*/ 141 w 141"/>
                <a:gd name="T25" fmla="*/ 58 h 114"/>
                <a:gd name="T26" fmla="*/ 117 w 141"/>
                <a:gd name="T27" fmla="*/ 38 h 114"/>
                <a:gd name="T28" fmla="*/ 85 w 141"/>
                <a:gd name="T29" fmla="*/ 76 h 114"/>
                <a:gd name="T30" fmla="*/ 78 w 141"/>
                <a:gd name="T31" fmla="*/ 80 h 114"/>
                <a:gd name="T32" fmla="*/ 70 w 141"/>
                <a:gd name="T33" fmla="*/ 76 h 114"/>
                <a:gd name="T34" fmla="*/ 56 w 141"/>
                <a:gd name="T35" fmla="*/ 60 h 114"/>
                <a:gd name="T36" fmla="*/ 26 w 141"/>
                <a:gd name="T37" fmla="*/ 114 h 114"/>
                <a:gd name="T38" fmla="*/ 57 w 141"/>
                <a:gd name="T39" fmla="*/ 114 h 114"/>
                <a:gd name="T40" fmla="*/ 57 w 141"/>
                <a:gd name="T41" fmla="*/ 77 h 114"/>
                <a:gd name="T42" fmla="*/ 26 w 141"/>
                <a:gd name="T43" fmla="*/ 112 h 114"/>
                <a:gd name="T44" fmla="*/ 26 w 141"/>
                <a:gd name="T45" fmla="*/ 114 h 114"/>
                <a:gd name="T46" fmla="*/ 89 w 141"/>
                <a:gd name="T47" fmla="*/ 89 h 114"/>
                <a:gd name="T48" fmla="*/ 80 w 141"/>
                <a:gd name="T49" fmla="*/ 94 h 114"/>
                <a:gd name="T50" fmla="*/ 65 w 141"/>
                <a:gd name="T51" fmla="*/ 87 h 114"/>
                <a:gd name="T52" fmla="*/ 65 w 141"/>
                <a:gd name="T53" fmla="*/ 114 h 114"/>
                <a:gd name="T54" fmla="*/ 101 w 141"/>
                <a:gd name="T55" fmla="*/ 114 h 114"/>
                <a:gd name="T56" fmla="*/ 102 w 141"/>
                <a:gd name="T57" fmla="*/ 74 h 114"/>
                <a:gd name="T58" fmla="*/ 89 w 141"/>
                <a:gd name="T59" fmla="*/ 89 h 114"/>
                <a:gd name="T60" fmla="*/ 117 w 141"/>
                <a:gd name="T61" fmla="*/ 55 h 114"/>
                <a:gd name="T62" fmla="*/ 110 w 141"/>
                <a:gd name="T63" fmla="*/ 65 h 114"/>
                <a:gd name="T64" fmla="*/ 110 w 141"/>
                <a:gd name="T65" fmla="*/ 114 h 114"/>
                <a:gd name="T66" fmla="*/ 140 w 141"/>
                <a:gd name="T67" fmla="*/ 114 h 114"/>
                <a:gd name="T68" fmla="*/ 140 w 141"/>
                <a:gd name="T69" fmla="*/ 73 h 114"/>
                <a:gd name="T70" fmla="*/ 117 w 141"/>
                <a:gd name="T71" fmla="*/ 5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114">
                  <a:moveTo>
                    <a:pt x="56" y="60"/>
                  </a:moveTo>
                  <a:cubicBezTo>
                    <a:pt x="18" y="104"/>
                    <a:pt x="18" y="104"/>
                    <a:pt x="18" y="104"/>
                  </a:cubicBezTo>
                  <a:cubicBezTo>
                    <a:pt x="16" y="106"/>
                    <a:pt x="13" y="107"/>
                    <a:pt x="11" y="107"/>
                  </a:cubicBezTo>
                  <a:cubicBezTo>
                    <a:pt x="8" y="107"/>
                    <a:pt x="6" y="106"/>
                    <a:pt x="4" y="105"/>
                  </a:cubicBezTo>
                  <a:cubicBezTo>
                    <a:pt x="0" y="101"/>
                    <a:pt x="0" y="95"/>
                    <a:pt x="3" y="91"/>
                  </a:cubicBezTo>
                  <a:cubicBezTo>
                    <a:pt x="49" y="38"/>
                    <a:pt x="49" y="38"/>
                    <a:pt x="49" y="38"/>
                  </a:cubicBezTo>
                  <a:cubicBezTo>
                    <a:pt x="51" y="36"/>
                    <a:pt x="54" y="35"/>
                    <a:pt x="57" y="35"/>
                  </a:cubicBezTo>
                  <a:cubicBezTo>
                    <a:pt x="60" y="35"/>
                    <a:pt x="62" y="36"/>
                    <a:pt x="64" y="39"/>
                  </a:cubicBezTo>
                  <a:cubicBezTo>
                    <a:pt x="78" y="54"/>
                    <a:pt x="78" y="54"/>
                    <a:pt x="78" y="54"/>
                  </a:cubicBezTo>
                  <a:cubicBezTo>
                    <a:pt x="102" y="25"/>
                    <a:pt x="102" y="25"/>
                    <a:pt x="102" y="25"/>
                  </a:cubicBezTo>
                  <a:cubicBezTo>
                    <a:pt x="79" y="5"/>
                    <a:pt x="79" y="5"/>
                    <a:pt x="79" y="5"/>
                  </a:cubicBezTo>
                  <a:cubicBezTo>
                    <a:pt x="136" y="0"/>
                    <a:pt x="136" y="0"/>
                    <a:pt x="136" y="0"/>
                  </a:cubicBezTo>
                  <a:cubicBezTo>
                    <a:pt x="141" y="58"/>
                    <a:pt x="141" y="58"/>
                    <a:pt x="141" y="58"/>
                  </a:cubicBezTo>
                  <a:cubicBezTo>
                    <a:pt x="117" y="38"/>
                    <a:pt x="117" y="38"/>
                    <a:pt x="117" y="38"/>
                  </a:cubicBezTo>
                  <a:cubicBezTo>
                    <a:pt x="85" y="76"/>
                    <a:pt x="85" y="76"/>
                    <a:pt x="85" y="76"/>
                  </a:cubicBezTo>
                  <a:cubicBezTo>
                    <a:pt x="83" y="78"/>
                    <a:pt x="81" y="80"/>
                    <a:pt x="78" y="80"/>
                  </a:cubicBezTo>
                  <a:cubicBezTo>
                    <a:pt x="75" y="80"/>
                    <a:pt x="72" y="78"/>
                    <a:pt x="70" y="76"/>
                  </a:cubicBezTo>
                  <a:lnTo>
                    <a:pt x="56" y="60"/>
                  </a:lnTo>
                  <a:close/>
                  <a:moveTo>
                    <a:pt x="26" y="114"/>
                  </a:moveTo>
                  <a:cubicBezTo>
                    <a:pt x="57" y="114"/>
                    <a:pt x="57" y="114"/>
                    <a:pt x="57" y="114"/>
                  </a:cubicBezTo>
                  <a:cubicBezTo>
                    <a:pt x="57" y="77"/>
                    <a:pt x="57" y="77"/>
                    <a:pt x="57" y="77"/>
                  </a:cubicBezTo>
                  <a:cubicBezTo>
                    <a:pt x="26" y="112"/>
                    <a:pt x="26" y="112"/>
                    <a:pt x="26" y="112"/>
                  </a:cubicBezTo>
                  <a:lnTo>
                    <a:pt x="26" y="114"/>
                  </a:lnTo>
                  <a:close/>
                  <a:moveTo>
                    <a:pt x="89" y="89"/>
                  </a:moveTo>
                  <a:cubicBezTo>
                    <a:pt x="83" y="94"/>
                    <a:pt x="80" y="94"/>
                    <a:pt x="80" y="94"/>
                  </a:cubicBezTo>
                  <a:cubicBezTo>
                    <a:pt x="76" y="94"/>
                    <a:pt x="69" y="90"/>
                    <a:pt x="65" y="87"/>
                  </a:cubicBezTo>
                  <a:cubicBezTo>
                    <a:pt x="65" y="114"/>
                    <a:pt x="65" y="114"/>
                    <a:pt x="65" y="114"/>
                  </a:cubicBezTo>
                  <a:cubicBezTo>
                    <a:pt x="101" y="114"/>
                    <a:pt x="101" y="114"/>
                    <a:pt x="101" y="114"/>
                  </a:cubicBezTo>
                  <a:cubicBezTo>
                    <a:pt x="102" y="74"/>
                    <a:pt x="102" y="74"/>
                    <a:pt x="102" y="74"/>
                  </a:cubicBezTo>
                  <a:cubicBezTo>
                    <a:pt x="97" y="80"/>
                    <a:pt x="93" y="85"/>
                    <a:pt x="89" y="89"/>
                  </a:cubicBezTo>
                  <a:close/>
                  <a:moveTo>
                    <a:pt x="117" y="55"/>
                  </a:moveTo>
                  <a:cubicBezTo>
                    <a:pt x="110" y="65"/>
                    <a:pt x="110" y="65"/>
                    <a:pt x="110" y="65"/>
                  </a:cubicBezTo>
                  <a:cubicBezTo>
                    <a:pt x="110" y="114"/>
                    <a:pt x="110" y="114"/>
                    <a:pt x="110" y="114"/>
                  </a:cubicBezTo>
                  <a:cubicBezTo>
                    <a:pt x="140" y="114"/>
                    <a:pt x="140" y="114"/>
                    <a:pt x="140" y="114"/>
                  </a:cubicBezTo>
                  <a:cubicBezTo>
                    <a:pt x="140" y="73"/>
                    <a:pt x="140" y="73"/>
                    <a:pt x="140" y="73"/>
                  </a:cubicBezTo>
                  <a:cubicBezTo>
                    <a:pt x="134" y="68"/>
                    <a:pt x="117" y="55"/>
                    <a:pt x="117" y="55"/>
                  </a:cubicBezTo>
                  <a:close/>
                </a:path>
              </a:pathLst>
            </a:custGeom>
            <a:solidFill>
              <a:schemeClr val="accent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a:extLst>
              <a:ext uri="{FF2B5EF4-FFF2-40B4-BE49-F238E27FC236}">
                <a16:creationId xmlns:a16="http://schemas.microsoft.com/office/drawing/2014/main" id="{BCE37A77-18E9-4E17-B08E-53134E443E9D}"/>
              </a:ext>
            </a:extLst>
          </p:cNvPr>
          <p:cNvGrpSpPr/>
          <p:nvPr/>
        </p:nvGrpSpPr>
        <p:grpSpPr>
          <a:xfrm>
            <a:off x="6841636" y="1761511"/>
            <a:ext cx="969992" cy="969992"/>
            <a:chOff x="6924138" y="1068656"/>
            <a:chExt cx="1228725" cy="1228725"/>
          </a:xfrm>
        </p:grpSpPr>
        <p:sp>
          <p:nvSpPr>
            <p:cNvPr id="11" name="圆角矩形 7">
              <a:extLst>
                <a:ext uri="{FF2B5EF4-FFF2-40B4-BE49-F238E27FC236}">
                  <a16:creationId xmlns:a16="http://schemas.microsoft.com/office/drawing/2014/main" id="{CA9E9B44-27DA-4CD6-B69E-3F816336EB70}"/>
                </a:ext>
              </a:extLst>
            </p:cNvPr>
            <p:cNvSpPr/>
            <p:nvPr/>
          </p:nvSpPr>
          <p:spPr>
            <a:xfrm>
              <a:off x="6924138" y="1068656"/>
              <a:ext cx="1228725" cy="1228725"/>
            </a:xfrm>
            <a:prstGeom prst="roundRect">
              <a:avLst/>
            </a:prstGeom>
            <a:gradFill>
              <a:gsLst>
                <a:gs pos="0">
                  <a:schemeClr val="accent1"/>
                </a:gs>
                <a:gs pos="100000">
                  <a:schemeClr val="accent1">
                    <a:lumMod val="75000"/>
                  </a:schemeClr>
                </a:gs>
              </a:gsLst>
              <a:path path="circle">
                <a:fillToRect r="100000" b="100000"/>
              </a:path>
            </a:gradFill>
            <a:ln>
              <a:noFill/>
            </a:ln>
            <a:effectLst>
              <a:outerShdw blurRad="190500" dist="38100" dir="10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12" name="出自【趣你的PPT】(微信:qunideppt)：最优质的PPT资源库">
              <a:extLst>
                <a:ext uri="{FF2B5EF4-FFF2-40B4-BE49-F238E27FC236}">
                  <a16:creationId xmlns:a16="http://schemas.microsoft.com/office/drawing/2014/main" id="{3BB11873-44D0-476F-9061-6DA21314A3D9}"/>
                </a:ext>
              </a:extLst>
            </p:cNvPr>
            <p:cNvSpPr>
              <a:spLocks noEditPoints="1"/>
            </p:cNvSpPr>
            <p:nvPr/>
          </p:nvSpPr>
          <p:spPr bwMode="auto">
            <a:xfrm>
              <a:off x="7232113" y="1421081"/>
              <a:ext cx="574675" cy="529590"/>
            </a:xfrm>
            <a:custGeom>
              <a:avLst/>
              <a:gdLst>
                <a:gd name="T0" fmla="*/ 93 w 140"/>
                <a:gd name="T1" fmla="*/ 57 h 129"/>
                <a:gd name="T2" fmla="*/ 75 w 140"/>
                <a:gd name="T3" fmla="*/ 54 h 129"/>
                <a:gd name="T4" fmla="*/ 79 w 140"/>
                <a:gd name="T5" fmla="*/ 38 h 129"/>
                <a:gd name="T6" fmla="*/ 65 w 140"/>
                <a:gd name="T7" fmla="*/ 33 h 129"/>
                <a:gd name="T8" fmla="*/ 50 w 140"/>
                <a:gd name="T9" fmla="*/ 43 h 129"/>
                <a:gd name="T10" fmla="*/ 41 w 140"/>
                <a:gd name="T11" fmla="*/ 30 h 129"/>
                <a:gd name="T12" fmla="*/ 28 w 140"/>
                <a:gd name="T13" fmla="*/ 36 h 129"/>
                <a:gd name="T14" fmla="*/ 24 w 140"/>
                <a:gd name="T15" fmla="*/ 54 h 129"/>
                <a:gd name="T16" fmla="*/ 9 w 140"/>
                <a:gd name="T17" fmla="*/ 50 h 129"/>
                <a:gd name="T18" fmla="*/ 4 w 140"/>
                <a:gd name="T19" fmla="*/ 64 h 129"/>
                <a:gd name="T20" fmla="*/ 14 w 140"/>
                <a:gd name="T21" fmla="*/ 79 h 129"/>
                <a:gd name="T22" fmla="*/ 0 w 140"/>
                <a:gd name="T23" fmla="*/ 88 h 129"/>
                <a:gd name="T24" fmla="*/ 7 w 140"/>
                <a:gd name="T25" fmla="*/ 101 h 129"/>
                <a:gd name="T26" fmla="*/ 25 w 140"/>
                <a:gd name="T27" fmla="*/ 105 h 129"/>
                <a:gd name="T28" fmla="*/ 21 w 140"/>
                <a:gd name="T29" fmla="*/ 120 h 129"/>
                <a:gd name="T30" fmla="*/ 35 w 140"/>
                <a:gd name="T31" fmla="*/ 125 h 129"/>
                <a:gd name="T32" fmla="*/ 50 w 140"/>
                <a:gd name="T33" fmla="*/ 115 h 129"/>
                <a:gd name="T34" fmla="*/ 59 w 140"/>
                <a:gd name="T35" fmla="*/ 129 h 129"/>
                <a:gd name="T36" fmla="*/ 72 w 140"/>
                <a:gd name="T37" fmla="*/ 122 h 129"/>
                <a:gd name="T38" fmla="*/ 75 w 140"/>
                <a:gd name="T39" fmla="*/ 104 h 129"/>
                <a:gd name="T40" fmla="*/ 91 w 140"/>
                <a:gd name="T41" fmla="*/ 108 h 129"/>
                <a:gd name="T42" fmla="*/ 96 w 140"/>
                <a:gd name="T43" fmla="*/ 94 h 129"/>
                <a:gd name="T44" fmla="*/ 86 w 140"/>
                <a:gd name="T45" fmla="*/ 79 h 129"/>
                <a:gd name="T46" fmla="*/ 99 w 140"/>
                <a:gd name="T47" fmla="*/ 70 h 129"/>
                <a:gd name="T48" fmla="*/ 56 w 140"/>
                <a:gd name="T49" fmla="*/ 100 h 129"/>
                <a:gd name="T50" fmla="*/ 44 w 140"/>
                <a:gd name="T51" fmla="*/ 59 h 129"/>
                <a:gd name="T52" fmla="*/ 56 w 140"/>
                <a:gd name="T53" fmla="*/ 100 h 129"/>
                <a:gd name="T54" fmla="*/ 54 w 140"/>
                <a:gd name="T55" fmla="*/ 94 h 129"/>
                <a:gd name="T56" fmla="*/ 45 w 140"/>
                <a:gd name="T57" fmla="*/ 64 h 129"/>
                <a:gd name="T58" fmla="*/ 139 w 140"/>
                <a:gd name="T59" fmla="*/ 41 h 129"/>
                <a:gd name="T60" fmla="*/ 132 w 140"/>
                <a:gd name="T61" fmla="*/ 31 h 129"/>
                <a:gd name="T62" fmla="*/ 137 w 140"/>
                <a:gd name="T63" fmla="*/ 20 h 129"/>
                <a:gd name="T64" fmla="*/ 133 w 140"/>
                <a:gd name="T65" fmla="*/ 11 h 129"/>
                <a:gd name="T66" fmla="*/ 122 w 140"/>
                <a:gd name="T67" fmla="*/ 14 h 129"/>
                <a:gd name="T68" fmla="*/ 111 w 140"/>
                <a:gd name="T69" fmla="*/ 2 h 129"/>
                <a:gd name="T70" fmla="*/ 101 w 140"/>
                <a:gd name="T71" fmla="*/ 1 h 129"/>
                <a:gd name="T72" fmla="*/ 99 w 140"/>
                <a:gd name="T73" fmla="*/ 12 h 129"/>
                <a:gd name="T74" fmla="*/ 82 w 140"/>
                <a:gd name="T75" fmla="*/ 15 h 129"/>
                <a:gd name="T76" fmla="*/ 77 w 140"/>
                <a:gd name="T77" fmla="*/ 23 h 129"/>
                <a:gd name="T78" fmla="*/ 85 w 140"/>
                <a:gd name="T79" fmla="*/ 31 h 129"/>
                <a:gd name="T80" fmla="*/ 86 w 140"/>
                <a:gd name="T81" fmla="*/ 40 h 129"/>
                <a:gd name="T82" fmla="*/ 79 w 140"/>
                <a:gd name="T83" fmla="*/ 50 h 129"/>
                <a:gd name="T84" fmla="*/ 86 w 140"/>
                <a:gd name="T85" fmla="*/ 56 h 129"/>
                <a:gd name="T86" fmla="*/ 103 w 140"/>
                <a:gd name="T87" fmla="*/ 56 h 129"/>
                <a:gd name="T88" fmla="*/ 108 w 140"/>
                <a:gd name="T89" fmla="*/ 67 h 129"/>
                <a:gd name="T90" fmla="*/ 117 w 140"/>
                <a:gd name="T91" fmla="*/ 64 h 129"/>
                <a:gd name="T92" fmla="*/ 126 w 140"/>
                <a:gd name="T93" fmla="*/ 49 h 129"/>
                <a:gd name="T94" fmla="*/ 137 w 140"/>
                <a:gd name="T95" fmla="*/ 50 h 129"/>
                <a:gd name="T96" fmla="*/ 139 w 140"/>
                <a:gd name="T97" fmla="*/ 41 h 129"/>
                <a:gd name="T98" fmla="*/ 96 w 140"/>
                <a:gd name="T99" fmla="*/ 35 h 129"/>
                <a:gd name="T100" fmla="*/ 121 w 140"/>
                <a:gd name="T101" fmla="*/ 3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9">
                  <a:moveTo>
                    <a:pt x="96" y="59"/>
                  </a:moveTo>
                  <a:cubicBezTo>
                    <a:pt x="96" y="58"/>
                    <a:pt x="94" y="57"/>
                    <a:pt x="93" y="57"/>
                  </a:cubicBezTo>
                  <a:cubicBezTo>
                    <a:pt x="80" y="59"/>
                    <a:pt x="80" y="59"/>
                    <a:pt x="80" y="59"/>
                  </a:cubicBezTo>
                  <a:cubicBezTo>
                    <a:pt x="78" y="57"/>
                    <a:pt x="77" y="55"/>
                    <a:pt x="75" y="54"/>
                  </a:cubicBezTo>
                  <a:cubicBezTo>
                    <a:pt x="80" y="41"/>
                    <a:pt x="80" y="41"/>
                    <a:pt x="80" y="41"/>
                  </a:cubicBezTo>
                  <a:cubicBezTo>
                    <a:pt x="80" y="40"/>
                    <a:pt x="80" y="39"/>
                    <a:pt x="79" y="38"/>
                  </a:cubicBezTo>
                  <a:cubicBezTo>
                    <a:pt x="68" y="32"/>
                    <a:pt x="68" y="32"/>
                    <a:pt x="68" y="32"/>
                  </a:cubicBezTo>
                  <a:cubicBezTo>
                    <a:pt x="67" y="32"/>
                    <a:pt x="65" y="32"/>
                    <a:pt x="65" y="33"/>
                  </a:cubicBezTo>
                  <a:cubicBezTo>
                    <a:pt x="57" y="44"/>
                    <a:pt x="57" y="44"/>
                    <a:pt x="57" y="44"/>
                  </a:cubicBezTo>
                  <a:cubicBezTo>
                    <a:pt x="55" y="44"/>
                    <a:pt x="52" y="43"/>
                    <a:pt x="50" y="43"/>
                  </a:cubicBezTo>
                  <a:cubicBezTo>
                    <a:pt x="44" y="31"/>
                    <a:pt x="44" y="31"/>
                    <a:pt x="44" y="31"/>
                  </a:cubicBezTo>
                  <a:cubicBezTo>
                    <a:pt x="44" y="30"/>
                    <a:pt x="42" y="29"/>
                    <a:pt x="41" y="30"/>
                  </a:cubicBezTo>
                  <a:cubicBezTo>
                    <a:pt x="30" y="33"/>
                    <a:pt x="30" y="33"/>
                    <a:pt x="30" y="33"/>
                  </a:cubicBezTo>
                  <a:cubicBezTo>
                    <a:pt x="28" y="33"/>
                    <a:pt x="28" y="35"/>
                    <a:pt x="28" y="36"/>
                  </a:cubicBezTo>
                  <a:cubicBezTo>
                    <a:pt x="30" y="49"/>
                    <a:pt x="30" y="49"/>
                    <a:pt x="30" y="49"/>
                  </a:cubicBezTo>
                  <a:cubicBezTo>
                    <a:pt x="28" y="51"/>
                    <a:pt x="26" y="52"/>
                    <a:pt x="24" y="54"/>
                  </a:cubicBezTo>
                  <a:cubicBezTo>
                    <a:pt x="12" y="49"/>
                    <a:pt x="12" y="49"/>
                    <a:pt x="12" y="49"/>
                  </a:cubicBezTo>
                  <a:cubicBezTo>
                    <a:pt x="11" y="49"/>
                    <a:pt x="9" y="49"/>
                    <a:pt x="9" y="50"/>
                  </a:cubicBezTo>
                  <a:cubicBezTo>
                    <a:pt x="3" y="61"/>
                    <a:pt x="3" y="61"/>
                    <a:pt x="3" y="61"/>
                  </a:cubicBezTo>
                  <a:cubicBezTo>
                    <a:pt x="2" y="62"/>
                    <a:pt x="3" y="64"/>
                    <a:pt x="4" y="64"/>
                  </a:cubicBezTo>
                  <a:cubicBezTo>
                    <a:pt x="15" y="72"/>
                    <a:pt x="15" y="72"/>
                    <a:pt x="15" y="72"/>
                  </a:cubicBezTo>
                  <a:cubicBezTo>
                    <a:pt x="14" y="74"/>
                    <a:pt x="14" y="77"/>
                    <a:pt x="14" y="79"/>
                  </a:cubicBezTo>
                  <a:cubicBezTo>
                    <a:pt x="2" y="85"/>
                    <a:pt x="2" y="85"/>
                    <a:pt x="2" y="85"/>
                  </a:cubicBezTo>
                  <a:cubicBezTo>
                    <a:pt x="1" y="85"/>
                    <a:pt x="0" y="87"/>
                    <a:pt x="0" y="88"/>
                  </a:cubicBezTo>
                  <a:cubicBezTo>
                    <a:pt x="4" y="99"/>
                    <a:pt x="4" y="99"/>
                    <a:pt x="4" y="99"/>
                  </a:cubicBezTo>
                  <a:cubicBezTo>
                    <a:pt x="4" y="101"/>
                    <a:pt x="6" y="101"/>
                    <a:pt x="7" y="101"/>
                  </a:cubicBezTo>
                  <a:cubicBezTo>
                    <a:pt x="20" y="99"/>
                    <a:pt x="20" y="99"/>
                    <a:pt x="20" y="99"/>
                  </a:cubicBezTo>
                  <a:cubicBezTo>
                    <a:pt x="21" y="101"/>
                    <a:pt x="23" y="103"/>
                    <a:pt x="25" y="105"/>
                  </a:cubicBezTo>
                  <a:cubicBezTo>
                    <a:pt x="20" y="117"/>
                    <a:pt x="20" y="117"/>
                    <a:pt x="20" y="117"/>
                  </a:cubicBezTo>
                  <a:cubicBezTo>
                    <a:pt x="19" y="118"/>
                    <a:pt x="20" y="120"/>
                    <a:pt x="21" y="120"/>
                  </a:cubicBezTo>
                  <a:cubicBezTo>
                    <a:pt x="31" y="126"/>
                    <a:pt x="31" y="126"/>
                    <a:pt x="31" y="126"/>
                  </a:cubicBezTo>
                  <a:cubicBezTo>
                    <a:pt x="33" y="127"/>
                    <a:pt x="34" y="126"/>
                    <a:pt x="35" y="125"/>
                  </a:cubicBezTo>
                  <a:cubicBezTo>
                    <a:pt x="43" y="114"/>
                    <a:pt x="43" y="114"/>
                    <a:pt x="43" y="114"/>
                  </a:cubicBezTo>
                  <a:cubicBezTo>
                    <a:pt x="45" y="115"/>
                    <a:pt x="47" y="115"/>
                    <a:pt x="50" y="115"/>
                  </a:cubicBezTo>
                  <a:cubicBezTo>
                    <a:pt x="55" y="127"/>
                    <a:pt x="55" y="127"/>
                    <a:pt x="55" y="127"/>
                  </a:cubicBezTo>
                  <a:cubicBezTo>
                    <a:pt x="56" y="128"/>
                    <a:pt x="57" y="129"/>
                    <a:pt x="59" y="129"/>
                  </a:cubicBezTo>
                  <a:cubicBezTo>
                    <a:pt x="70" y="125"/>
                    <a:pt x="70" y="125"/>
                    <a:pt x="70" y="125"/>
                  </a:cubicBezTo>
                  <a:cubicBezTo>
                    <a:pt x="71" y="125"/>
                    <a:pt x="72" y="123"/>
                    <a:pt x="72" y="122"/>
                  </a:cubicBezTo>
                  <a:cubicBezTo>
                    <a:pt x="70" y="109"/>
                    <a:pt x="70" y="109"/>
                    <a:pt x="70" y="109"/>
                  </a:cubicBezTo>
                  <a:cubicBezTo>
                    <a:pt x="72" y="108"/>
                    <a:pt x="74" y="106"/>
                    <a:pt x="75" y="104"/>
                  </a:cubicBezTo>
                  <a:cubicBezTo>
                    <a:pt x="88" y="109"/>
                    <a:pt x="88" y="109"/>
                    <a:pt x="88" y="109"/>
                  </a:cubicBezTo>
                  <a:cubicBezTo>
                    <a:pt x="89" y="110"/>
                    <a:pt x="90" y="109"/>
                    <a:pt x="91" y="108"/>
                  </a:cubicBezTo>
                  <a:cubicBezTo>
                    <a:pt x="97" y="97"/>
                    <a:pt x="97" y="97"/>
                    <a:pt x="97" y="97"/>
                  </a:cubicBezTo>
                  <a:cubicBezTo>
                    <a:pt x="97" y="96"/>
                    <a:pt x="97" y="95"/>
                    <a:pt x="96" y="94"/>
                  </a:cubicBezTo>
                  <a:cubicBezTo>
                    <a:pt x="85" y="86"/>
                    <a:pt x="85" y="86"/>
                    <a:pt x="85" y="86"/>
                  </a:cubicBezTo>
                  <a:cubicBezTo>
                    <a:pt x="85" y="84"/>
                    <a:pt x="86" y="81"/>
                    <a:pt x="86" y="79"/>
                  </a:cubicBezTo>
                  <a:cubicBezTo>
                    <a:pt x="98" y="74"/>
                    <a:pt x="98" y="74"/>
                    <a:pt x="98" y="74"/>
                  </a:cubicBezTo>
                  <a:cubicBezTo>
                    <a:pt x="99" y="73"/>
                    <a:pt x="100" y="72"/>
                    <a:pt x="99" y="70"/>
                  </a:cubicBezTo>
                  <a:lnTo>
                    <a:pt x="96" y="59"/>
                  </a:lnTo>
                  <a:close/>
                  <a:moveTo>
                    <a:pt x="56" y="100"/>
                  </a:moveTo>
                  <a:cubicBezTo>
                    <a:pt x="45" y="103"/>
                    <a:pt x="33" y="97"/>
                    <a:pt x="29" y="85"/>
                  </a:cubicBezTo>
                  <a:cubicBezTo>
                    <a:pt x="26" y="74"/>
                    <a:pt x="32" y="62"/>
                    <a:pt x="44" y="59"/>
                  </a:cubicBezTo>
                  <a:cubicBezTo>
                    <a:pt x="55" y="55"/>
                    <a:pt x="67" y="62"/>
                    <a:pt x="70" y="73"/>
                  </a:cubicBezTo>
                  <a:cubicBezTo>
                    <a:pt x="74" y="84"/>
                    <a:pt x="67" y="96"/>
                    <a:pt x="56" y="100"/>
                  </a:cubicBezTo>
                  <a:close/>
                  <a:moveTo>
                    <a:pt x="64" y="75"/>
                  </a:moveTo>
                  <a:cubicBezTo>
                    <a:pt x="67" y="83"/>
                    <a:pt x="62" y="91"/>
                    <a:pt x="54" y="94"/>
                  </a:cubicBezTo>
                  <a:cubicBezTo>
                    <a:pt x="46" y="96"/>
                    <a:pt x="38" y="92"/>
                    <a:pt x="35" y="84"/>
                  </a:cubicBezTo>
                  <a:cubicBezTo>
                    <a:pt x="33" y="75"/>
                    <a:pt x="37" y="67"/>
                    <a:pt x="45" y="64"/>
                  </a:cubicBezTo>
                  <a:cubicBezTo>
                    <a:pt x="53" y="62"/>
                    <a:pt x="62" y="67"/>
                    <a:pt x="64" y="75"/>
                  </a:cubicBezTo>
                  <a:close/>
                  <a:moveTo>
                    <a:pt x="139" y="41"/>
                  </a:moveTo>
                  <a:cubicBezTo>
                    <a:pt x="132" y="36"/>
                    <a:pt x="132" y="36"/>
                    <a:pt x="132" y="36"/>
                  </a:cubicBezTo>
                  <a:cubicBezTo>
                    <a:pt x="132" y="34"/>
                    <a:pt x="132" y="33"/>
                    <a:pt x="132" y="31"/>
                  </a:cubicBezTo>
                  <a:cubicBezTo>
                    <a:pt x="131" y="29"/>
                    <a:pt x="131" y="28"/>
                    <a:pt x="131" y="26"/>
                  </a:cubicBezTo>
                  <a:cubicBezTo>
                    <a:pt x="137" y="20"/>
                    <a:pt x="137" y="20"/>
                    <a:pt x="137" y="20"/>
                  </a:cubicBezTo>
                  <a:cubicBezTo>
                    <a:pt x="138" y="19"/>
                    <a:pt x="138" y="18"/>
                    <a:pt x="137" y="17"/>
                  </a:cubicBezTo>
                  <a:cubicBezTo>
                    <a:pt x="133" y="11"/>
                    <a:pt x="133" y="11"/>
                    <a:pt x="133" y="11"/>
                  </a:cubicBezTo>
                  <a:cubicBezTo>
                    <a:pt x="132" y="10"/>
                    <a:pt x="131" y="10"/>
                    <a:pt x="130" y="10"/>
                  </a:cubicBezTo>
                  <a:cubicBezTo>
                    <a:pt x="122" y="14"/>
                    <a:pt x="122" y="14"/>
                    <a:pt x="122" y="14"/>
                  </a:cubicBezTo>
                  <a:cubicBezTo>
                    <a:pt x="119" y="12"/>
                    <a:pt x="116" y="11"/>
                    <a:pt x="113" y="10"/>
                  </a:cubicBezTo>
                  <a:cubicBezTo>
                    <a:pt x="111" y="2"/>
                    <a:pt x="111" y="2"/>
                    <a:pt x="111" y="2"/>
                  </a:cubicBezTo>
                  <a:cubicBezTo>
                    <a:pt x="111" y="1"/>
                    <a:pt x="109" y="0"/>
                    <a:pt x="108" y="0"/>
                  </a:cubicBezTo>
                  <a:cubicBezTo>
                    <a:pt x="101" y="1"/>
                    <a:pt x="101" y="1"/>
                    <a:pt x="101" y="1"/>
                  </a:cubicBezTo>
                  <a:cubicBezTo>
                    <a:pt x="100" y="1"/>
                    <a:pt x="99" y="2"/>
                    <a:pt x="99" y="3"/>
                  </a:cubicBezTo>
                  <a:cubicBezTo>
                    <a:pt x="99" y="12"/>
                    <a:pt x="99" y="12"/>
                    <a:pt x="99" y="12"/>
                  </a:cubicBezTo>
                  <a:cubicBezTo>
                    <a:pt x="96" y="13"/>
                    <a:pt x="93" y="15"/>
                    <a:pt x="91" y="18"/>
                  </a:cubicBezTo>
                  <a:cubicBezTo>
                    <a:pt x="82" y="15"/>
                    <a:pt x="82" y="15"/>
                    <a:pt x="82" y="15"/>
                  </a:cubicBezTo>
                  <a:cubicBezTo>
                    <a:pt x="81" y="15"/>
                    <a:pt x="80" y="16"/>
                    <a:pt x="79" y="17"/>
                  </a:cubicBezTo>
                  <a:cubicBezTo>
                    <a:pt x="77" y="23"/>
                    <a:pt x="77" y="23"/>
                    <a:pt x="77" y="23"/>
                  </a:cubicBezTo>
                  <a:cubicBezTo>
                    <a:pt x="76" y="24"/>
                    <a:pt x="76" y="25"/>
                    <a:pt x="77" y="26"/>
                  </a:cubicBezTo>
                  <a:cubicBezTo>
                    <a:pt x="85" y="31"/>
                    <a:pt x="85" y="31"/>
                    <a:pt x="85" y="31"/>
                  </a:cubicBezTo>
                  <a:cubicBezTo>
                    <a:pt x="85" y="32"/>
                    <a:pt x="85" y="34"/>
                    <a:pt x="85" y="36"/>
                  </a:cubicBezTo>
                  <a:cubicBezTo>
                    <a:pt x="85" y="37"/>
                    <a:pt x="85" y="39"/>
                    <a:pt x="86" y="40"/>
                  </a:cubicBezTo>
                  <a:cubicBezTo>
                    <a:pt x="80" y="47"/>
                    <a:pt x="80" y="47"/>
                    <a:pt x="80" y="47"/>
                  </a:cubicBezTo>
                  <a:cubicBezTo>
                    <a:pt x="79" y="48"/>
                    <a:pt x="79" y="49"/>
                    <a:pt x="79" y="50"/>
                  </a:cubicBezTo>
                  <a:cubicBezTo>
                    <a:pt x="83" y="56"/>
                    <a:pt x="83" y="56"/>
                    <a:pt x="83" y="56"/>
                  </a:cubicBezTo>
                  <a:cubicBezTo>
                    <a:pt x="84" y="57"/>
                    <a:pt x="85" y="57"/>
                    <a:pt x="86" y="56"/>
                  </a:cubicBezTo>
                  <a:cubicBezTo>
                    <a:pt x="94" y="52"/>
                    <a:pt x="94" y="52"/>
                    <a:pt x="94" y="52"/>
                  </a:cubicBezTo>
                  <a:cubicBezTo>
                    <a:pt x="97" y="54"/>
                    <a:pt x="100" y="56"/>
                    <a:pt x="103" y="56"/>
                  </a:cubicBezTo>
                  <a:cubicBezTo>
                    <a:pt x="106" y="65"/>
                    <a:pt x="106" y="65"/>
                    <a:pt x="106" y="65"/>
                  </a:cubicBezTo>
                  <a:cubicBezTo>
                    <a:pt x="106" y="66"/>
                    <a:pt x="107" y="67"/>
                    <a:pt x="108" y="67"/>
                  </a:cubicBezTo>
                  <a:cubicBezTo>
                    <a:pt x="115" y="66"/>
                    <a:pt x="115" y="66"/>
                    <a:pt x="115" y="66"/>
                  </a:cubicBezTo>
                  <a:cubicBezTo>
                    <a:pt x="116" y="66"/>
                    <a:pt x="117" y="65"/>
                    <a:pt x="117" y="64"/>
                  </a:cubicBezTo>
                  <a:cubicBezTo>
                    <a:pt x="118" y="55"/>
                    <a:pt x="118" y="55"/>
                    <a:pt x="118" y="55"/>
                  </a:cubicBezTo>
                  <a:cubicBezTo>
                    <a:pt x="121" y="53"/>
                    <a:pt x="123" y="51"/>
                    <a:pt x="126" y="49"/>
                  </a:cubicBezTo>
                  <a:cubicBezTo>
                    <a:pt x="134" y="51"/>
                    <a:pt x="134" y="51"/>
                    <a:pt x="134" y="51"/>
                  </a:cubicBezTo>
                  <a:cubicBezTo>
                    <a:pt x="135" y="52"/>
                    <a:pt x="137" y="51"/>
                    <a:pt x="137" y="50"/>
                  </a:cubicBezTo>
                  <a:cubicBezTo>
                    <a:pt x="140" y="44"/>
                    <a:pt x="140" y="44"/>
                    <a:pt x="140" y="44"/>
                  </a:cubicBezTo>
                  <a:cubicBezTo>
                    <a:pt x="140" y="43"/>
                    <a:pt x="140" y="41"/>
                    <a:pt x="139" y="41"/>
                  </a:cubicBezTo>
                  <a:close/>
                  <a:moveTo>
                    <a:pt x="110" y="46"/>
                  </a:moveTo>
                  <a:cubicBezTo>
                    <a:pt x="103" y="46"/>
                    <a:pt x="97" y="41"/>
                    <a:pt x="96" y="35"/>
                  </a:cubicBezTo>
                  <a:cubicBezTo>
                    <a:pt x="95" y="28"/>
                    <a:pt x="100" y="22"/>
                    <a:pt x="107" y="21"/>
                  </a:cubicBezTo>
                  <a:cubicBezTo>
                    <a:pt x="114" y="20"/>
                    <a:pt x="120" y="25"/>
                    <a:pt x="121" y="32"/>
                  </a:cubicBezTo>
                  <a:cubicBezTo>
                    <a:pt x="121" y="39"/>
                    <a:pt x="116" y="45"/>
                    <a:pt x="110" y="46"/>
                  </a:cubicBezTo>
                  <a:close/>
                </a:path>
              </a:pathLst>
            </a:custGeom>
            <a:solidFill>
              <a:schemeClr val="accent2"/>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cxnSp>
        <p:nvCxnSpPr>
          <p:cNvPr id="13" name="直接连接符 12">
            <a:extLst>
              <a:ext uri="{FF2B5EF4-FFF2-40B4-BE49-F238E27FC236}">
                <a16:creationId xmlns:a16="http://schemas.microsoft.com/office/drawing/2014/main" id="{D648A930-D681-4AE1-B504-37FE73BD0DD9}"/>
              </a:ext>
            </a:extLst>
          </p:cNvPr>
          <p:cNvCxnSpPr>
            <a:cxnSpLocks/>
          </p:cNvCxnSpPr>
          <p:nvPr/>
        </p:nvCxnSpPr>
        <p:spPr>
          <a:xfrm>
            <a:off x="6096000" y="1747142"/>
            <a:ext cx="0" cy="115062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90A57128-3EAD-41E8-AEF2-275A37650EB1}"/>
              </a:ext>
            </a:extLst>
          </p:cNvPr>
          <p:cNvSpPr/>
          <p:nvPr/>
        </p:nvSpPr>
        <p:spPr>
          <a:xfrm>
            <a:off x="2746153" y="2203182"/>
            <a:ext cx="523875" cy="4571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矩形 14">
            <a:extLst>
              <a:ext uri="{FF2B5EF4-FFF2-40B4-BE49-F238E27FC236}">
                <a16:creationId xmlns:a16="http://schemas.microsoft.com/office/drawing/2014/main" id="{874337D2-D952-4376-8769-5FA70282E9CB}"/>
              </a:ext>
            </a:extLst>
          </p:cNvPr>
          <p:cNvSpPr/>
          <p:nvPr/>
        </p:nvSpPr>
        <p:spPr>
          <a:xfrm>
            <a:off x="8098453" y="1697081"/>
            <a:ext cx="2160268" cy="461665"/>
          </a:xfrm>
          <a:prstGeom prst="rect">
            <a:avLst/>
          </a:prstGeom>
          <a:noFill/>
        </p:spPr>
        <p:txBody>
          <a:bodyPr wrap="square"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chemeClr val="accent1">
                    <a:lumMod val="75000"/>
                  </a:schemeClr>
                </a:solidFill>
                <a:effectLst/>
                <a:uLnTx/>
                <a:uFillTx/>
                <a:latin typeface="+mj-ea"/>
                <a:ea typeface="+mj-ea"/>
                <a:cs typeface="+mn-cs"/>
              </a:rPr>
              <a:t>02</a:t>
            </a:r>
            <a:r>
              <a:rPr kumimoji="0" lang="zh-CN" altLang="en-US" sz="2400" b="0" i="0" u="none" strike="noStrike" kern="1200" cap="none" spc="0" normalizeH="0" baseline="0" noProof="0">
                <a:ln>
                  <a:noFill/>
                </a:ln>
                <a:solidFill>
                  <a:schemeClr val="accent1">
                    <a:lumMod val="75000"/>
                  </a:schemeClr>
                </a:solidFill>
                <a:effectLst/>
                <a:uLnTx/>
                <a:uFillTx/>
                <a:latin typeface="+mj-ea"/>
                <a:ea typeface="+mj-ea"/>
                <a:cs typeface="+mn-cs"/>
              </a:rPr>
              <a:t>颜色运用</a:t>
            </a:r>
            <a:endParaRPr kumimoji="0" lang="zh-CN" altLang="en-US" sz="2400" b="0" i="0" u="none" strike="noStrike" kern="1200" cap="none" spc="0" normalizeH="0" baseline="0" noProof="0" dirty="0">
              <a:ln>
                <a:noFill/>
              </a:ln>
              <a:solidFill>
                <a:schemeClr val="accent1">
                  <a:lumMod val="75000"/>
                </a:schemeClr>
              </a:solidFill>
              <a:effectLst/>
              <a:uLnTx/>
              <a:uFillTx/>
              <a:latin typeface="+mj-ea"/>
              <a:ea typeface="+mj-ea"/>
              <a:cs typeface="+mn-cs"/>
            </a:endParaRPr>
          </a:p>
        </p:txBody>
      </p:sp>
      <p:sp>
        <p:nvSpPr>
          <p:cNvPr id="16" name="矩形 15">
            <a:extLst>
              <a:ext uri="{FF2B5EF4-FFF2-40B4-BE49-F238E27FC236}">
                <a16:creationId xmlns:a16="http://schemas.microsoft.com/office/drawing/2014/main" id="{4B23F56B-6CBF-4EE8-A8D6-63FFFDB5D104}"/>
              </a:ext>
            </a:extLst>
          </p:cNvPr>
          <p:cNvSpPr/>
          <p:nvPr/>
        </p:nvSpPr>
        <p:spPr>
          <a:xfrm>
            <a:off x="8092103" y="2275669"/>
            <a:ext cx="2645540" cy="914609"/>
          </a:xfrm>
          <a:prstGeom prst="rect">
            <a:avLst/>
          </a:prstGeom>
        </p:spPr>
        <p:txBody>
          <a:bodyPr wrap="square">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在这里混沌之爱的作品灵感来源于日常生活，以及与孩子和丈夫之间相处的点滴</a:t>
            </a:r>
          </a:p>
        </p:txBody>
      </p:sp>
      <p:sp>
        <p:nvSpPr>
          <p:cNvPr id="17" name="矩形 16">
            <a:extLst>
              <a:ext uri="{FF2B5EF4-FFF2-40B4-BE49-F238E27FC236}">
                <a16:creationId xmlns:a16="http://schemas.microsoft.com/office/drawing/2014/main" id="{5FE08A3C-8384-4510-843C-D1811262DCA8}"/>
              </a:ext>
            </a:extLst>
          </p:cNvPr>
          <p:cNvSpPr/>
          <p:nvPr/>
        </p:nvSpPr>
        <p:spPr>
          <a:xfrm>
            <a:off x="8213705" y="2203182"/>
            <a:ext cx="523875" cy="4571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542487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a:extLst>
              <a:ext uri="{FF2B5EF4-FFF2-40B4-BE49-F238E27FC236}">
                <a16:creationId xmlns:a16="http://schemas.microsoft.com/office/drawing/2014/main" id="{AE54F6F2-54E3-CA8D-A013-7C43371812E3}"/>
              </a:ext>
            </a:extLst>
          </p:cNvPr>
          <p:cNvSpPr/>
          <p:nvPr/>
        </p:nvSpPr>
        <p:spPr>
          <a:xfrm>
            <a:off x="1410538" y="1804069"/>
            <a:ext cx="4086594" cy="3973319"/>
          </a:xfrm>
          <a:prstGeom prst="rect">
            <a:avLst/>
          </a:prstGeom>
          <a:solidFill>
            <a:schemeClr val="accent1"/>
          </a:solidFill>
          <a:ln w="635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最后总结</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233875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Growing Up</a:t>
            </a:r>
          </a:p>
        </p:txBody>
      </p:sp>
      <p:grpSp>
        <p:nvGrpSpPr>
          <p:cNvPr id="16" name="组合 15">
            <a:extLst>
              <a:ext uri="{FF2B5EF4-FFF2-40B4-BE49-F238E27FC236}">
                <a16:creationId xmlns:a16="http://schemas.microsoft.com/office/drawing/2014/main" id="{1108539C-26A2-49E0-A7D4-393B0A31FDAA}"/>
              </a:ext>
            </a:extLst>
          </p:cNvPr>
          <p:cNvGrpSpPr/>
          <p:nvPr/>
        </p:nvGrpSpPr>
        <p:grpSpPr>
          <a:xfrm>
            <a:off x="6701697" y="1976334"/>
            <a:ext cx="1771079" cy="610821"/>
            <a:chOff x="2401887" y="6343651"/>
            <a:chExt cx="10306035" cy="3554413"/>
          </a:xfrm>
          <a:gradFill flip="none" rotWithShape="1">
            <a:gsLst>
              <a:gs pos="0">
                <a:schemeClr val="accent1">
                  <a:lumMod val="90000"/>
                </a:schemeClr>
              </a:gs>
              <a:gs pos="95000">
                <a:schemeClr val="accent1">
                  <a:lumMod val="75000"/>
                </a:schemeClr>
              </a:gs>
            </a:gsLst>
            <a:lin ang="5400000" scaled="1"/>
            <a:tileRect/>
          </a:gradFill>
        </p:grpSpPr>
        <p:sp>
          <p:nvSpPr>
            <p:cNvPr id="32" name="Freeform 1266">
              <a:extLst>
                <a:ext uri="{FF2B5EF4-FFF2-40B4-BE49-F238E27FC236}">
                  <a16:creationId xmlns:a16="http://schemas.microsoft.com/office/drawing/2014/main" id="{6F7B4984-9535-45BE-8FB4-07E93FB14385}"/>
                </a:ext>
              </a:extLst>
            </p:cNvPr>
            <p:cNvSpPr>
              <a:spLocks/>
            </p:cNvSpPr>
            <p:nvPr/>
          </p:nvSpPr>
          <p:spPr bwMode="auto">
            <a:xfrm>
              <a:off x="11028346" y="6343651"/>
              <a:ext cx="1679576" cy="3519493"/>
            </a:xfrm>
            <a:custGeom>
              <a:avLst/>
              <a:gdLst>
                <a:gd name="T0" fmla="*/ 683 w 900"/>
                <a:gd name="T1" fmla="*/ 1322 h 1887"/>
                <a:gd name="T2" fmla="*/ 621 w 900"/>
                <a:gd name="T3" fmla="*/ 1439 h 1887"/>
                <a:gd name="T4" fmla="*/ 824 w 900"/>
                <a:gd name="T5" fmla="*/ 1387 h 1887"/>
                <a:gd name="T6" fmla="*/ 479 w 900"/>
                <a:gd name="T7" fmla="*/ 1621 h 1887"/>
                <a:gd name="T8" fmla="*/ 762 w 900"/>
                <a:gd name="T9" fmla="*/ 1543 h 1887"/>
                <a:gd name="T10" fmla="*/ 431 w 900"/>
                <a:gd name="T11" fmla="*/ 1687 h 1887"/>
                <a:gd name="T12" fmla="*/ 436 w 900"/>
                <a:gd name="T13" fmla="*/ 1733 h 1887"/>
                <a:gd name="T14" fmla="*/ 559 w 900"/>
                <a:gd name="T15" fmla="*/ 1792 h 1887"/>
                <a:gd name="T16" fmla="*/ 194 w 900"/>
                <a:gd name="T17" fmla="*/ 1826 h 1887"/>
                <a:gd name="T18" fmla="*/ 51 w 900"/>
                <a:gd name="T19" fmla="*/ 1867 h 1887"/>
                <a:gd name="T20" fmla="*/ 309 w 900"/>
                <a:gd name="T21" fmla="*/ 1508 h 1887"/>
                <a:gd name="T22" fmla="*/ 270 w 900"/>
                <a:gd name="T23" fmla="*/ 1764 h 1887"/>
                <a:gd name="T24" fmla="*/ 434 w 900"/>
                <a:gd name="T25" fmla="*/ 1368 h 1887"/>
                <a:gd name="T26" fmla="*/ 466 w 900"/>
                <a:gd name="T27" fmla="*/ 1606 h 1887"/>
                <a:gd name="T28" fmla="*/ 495 w 900"/>
                <a:gd name="T29" fmla="*/ 1364 h 1887"/>
                <a:gd name="T30" fmla="*/ 599 w 900"/>
                <a:gd name="T31" fmla="*/ 1435 h 1887"/>
                <a:gd name="T32" fmla="*/ 581 w 900"/>
                <a:gd name="T33" fmla="*/ 1221 h 1887"/>
                <a:gd name="T34" fmla="*/ 686 w 900"/>
                <a:gd name="T35" fmla="*/ 1249 h 1887"/>
                <a:gd name="T36" fmla="*/ 599 w 900"/>
                <a:gd name="T37" fmla="*/ 997 h 1887"/>
                <a:gd name="T38" fmla="*/ 731 w 900"/>
                <a:gd name="T39" fmla="*/ 946 h 1887"/>
                <a:gd name="T40" fmla="*/ 563 w 900"/>
                <a:gd name="T41" fmla="*/ 759 h 1887"/>
                <a:gd name="T42" fmla="*/ 715 w 900"/>
                <a:gd name="T43" fmla="*/ 772 h 1887"/>
                <a:gd name="T44" fmla="*/ 526 w 900"/>
                <a:gd name="T45" fmla="*/ 622 h 1887"/>
                <a:gd name="T46" fmla="*/ 669 w 900"/>
                <a:gd name="T47" fmla="*/ 618 h 1887"/>
                <a:gd name="T48" fmla="*/ 562 w 900"/>
                <a:gd name="T49" fmla="*/ 494 h 1887"/>
                <a:gd name="T50" fmla="*/ 592 w 900"/>
                <a:gd name="T51" fmla="*/ 471 h 1887"/>
                <a:gd name="T52" fmla="*/ 556 w 900"/>
                <a:gd name="T53" fmla="*/ 410 h 1887"/>
                <a:gd name="T54" fmla="*/ 361 w 900"/>
                <a:gd name="T55" fmla="*/ 332 h 1887"/>
                <a:gd name="T56" fmla="*/ 443 w 900"/>
                <a:gd name="T57" fmla="*/ 279 h 1887"/>
                <a:gd name="T58" fmla="*/ 222 w 900"/>
                <a:gd name="T59" fmla="*/ 225 h 1887"/>
                <a:gd name="T60" fmla="*/ 197 w 900"/>
                <a:gd name="T61" fmla="*/ 187 h 1887"/>
                <a:gd name="T62" fmla="*/ 180 w 900"/>
                <a:gd name="T63" fmla="*/ 104 h 1887"/>
                <a:gd name="T64" fmla="*/ 204 w 900"/>
                <a:gd name="T65" fmla="*/ 84 h 1887"/>
                <a:gd name="T66" fmla="*/ 218 w 900"/>
                <a:gd name="T67" fmla="*/ 0 h 1887"/>
                <a:gd name="T68" fmla="*/ 338 w 900"/>
                <a:gd name="T69" fmla="*/ 171 h 1887"/>
                <a:gd name="T70" fmla="*/ 423 w 900"/>
                <a:gd name="T71" fmla="*/ 138 h 1887"/>
                <a:gd name="T72" fmla="*/ 472 w 900"/>
                <a:gd name="T73" fmla="*/ 272 h 1887"/>
                <a:gd name="T74" fmla="*/ 534 w 900"/>
                <a:gd name="T75" fmla="*/ 221 h 1887"/>
                <a:gd name="T76" fmla="*/ 573 w 900"/>
                <a:gd name="T77" fmla="*/ 398 h 1887"/>
                <a:gd name="T78" fmla="*/ 648 w 900"/>
                <a:gd name="T79" fmla="*/ 352 h 1887"/>
                <a:gd name="T80" fmla="*/ 654 w 900"/>
                <a:gd name="T81" fmla="*/ 522 h 1887"/>
                <a:gd name="T82" fmla="*/ 727 w 900"/>
                <a:gd name="T83" fmla="*/ 429 h 1887"/>
                <a:gd name="T84" fmla="*/ 790 w 900"/>
                <a:gd name="T85" fmla="*/ 517 h 1887"/>
                <a:gd name="T86" fmla="*/ 731 w 900"/>
                <a:gd name="T87" fmla="*/ 770 h 1887"/>
                <a:gd name="T88" fmla="*/ 859 w 900"/>
                <a:gd name="T89" fmla="*/ 692 h 1887"/>
                <a:gd name="T90" fmla="*/ 749 w 900"/>
                <a:gd name="T91" fmla="*/ 946 h 1887"/>
                <a:gd name="T92" fmla="*/ 849 w 900"/>
                <a:gd name="T93" fmla="*/ 902 h 1887"/>
                <a:gd name="T94" fmla="*/ 738 w 900"/>
                <a:gd name="T95" fmla="*/ 1127 h 1887"/>
                <a:gd name="T96" fmla="*/ 712 w 900"/>
                <a:gd name="T97" fmla="*/ 1236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0" h="1887">
                  <a:moveTo>
                    <a:pt x="900" y="1106"/>
                  </a:moveTo>
                  <a:cubicBezTo>
                    <a:pt x="894" y="1125"/>
                    <a:pt x="889" y="1144"/>
                    <a:pt x="883" y="1163"/>
                  </a:cubicBezTo>
                  <a:cubicBezTo>
                    <a:pt x="869" y="1202"/>
                    <a:pt x="851" y="1239"/>
                    <a:pt x="823" y="1269"/>
                  </a:cubicBezTo>
                  <a:cubicBezTo>
                    <a:pt x="785" y="1310"/>
                    <a:pt x="739" y="1329"/>
                    <a:pt x="683" y="1322"/>
                  </a:cubicBezTo>
                  <a:cubicBezTo>
                    <a:pt x="679" y="1322"/>
                    <a:pt x="676" y="1322"/>
                    <a:pt x="674" y="1326"/>
                  </a:cubicBezTo>
                  <a:cubicBezTo>
                    <a:pt x="655" y="1364"/>
                    <a:pt x="636" y="1402"/>
                    <a:pt x="617" y="1440"/>
                  </a:cubicBezTo>
                  <a:cubicBezTo>
                    <a:pt x="616" y="1441"/>
                    <a:pt x="617" y="1441"/>
                    <a:pt x="616" y="1443"/>
                  </a:cubicBezTo>
                  <a:cubicBezTo>
                    <a:pt x="618" y="1441"/>
                    <a:pt x="620" y="1440"/>
                    <a:pt x="621" y="1439"/>
                  </a:cubicBezTo>
                  <a:cubicBezTo>
                    <a:pt x="651" y="1408"/>
                    <a:pt x="680" y="1377"/>
                    <a:pt x="717" y="1355"/>
                  </a:cubicBezTo>
                  <a:cubicBezTo>
                    <a:pt x="756" y="1330"/>
                    <a:pt x="800" y="1318"/>
                    <a:pt x="847" y="1322"/>
                  </a:cubicBezTo>
                  <a:cubicBezTo>
                    <a:pt x="850" y="1322"/>
                    <a:pt x="852" y="1323"/>
                    <a:pt x="858" y="1324"/>
                  </a:cubicBezTo>
                  <a:cubicBezTo>
                    <a:pt x="846" y="1346"/>
                    <a:pt x="836" y="1367"/>
                    <a:pt x="824" y="1387"/>
                  </a:cubicBezTo>
                  <a:cubicBezTo>
                    <a:pt x="803" y="1422"/>
                    <a:pt x="778" y="1454"/>
                    <a:pt x="746" y="1479"/>
                  </a:cubicBezTo>
                  <a:cubicBezTo>
                    <a:pt x="693" y="1520"/>
                    <a:pt x="635" y="1533"/>
                    <a:pt x="571" y="1510"/>
                  </a:cubicBezTo>
                  <a:cubicBezTo>
                    <a:pt x="555" y="1529"/>
                    <a:pt x="541" y="1548"/>
                    <a:pt x="525" y="1567"/>
                  </a:cubicBezTo>
                  <a:cubicBezTo>
                    <a:pt x="510" y="1585"/>
                    <a:pt x="494" y="1602"/>
                    <a:pt x="479" y="1621"/>
                  </a:cubicBezTo>
                  <a:cubicBezTo>
                    <a:pt x="482" y="1619"/>
                    <a:pt x="485" y="1617"/>
                    <a:pt x="489" y="1615"/>
                  </a:cubicBezTo>
                  <a:cubicBezTo>
                    <a:pt x="516" y="1598"/>
                    <a:pt x="543" y="1580"/>
                    <a:pt x="571" y="1565"/>
                  </a:cubicBezTo>
                  <a:cubicBezTo>
                    <a:pt x="610" y="1543"/>
                    <a:pt x="653" y="1530"/>
                    <a:pt x="699" y="1531"/>
                  </a:cubicBezTo>
                  <a:cubicBezTo>
                    <a:pt x="720" y="1532"/>
                    <a:pt x="741" y="1534"/>
                    <a:pt x="762" y="1543"/>
                  </a:cubicBezTo>
                  <a:cubicBezTo>
                    <a:pt x="752" y="1556"/>
                    <a:pt x="743" y="1569"/>
                    <a:pt x="733" y="1580"/>
                  </a:cubicBezTo>
                  <a:cubicBezTo>
                    <a:pt x="699" y="1619"/>
                    <a:pt x="663" y="1654"/>
                    <a:pt x="617" y="1678"/>
                  </a:cubicBezTo>
                  <a:cubicBezTo>
                    <a:pt x="563" y="1706"/>
                    <a:pt x="507" y="1717"/>
                    <a:pt x="448" y="1695"/>
                  </a:cubicBezTo>
                  <a:cubicBezTo>
                    <a:pt x="442" y="1693"/>
                    <a:pt x="437" y="1690"/>
                    <a:pt x="431" y="1687"/>
                  </a:cubicBezTo>
                  <a:cubicBezTo>
                    <a:pt x="426" y="1684"/>
                    <a:pt x="421" y="1681"/>
                    <a:pt x="418" y="1679"/>
                  </a:cubicBezTo>
                  <a:cubicBezTo>
                    <a:pt x="369" y="1714"/>
                    <a:pt x="322" y="1749"/>
                    <a:pt x="277" y="1781"/>
                  </a:cubicBezTo>
                  <a:cubicBezTo>
                    <a:pt x="286" y="1778"/>
                    <a:pt x="300" y="1772"/>
                    <a:pt x="313" y="1768"/>
                  </a:cubicBezTo>
                  <a:cubicBezTo>
                    <a:pt x="353" y="1753"/>
                    <a:pt x="394" y="1740"/>
                    <a:pt x="436" y="1733"/>
                  </a:cubicBezTo>
                  <a:cubicBezTo>
                    <a:pt x="482" y="1726"/>
                    <a:pt x="526" y="1729"/>
                    <a:pt x="569" y="1747"/>
                  </a:cubicBezTo>
                  <a:cubicBezTo>
                    <a:pt x="578" y="1750"/>
                    <a:pt x="585" y="1754"/>
                    <a:pt x="593" y="1758"/>
                  </a:cubicBezTo>
                  <a:cubicBezTo>
                    <a:pt x="595" y="1759"/>
                    <a:pt x="596" y="1760"/>
                    <a:pt x="598" y="1762"/>
                  </a:cubicBezTo>
                  <a:cubicBezTo>
                    <a:pt x="585" y="1772"/>
                    <a:pt x="572" y="1782"/>
                    <a:pt x="559" y="1792"/>
                  </a:cubicBezTo>
                  <a:cubicBezTo>
                    <a:pt x="517" y="1822"/>
                    <a:pt x="472" y="1848"/>
                    <a:pt x="423" y="1865"/>
                  </a:cubicBezTo>
                  <a:cubicBezTo>
                    <a:pt x="374" y="1881"/>
                    <a:pt x="325" y="1887"/>
                    <a:pt x="275" y="1874"/>
                  </a:cubicBezTo>
                  <a:cubicBezTo>
                    <a:pt x="245" y="1866"/>
                    <a:pt x="218" y="1852"/>
                    <a:pt x="197" y="1829"/>
                  </a:cubicBezTo>
                  <a:cubicBezTo>
                    <a:pt x="196" y="1827"/>
                    <a:pt x="194" y="1826"/>
                    <a:pt x="194" y="1826"/>
                  </a:cubicBezTo>
                  <a:cubicBezTo>
                    <a:pt x="159" y="1840"/>
                    <a:pt x="125" y="1855"/>
                    <a:pt x="91" y="1869"/>
                  </a:cubicBezTo>
                  <a:cubicBezTo>
                    <a:pt x="80" y="1874"/>
                    <a:pt x="68" y="1877"/>
                    <a:pt x="57" y="1881"/>
                  </a:cubicBezTo>
                  <a:cubicBezTo>
                    <a:pt x="51" y="1883"/>
                    <a:pt x="46" y="1885"/>
                    <a:pt x="43" y="1878"/>
                  </a:cubicBezTo>
                  <a:cubicBezTo>
                    <a:pt x="40" y="1871"/>
                    <a:pt x="46" y="1869"/>
                    <a:pt x="51" y="1867"/>
                  </a:cubicBezTo>
                  <a:cubicBezTo>
                    <a:pt x="94" y="1849"/>
                    <a:pt x="136" y="1832"/>
                    <a:pt x="178" y="1815"/>
                  </a:cubicBezTo>
                  <a:cubicBezTo>
                    <a:pt x="183" y="1813"/>
                    <a:pt x="185" y="1811"/>
                    <a:pt x="184" y="1805"/>
                  </a:cubicBezTo>
                  <a:cubicBezTo>
                    <a:pt x="170" y="1749"/>
                    <a:pt x="179" y="1696"/>
                    <a:pt x="207" y="1646"/>
                  </a:cubicBezTo>
                  <a:cubicBezTo>
                    <a:pt x="235" y="1595"/>
                    <a:pt x="270" y="1550"/>
                    <a:pt x="309" y="1508"/>
                  </a:cubicBezTo>
                  <a:cubicBezTo>
                    <a:pt x="310" y="1507"/>
                    <a:pt x="311" y="1507"/>
                    <a:pt x="312" y="1506"/>
                  </a:cubicBezTo>
                  <a:cubicBezTo>
                    <a:pt x="342" y="1541"/>
                    <a:pt x="358" y="1580"/>
                    <a:pt x="352" y="1627"/>
                  </a:cubicBezTo>
                  <a:cubicBezTo>
                    <a:pt x="347" y="1671"/>
                    <a:pt x="324" y="1706"/>
                    <a:pt x="295" y="1737"/>
                  </a:cubicBezTo>
                  <a:cubicBezTo>
                    <a:pt x="287" y="1746"/>
                    <a:pt x="278" y="1755"/>
                    <a:pt x="270" y="1764"/>
                  </a:cubicBezTo>
                  <a:cubicBezTo>
                    <a:pt x="317" y="1736"/>
                    <a:pt x="362" y="1703"/>
                    <a:pt x="402" y="1668"/>
                  </a:cubicBezTo>
                  <a:cubicBezTo>
                    <a:pt x="394" y="1646"/>
                    <a:pt x="385" y="1625"/>
                    <a:pt x="379" y="1604"/>
                  </a:cubicBezTo>
                  <a:cubicBezTo>
                    <a:pt x="369" y="1568"/>
                    <a:pt x="372" y="1531"/>
                    <a:pt x="382" y="1495"/>
                  </a:cubicBezTo>
                  <a:cubicBezTo>
                    <a:pt x="394" y="1450"/>
                    <a:pt x="412" y="1408"/>
                    <a:pt x="434" y="1368"/>
                  </a:cubicBezTo>
                  <a:cubicBezTo>
                    <a:pt x="435" y="1367"/>
                    <a:pt x="435" y="1366"/>
                    <a:pt x="436" y="1364"/>
                  </a:cubicBezTo>
                  <a:cubicBezTo>
                    <a:pt x="475" y="1391"/>
                    <a:pt x="500" y="1427"/>
                    <a:pt x="505" y="1474"/>
                  </a:cubicBezTo>
                  <a:cubicBezTo>
                    <a:pt x="510" y="1517"/>
                    <a:pt x="496" y="1555"/>
                    <a:pt x="475" y="1591"/>
                  </a:cubicBezTo>
                  <a:cubicBezTo>
                    <a:pt x="472" y="1596"/>
                    <a:pt x="469" y="1601"/>
                    <a:pt x="466" y="1606"/>
                  </a:cubicBezTo>
                  <a:cubicBezTo>
                    <a:pt x="467" y="1607"/>
                    <a:pt x="468" y="1608"/>
                    <a:pt x="469" y="1608"/>
                  </a:cubicBezTo>
                  <a:cubicBezTo>
                    <a:pt x="498" y="1573"/>
                    <a:pt x="527" y="1538"/>
                    <a:pt x="557" y="1503"/>
                  </a:cubicBezTo>
                  <a:cubicBezTo>
                    <a:pt x="549" y="1493"/>
                    <a:pt x="541" y="1485"/>
                    <a:pt x="535" y="1476"/>
                  </a:cubicBezTo>
                  <a:cubicBezTo>
                    <a:pt x="510" y="1443"/>
                    <a:pt x="496" y="1405"/>
                    <a:pt x="495" y="1364"/>
                  </a:cubicBezTo>
                  <a:cubicBezTo>
                    <a:pt x="493" y="1314"/>
                    <a:pt x="502" y="1266"/>
                    <a:pt x="516" y="1218"/>
                  </a:cubicBezTo>
                  <a:cubicBezTo>
                    <a:pt x="516" y="1218"/>
                    <a:pt x="516" y="1217"/>
                    <a:pt x="517" y="1216"/>
                  </a:cubicBezTo>
                  <a:cubicBezTo>
                    <a:pt x="558" y="1236"/>
                    <a:pt x="591" y="1263"/>
                    <a:pt x="606" y="1307"/>
                  </a:cubicBezTo>
                  <a:cubicBezTo>
                    <a:pt x="620" y="1351"/>
                    <a:pt x="613" y="1393"/>
                    <a:pt x="599" y="1435"/>
                  </a:cubicBezTo>
                  <a:cubicBezTo>
                    <a:pt x="600" y="1436"/>
                    <a:pt x="601" y="1436"/>
                    <a:pt x="602" y="1436"/>
                  </a:cubicBezTo>
                  <a:cubicBezTo>
                    <a:pt x="622" y="1397"/>
                    <a:pt x="642" y="1357"/>
                    <a:pt x="661" y="1318"/>
                  </a:cubicBezTo>
                  <a:cubicBezTo>
                    <a:pt x="646" y="1306"/>
                    <a:pt x="633" y="1295"/>
                    <a:pt x="620" y="1283"/>
                  </a:cubicBezTo>
                  <a:cubicBezTo>
                    <a:pt x="603" y="1265"/>
                    <a:pt x="591" y="1244"/>
                    <a:pt x="581" y="1221"/>
                  </a:cubicBezTo>
                  <a:cubicBezTo>
                    <a:pt x="561" y="1175"/>
                    <a:pt x="561" y="1127"/>
                    <a:pt x="561" y="1079"/>
                  </a:cubicBezTo>
                  <a:cubicBezTo>
                    <a:pt x="561" y="1073"/>
                    <a:pt x="562" y="1066"/>
                    <a:pt x="563" y="1059"/>
                  </a:cubicBezTo>
                  <a:cubicBezTo>
                    <a:pt x="606" y="1068"/>
                    <a:pt x="641" y="1090"/>
                    <a:pt x="664" y="1127"/>
                  </a:cubicBezTo>
                  <a:cubicBezTo>
                    <a:pt x="687" y="1165"/>
                    <a:pt x="688" y="1207"/>
                    <a:pt x="686" y="1249"/>
                  </a:cubicBezTo>
                  <a:cubicBezTo>
                    <a:pt x="692" y="1229"/>
                    <a:pt x="698" y="1208"/>
                    <a:pt x="703" y="1188"/>
                  </a:cubicBezTo>
                  <a:cubicBezTo>
                    <a:pt x="708" y="1169"/>
                    <a:pt x="711" y="1150"/>
                    <a:pt x="715" y="1131"/>
                  </a:cubicBezTo>
                  <a:cubicBezTo>
                    <a:pt x="716" y="1127"/>
                    <a:pt x="716" y="1124"/>
                    <a:pt x="712" y="1123"/>
                  </a:cubicBezTo>
                  <a:cubicBezTo>
                    <a:pt x="654" y="1099"/>
                    <a:pt x="618" y="1056"/>
                    <a:pt x="599" y="997"/>
                  </a:cubicBezTo>
                  <a:cubicBezTo>
                    <a:pt x="589" y="967"/>
                    <a:pt x="582" y="936"/>
                    <a:pt x="578" y="903"/>
                  </a:cubicBezTo>
                  <a:cubicBezTo>
                    <a:pt x="619" y="904"/>
                    <a:pt x="654" y="918"/>
                    <a:pt x="682" y="948"/>
                  </a:cubicBezTo>
                  <a:cubicBezTo>
                    <a:pt x="710" y="978"/>
                    <a:pt x="720" y="1015"/>
                    <a:pt x="726" y="1054"/>
                  </a:cubicBezTo>
                  <a:cubicBezTo>
                    <a:pt x="731" y="1018"/>
                    <a:pt x="732" y="982"/>
                    <a:pt x="731" y="946"/>
                  </a:cubicBezTo>
                  <a:cubicBezTo>
                    <a:pt x="716" y="940"/>
                    <a:pt x="701" y="936"/>
                    <a:pt x="687" y="930"/>
                  </a:cubicBezTo>
                  <a:cubicBezTo>
                    <a:pt x="648" y="912"/>
                    <a:pt x="621" y="882"/>
                    <a:pt x="601" y="845"/>
                  </a:cubicBezTo>
                  <a:cubicBezTo>
                    <a:pt x="588" y="820"/>
                    <a:pt x="578" y="794"/>
                    <a:pt x="566" y="769"/>
                  </a:cubicBezTo>
                  <a:cubicBezTo>
                    <a:pt x="565" y="766"/>
                    <a:pt x="564" y="763"/>
                    <a:pt x="563" y="759"/>
                  </a:cubicBezTo>
                  <a:cubicBezTo>
                    <a:pt x="602" y="754"/>
                    <a:pt x="637" y="762"/>
                    <a:pt x="667" y="784"/>
                  </a:cubicBezTo>
                  <a:cubicBezTo>
                    <a:pt x="698" y="807"/>
                    <a:pt x="715" y="839"/>
                    <a:pt x="727" y="874"/>
                  </a:cubicBezTo>
                  <a:cubicBezTo>
                    <a:pt x="727" y="874"/>
                    <a:pt x="728" y="874"/>
                    <a:pt x="729" y="873"/>
                  </a:cubicBezTo>
                  <a:cubicBezTo>
                    <a:pt x="724" y="839"/>
                    <a:pt x="719" y="805"/>
                    <a:pt x="715" y="772"/>
                  </a:cubicBezTo>
                  <a:cubicBezTo>
                    <a:pt x="702" y="770"/>
                    <a:pt x="690" y="769"/>
                    <a:pt x="679" y="766"/>
                  </a:cubicBezTo>
                  <a:cubicBezTo>
                    <a:pt x="644" y="759"/>
                    <a:pt x="616" y="741"/>
                    <a:pt x="591" y="716"/>
                  </a:cubicBezTo>
                  <a:cubicBezTo>
                    <a:pt x="566" y="690"/>
                    <a:pt x="546" y="660"/>
                    <a:pt x="529" y="628"/>
                  </a:cubicBezTo>
                  <a:cubicBezTo>
                    <a:pt x="528" y="627"/>
                    <a:pt x="528" y="625"/>
                    <a:pt x="526" y="622"/>
                  </a:cubicBezTo>
                  <a:cubicBezTo>
                    <a:pt x="561" y="613"/>
                    <a:pt x="594" y="615"/>
                    <a:pt x="626" y="631"/>
                  </a:cubicBezTo>
                  <a:cubicBezTo>
                    <a:pt x="659" y="647"/>
                    <a:pt x="679" y="674"/>
                    <a:pt x="698" y="704"/>
                  </a:cubicBezTo>
                  <a:cubicBezTo>
                    <a:pt x="694" y="691"/>
                    <a:pt x="690" y="678"/>
                    <a:pt x="686" y="666"/>
                  </a:cubicBezTo>
                  <a:cubicBezTo>
                    <a:pt x="681" y="650"/>
                    <a:pt x="675" y="634"/>
                    <a:pt x="669" y="618"/>
                  </a:cubicBezTo>
                  <a:cubicBezTo>
                    <a:pt x="668" y="616"/>
                    <a:pt x="665" y="613"/>
                    <a:pt x="663" y="613"/>
                  </a:cubicBezTo>
                  <a:cubicBezTo>
                    <a:pt x="600" y="619"/>
                    <a:pt x="552" y="593"/>
                    <a:pt x="511" y="549"/>
                  </a:cubicBezTo>
                  <a:cubicBezTo>
                    <a:pt x="497" y="534"/>
                    <a:pt x="483" y="517"/>
                    <a:pt x="469" y="501"/>
                  </a:cubicBezTo>
                  <a:cubicBezTo>
                    <a:pt x="500" y="487"/>
                    <a:pt x="531" y="485"/>
                    <a:pt x="562" y="494"/>
                  </a:cubicBezTo>
                  <a:cubicBezTo>
                    <a:pt x="594" y="504"/>
                    <a:pt x="617" y="524"/>
                    <a:pt x="639" y="547"/>
                  </a:cubicBezTo>
                  <a:cubicBezTo>
                    <a:pt x="633" y="536"/>
                    <a:pt x="628" y="525"/>
                    <a:pt x="621" y="513"/>
                  </a:cubicBezTo>
                  <a:cubicBezTo>
                    <a:pt x="615" y="501"/>
                    <a:pt x="607" y="488"/>
                    <a:pt x="600" y="475"/>
                  </a:cubicBezTo>
                  <a:cubicBezTo>
                    <a:pt x="598" y="473"/>
                    <a:pt x="594" y="471"/>
                    <a:pt x="592" y="471"/>
                  </a:cubicBezTo>
                  <a:cubicBezTo>
                    <a:pt x="545" y="482"/>
                    <a:pt x="503" y="473"/>
                    <a:pt x="464" y="446"/>
                  </a:cubicBezTo>
                  <a:cubicBezTo>
                    <a:pt x="441" y="430"/>
                    <a:pt x="421" y="412"/>
                    <a:pt x="399" y="394"/>
                  </a:cubicBezTo>
                  <a:cubicBezTo>
                    <a:pt x="398" y="394"/>
                    <a:pt x="398" y="392"/>
                    <a:pt x="397" y="391"/>
                  </a:cubicBezTo>
                  <a:cubicBezTo>
                    <a:pt x="429" y="369"/>
                    <a:pt x="490" y="356"/>
                    <a:pt x="556" y="410"/>
                  </a:cubicBezTo>
                  <a:cubicBezTo>
                    <a:pt x="548" y="400"/>
                    <a:pt x="541" y="390"/>
                    <a:pt x="534" y="380"/>
                  </a:cubicBezTo>
                  <a:cubicBezTo>
                    <a:pt x="526" y="370"/>
                    <a:pt x="518" y="361"/>
                    <a:pt x="510" y="351"/>
                  </a:cubicBezTo>
                  <a:cubicBezTo>
                    <a:pt x="490" y="359"/>
                    <a:pt x="470" y="363"/>
                    <a:pt x="448" y="362"/>
                  </a:cubicBezTo>
                  <a:cubicBezTo>
                    <a:pt x="417" y="360"/>
                    <a:pt x="389" y="347"/>
                    <a:pt x="361" y="332"/>
                  </a:cubicBezTo>
                  <a:cubicBezTo>
                    <a:pt x="345" y="323"/>
                    <a:pt x="330" y="312"/>
                    <a:pt x="312" y="301"/>
                  </a:cubicBezTo>
                  <a:cubicBezTo>
                    <a:pt x="335" y="283"/>
                    <a:pt x="359" y="275"/>
                    <a:pt x="387" y="275"/>
                  </a:cubicBezTo>
                  <a:cubicBezTo>
                    <a:pt x="414" y="275"/>
                    <a:pt x="438" y="285"/>
                    <a:pt x="462" y="297"/>
                  </a:cubicBezTo>
                  <a:cubicBezTo>
                    <a:pt x="456" y="291"/>
                    <a:pt x="449" y="285"/>
                    <a:pt x="443" y="279"/>
                  </a:cubicBezTo>
                  <a:cubicBezTo>
                    <a:pt x="436" y="272"/>
                    <a:pt x="429" y="267"/>
                    <a:pt x="423" y="260"/>
                  </a:cubicBezTo>
                  <a:cubicBezTo>
                    <a:pt x="417" y="253"/>
                    <a:pt x="412" y="252"/>
                    <a:pt x="402" y="256"/>
                  </a:cubicBezTo>
                  <a:cubicBezTo>
                    <a:pt x="376" y="269"/>
                    <a:pt x="348" y="271"/>
                    <a:pt x="320" y="265"/>
                  </a:cubicBezTo>
                  <a:cubicBezTo>
                    <a:pt x="286" y="257"/>
                    <a:pt x="254" y="243"/>
                    <a:pt x="222" y="225"/>
                  </a:cubicBezTo>
                  <a:cubicBezTo>
                    <a:pt x="264" y="185"/>
                    <a:pt x="310" y="188"/>
                    <a:pt x="360" y="206"/>
                  </a:cubicBezTo>
                  <a:cubicBezTo>
                    <a:pt x="344" y="195"/>
                    <a:pt x="328" y="183"/>
                    <a:pt x="312" y="172"/>
                  </a:cubicBezTo>
                  <a:cubicBezTo>
                    <a:pt x="311" y="171"/>
                    <a:pt x="308" y="171"/>
                    <a:pt x="306" y="172"/>
                  </a:cubicBezTo>
                  <a:cubicBezTo>
                    <a:pt x="272" y="196"/>
                    <a:pt x="235" y="196"/>
                    <a:pt x="197" y="187"/>
                  </a:cubicBezTo>
                  <a:cubicBezTo>
                    <a:pt x="174" y="181"/>
                    <a:pt x="151" y="173"/>
                    <a:pt x="127" y="166"/>
                  </a:cubicBezTo>
                  <a:cubicBezTo>
                    <a:pt x="142" y="145"/>
                    <a:pt x="161" y="134"/>
                    <a:pt x="184" y="130"/>
                  </a:cubicBezTo>
                  <a:cubicBezTo>
                    <a:pt x="207" y="126"/>
                    <a:pt x="230" y="129"/>
                    <a:pt x="252" y="134"/>
                  </a:cubicBezTo>
                  <a:cubicBezTo>
                    <a:pt x="230" y="121"/>
                    <a:pt x="208" y="108"/>
                    <a:pt x="180" y="104"/>
                  </a:cubicBezTo>
                  <a:cubicBezTo>
                    <a:pt x="113" y="94"/>
                    <a:pt x="56" y="63"/>
                    <a:pt x="3" y="21"/>
                  </a:cubicBezTo>
                  <a:cubicBezTo>
                    <a:pt x="2" y="21"/>
                    <a:pt x="2" y="20"/>
                    <a:pt x="0" y="17"/>
                  </a:cubicBezTo>
                  <a:cubicBezTo>
                    <a:pt x="16" y="17"/>
                    <a:pt x="30" y="16"/>
                    <a:pt x="44" y="17"/>
                  </a:cubicBezTo>
                  <a:cubicBezTo>
                    <a:pt x="106" y="20"/>
                    <a:pt x="161" y="39"/>
                    <a:pt x="204" y="84"/>
                  </a:cubicBezTo>
                  <a:cubicBezTo>
                    <a:pt x="222" y="102"/>
                    <a:pt x="246" y="109"/>
                    <a:pt x="265" y="123"/>
                  </a:cubicBezTo>
                  <a:cubicBezTo>
                    <a:pt x="255" y="110"/>
                    <a:pt x="244" y="98"/>
                    <a:pt x="235" y="86"/>
                  </a:cubicBezTo>
                  <a:cubicBezTo>
                    <a:pt x="215" y="60"/>
                    <a:pt x="208" y="32"/>
                    <a:pt x="216" y="0"/>
                  </a:cubicBezTo>
                  <a:cubicBezTo>
                    <a:pt x="217" y="0"/>
                    <a:pt x="217" y="0"/>
                    <a:pt x="218" y="0"/>
                  </a:cubicBezTo>
                  <a:cubicBezTo>
                    <a:pt x="221" y="2"/>
                    <a:pt x="225" y="4"/>
                    <a:pt x="229" y="7"/>
                  </a:cubicBezTo>
                  <a:cubicBezTo>
                    <a:pt x="255" y="22"/>
                    <a:pt x="280" y="40"/>
                    <a:pt x="300" y="63"/>
                  </a:cubicBezTo>
                  <a:cubicBezTo>
                    <a:pt x="319" y="85"/>
                    <a:pt x="332" y="110"/>
                    <a:pt x="325" y="138"/>
                  </a:cubicBezTo>
                  <a:cubicBezTo>
                    <a:pt x="320" y="155"/>
                    <a:pt x="325" y="163"/>
                    <a:pt x="338" y="171"/>
                  </a:cubicBezTo>
                  <a:cubicBezTo>
                    <a:pt x="352" y="180"/>
                    <a:pt x="365" y="191"/>
                    <a:pt x="379" y="201"/>
                  </a:cubicBezTo>
                  <a:cubicBezTo>
                    <a:pt x="347" y="158"/>
                    <a:pt x="319" y="115"/>
                    <a:pt x="341" y="59"/>
                  </a:cubicBezTo>
                  <a:cubicBezTo>
                    <a:pt x="343" y="59"/>
                    <a:pt x="344" y="59"/>
                    <a:pt x="345" y="60"/>
                  </a:cubicBezTo>
                  <a:cubicBezTo>
                    <a:pt x="375" y="81"/>
                    <a:pt x="403" y="106"/>
                    <a:pt x="423" y="138"/>
                  </a:cubicBezTo>
                  <a:cubicBezTo>
                    <a:pt x="436" y="160"/>
                    <a:pt x="443" y="184"/>
                    <a:pt x="437" y="209"/>
                  </a:cubicBezTo>
                  <a:cubicBezTo>
                    <a:pt x="435" y="220"/>
                    <a:pt x="430" y="230"/>
                    <a:pt x="428" y="238"/>
                  </a:cubicBezTo>
                  <a:cubicBezTo>
                    <a:pt x="447" y="258"/>
                    <a:pt x="465" y="278"/>
                    <a:pt x="483" y="297"/>
                  </a:cubicBezTo>
                  <a:cubicBezTo>
                    <a:pt x="480" y="288"/>
                    <a:pt x="476" y="280"/>
                    <a:pt x="472" y="272"/>
                  </a:cubicBezTo>
                  <a:cubicBezTo>
                    <a:pt x="457" y="243"/>
                    <a:pt x="446" y="214"/>
                    <a:pt x="451" y="180"/>
                  </a:cubicBezTo>
                  <a:cubicBezTo>
                    <a:pt x="453" y="165"/>
                    <a:pt x="458" y="150"/>
                    <a:pt x="467" y="137"/>
                  </a:cubicBezTo>
                  <a:cubicBezTo>
                    <a:pt x="470" y="139"/>
                    <a:pt x="472" y="141"/>
                    <a:pt x="475" y="143"/>
                  </a:cubicBezTo>
                  <a:cubicBezTo>
                    <a:pt x="498" y="166"/>
                    <a:pt x="519" y="191"/>
                    <a:pt x="534" y="221"/>
                  </a:cubicBezTo>
                  <a:cubicBezTo>
                    <a:pt x="546" y="246"/>
                    <a:pt x="553" y="272"/>
                    <a:pt x="545" y="300"/>
                  </a:cubicBezTo>
                  <a:cubicBezTo>
                    <a:pt x="541" y="315"/>
                    <a:pt x="533" y="329"/>
                    <a:pt x="526" y="344"/>
                  </a:cubicBezTo>
                  <a:cubicBezTo>
                    <a:pt x="542" y="365"/>
                    <a:pt x="560" y="389"/>
                    <a:pt x="578" y="412"/>
                  </a:cubicBezTo>
                  <a:cubicBezTo>
                    <a:pt x="577" y="406"/>
                    <a:pt x="575" y="402"/>
                    <a:pt x="573" y="398"/>
                  </a:cubicBezTo>
                  <a:cubicBezTo>
                    <a:pt x="569" y="385"/>
                    <a:pt x="565" y="372"/>
                    <a:pt x="561" y="359"/>
                  </a:cubicBezTo>
                  <a:cubicBezTo>
                    <a:pt x="554" y="329"/>
                    <a:pt x="554" y="299"/>
                    <a:pt x="565" y="270"/>
                  </a:cubicBezTo>
                  <a:cubicBezTo>
                    <a:pt x="570" y="258"/>
                    <a:pt x="578" y="247"/>
                    <a:pt x="588" y="238"/>
                  </a:cubicBezTo>
                  <a:cubicBezTo>
                    <a:pt x="616" y="272"/>
                    <a:pt x="638" y="309"/>
                    <a:pt x="648" y="352"/>
                  </a:cubicBezTo>
                  <a:cubicBezTo>
                    <a:pt x="654" y="380"/>
                    <a:pt x="651" y="408"/>
                    <a:pt x="636" y="433"/>
                  </a:cubicBezTo>
                  <a:cubicBezTo>
                    <a:pt x="630" y="444"/>
                    <a:pt x="621" y="454"/>
                    <a:pt x="613" y="464"/>
                  </a:cubicBezTo>
                  <a:cubicBezTo>
                    <a:pt x="627" y="491"/>
                    <a:pt x="643" y="519"/>
                    <a:pt x="659" y="549"/>
                  </a:cubicBezTo>
                  <a:cubicBezTo>
                    <a:pt x="657" y="539"/>
                    <a:pt x="655" y="531"/>
                    <a:pt x="654" y="522"/>
                  </a:cubicBezTo>
                  <a:cubicBezTo>
                    <a:pt x="650" y="493"/>
                    <a:pt x="647" y="464"/>
                    <a:pt x="655" y="435"/>
                  </a:cubicBezTo>
                  <a:cubicBezTo>
                    <a:pt x="663" y="408"/>
                    <a:pt x="676" y="385"/>
                    <a:pt x="699" y="366"/>
                  </a:cubicBezTo>
                  <a:cubicBezTo>
                    <a:pt x="701" y="370"/>
                    <a:pt x="703" y="372"/>
                    <a:pt x="704" y="375"/>
                  </a:cubicBezTo>
                  <a:cubicBezTo>
                    <a:pt x="712" y="393"/>
                    <a:pt x="721" y="411"/>
                    <a:pt x="727" y="429"/>
                  </a:cubicBezTo>
                  <a:cubicBezTo>
                    <a:pt x="737" y="456"/>
                    <a:pt x="743" y="484"/>
                    <a:pt x="741" y="514"/>
                  </a:cubicBezTo>
                  <a:cubicBezTo>
                    <a:pt x="737" y="554"/>
                    <a:pt x="718" y="585"/>
                    <a:pt x="683" y="607"/>
                  </a:cubicBezTo>
                  <a:cubicBezTo>
                    <a:pt x="694" y="639"/>
                    <a:pt x="705" y="671"/>
                    <a:pt x="716" y="705"/>
                  </a:cubicBezTo>
                  <a:cubicBezTo>
                    <a:pt x="713" y="630"/>
                    <a:pt x="721" y="562"/>
                    <a:pt x="790" y="517"/>
                  </a:cubicBezTo>
                  <a:cubicBezTo>
                    <a:pt x="791" y="519"/>
                    <a:pt x="792" y="521"/>
                    <a:pt x="793" y="522"/>
                  </a:cubicBezTo>
                  <a:cubicBezTo>
                    <a:pt x="806" y="558"/>
                    <a:pt x="813" y="595"/>
                    <a:pt x="813" y="633"/>
                  </a:cubicBezTo>
                  <a:cubicBezTo>
                    <a:pt x="814" y="673"/>
                    <a:pt x="804" y="710"/>
                    <a:pt x="774" y="739"/>
                  </a:cubicBezTo>
                  <a:cubicBezTo>
                    <a:pt x="761" y="751"/>
                    <a:pt x="746" y="759"/>
                    <a:pt x="731" y="770"/>
                  </a:cubicBezTo>
                  <a:cubicBezTo>
                    <a:pt x="736" y="803"/>
                    <a:pt x="741" y="839"/>
                    <a:pt x="745" y="872"/>
                  </a:cubicBezTo>
                  <a:cubicBezTo>
                    <a:pt x="750" y="853"/>
                    <a:pt x="754" y="831"/>
                    <a:pt x="760" y="810"/>
                  </a:cubicBezTo>
                  <a:cubicBezTo>
                    <a:pt x="772" y="763"/>
                    <a:pt x="798" y="726"/>
                    <a:pt x="840" y="701"/>
                  </a:cubicBezTo>
                  <a:cubicBezTo>
                    <a:pt x="846" y="697"/>
                    <a:pt x="852" y="695"/>
                    <a:pt x="859" y="692"/>
                  </a:cubicBezTo>
                  <a:cubicBezTo>
                    <a:pt x="860" y="694"/>
                    <a:pt x="861" y="696"/>
                    <a:pt x="861" y="698"/>
                  </a:cubicBezTo>
                  <a:cubicBezTo>
                    <a:pt x="868" y="740"/>
                    <a:pt x="869" y="782"/>
                    <a:pt x="861" y="823"/>
                  </a:cubicBezTo>
                  <a:cubicBezTo>
                    <a:pt x="852" y="866"/>
                    <a:pt x="833" y="902"/>
                    <a:pt x="796" y="925"/>
                  </a:cubicBezTo>
                  <a:cubicBezTo>
                    <a:pt x="781" y="934"/>
                    <a:pt x="765" y="939"/>
                    <a:pt x="749" y="946"/>
                  </a:cubicBezTo>
                  <a:cubicBezTo>
                    <a:pt x="747" y="982"/>
                    <a:pt x="746" y="1019"/>
                    <a:pt x="744" y="1057"/>
                  </a:cubicBezTo>
                  <a:cubicBezTo>
                    <a:pt x="745" y="1054"/>
                    <a:pt x="746" y="1052"/>
                    <a:pt x="746" y="1050"/>
                  </a:cubicBezTo>
                  <a:cubicBezTo>
                    <a:pt x="755" y="1030"/>
                    <a:pt x="762" y="1010"/>
                    <a:pt x="771" y="990"/>
                  </a:cubicBezTo>
                  <a:cubicBezTo>
                    <a:pt x="789" y="953"/>
                    <a:pt x="814" y="923"/>
                    <a:pt x="849" y="902"/>
                  </a:cubicBezTo>
                  <a:cubicBezTo>
                    <a:pt x="864" y="893"/>
                    <a:pt x="880" y="886"/>
                    <a:pt x="898" y="883"/>
                  </a:cubicBezTo>
                  <a:cubicBezTo>
                    <a:pt x="898" y="885"/>
                    <a:pt x="898" y="886"/>
                    <a:pt x="898" y="887"/>
                  </a:cubicBezTo>
                  <a:cubicBezTo>
                    <a:pt x="898" y="935"/>
                    <a:pt x="891" y="983"/>
                    <a:pt x="872" y="1027"/>
                  </a:cubicBezTo>
                  <a:cubicBezTo>
                    <a:pt x="846" y="1086"/>
                    <a:pt x="804" y="1122"/>
                    <a:pt x="738" y="1127"/>
                  </a:cubicBezTo>
                  <a:cubicBezTo>
                    <a:pt x="732" y="1127"/>
                    <a:pt x="732" y="1131"/>
                    <a:pt x="731" y="1135"/>
                  </a:cubicBezTo>
                  <a:cubicBezTo>
                    <a:pt x="723" y="1170"/>
                    <a:pt x="714" y="1204"/>
                    <a:pt x="706" y="1238"/>
                  </a:cubicBezTo>
                  <a:cubicBezTo>
                    <a:pt x="705" y="1241"/>
                    <a:pt x="704" y="1244"/>
                    <a:pt x="704" y="1247"/>
                  </a:cubicBezTo>
                  <a:cubicBezTo>
                    <a:pt x="708" y="1244"/>
                    <a:pt x="710" y="1240"/>
                    <a:pt x="712" y="1236"/>
                  </a:cubicBezTo>
                  <a:cubicBezTo>
                    <a:pt x="734" y="1201"/>
                    <a:pt x="757" y="1167"/>
                    <a:pt x="789" y="1141"/>
                  </a:cubicBezTo>
                  <a:cubicBezTo>
                    <a:pt x="822" y="1116"/>
                    <a:pt x="858" y="1100"/>
                    <a:pt x="900" y="1099"/>
                  </a:cubicBezTo>
                  <a:cubicBezTo>
                    <a:pt x="900" y="1101"/>
                    <a:pt x="900" y="1104"/>
                    <a:pt x="900" y="1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latin typeface="+mj-ea"/>
                <a:ea typeface="+mj-ea"/>
              </a:endParaRPr>
            </a:p>
          </p:txBody>
        </p:sp>
        <p:sp>
          <p:nvSpPr>
            <p:cNvPr id="33" name="Freeform 1267">
              <a:extLst>
                <a:ext uri="{FF2B5EF4-FFF2-40B4-BE49-F238E27FC236}">
                  <a16:creationId xmlns:a16="http://schemas.microsoft.com/office/drawing/2014/main" id="{6D6EEED1-AAF2-41BE-B0A0-6B26729BC14C}"/>
                </a:ext>
              </a:extLst>
            </p:cNvPr>
            <p:cNvSpPr>
              <a:spLocks/>
            </p:cNvSpPr>
            <p:nvPr/>
          </p:nvSpPr>
          <p:spPr bwMode="auto">
            <a:xfrm>
              <a:off x="2401887" y="6372227"/>
              <a:ext cx="1711326" cy="3525837"/>
            </a:xfrm>
            <a:custGeom>
              <a:avLst/>
              <a:gdLst>
                <a:gd name="T0" fmla="*/ 165 w 918"/>
                <a:gd name="T1" fmla="*/ 1085 h 1891"/>
                <a:gd name="T2" fmla="*/ 26 w 918"/>
                <a:gd name="T3" fmla="*/ 731 h 1891"/>
                <a:gd name="T4" fmla="*/ 152 w 918"/>
                <a:gd name="T5" fmla="*/ 898 h 1891"/>
                <a:gd name="T6" fmla="*/ 82 w 918"/>
                <a:gd name="T7" fmla="*/ 555 h 1891"/>
                <a:gd name="T8" fmla="*/ 164 w 918"/>
                <a:gd name="T9" fmla="*/ 607 h 1891"/>
                <a:gd name="T10" fmla="*/ 218 w 918"/>
                <a:gd name="T11" fmla="*/ 572 h 1891"/>
                <a:gd name="T12" fmla="*/ 268 w 918"/>
                <a:gd name="T13" fmla="*/ 258 h 1891"/>
                <a:gd name="T14" fmla="*/ 337 w 918"/>
                <a:gd name="T15" fmla="*/ 359 h 1891"/>
                <a:gd name="T16" fmla="*/ 400 w 918"/>
                <a:gd name="T17" fmla="*/ 195 h 1891"/>
                <a:gd name="T18" fmla="*/ 414 w 918"/>
                <a:gd name="T19" fmla="*/ 218 h 1891"/>
                <a:gd name="T20" fmla="*/ 473 w 918"/>
                <a:gd name="T21" fmla="*/ 209 h 1891"/>
                <a:gd name="T22" fmla="*/ 534 w 918"/>
                <a:gd name="T23" fmla="*/ 80 h 1891"/>
                <a:gd name="T24" fmla="*/ 634 w 918"/>
                <a:gd name="T25" fmla="*/ 88 h 1891"/>
                <a:gd name="T26" fmla="*/ 643 w 918"/>
                <a:gd name="T27" fmla="*/ 107 h 1891"/>
                <a:gd name="T28" fmla="*/ 688 w 918"/>
                <a:gd name="T29" fmla="*/ 173 h 1891"/>
                <a:gd name="T30" fmla="*/ 494 w 918"/>
                <a:gd name="T31" fmla="*/ 214 h 1891"/>
                <a:gd name="T32" fmla="*/ 447 w 918"/>
                <a:gd name="T33" fmla="*/ 264 h 1891"/>
                <a:gd name="T34" fmla="*/ 545 w 918"/>
                <a:gd name="T35" fmla="*/ 305 h 1891"/>
                <a:gd name="T36" fmla="*/ 347 w 918"/>
                <a:gd name="T37" fmla="*/ 373 h 1891"/>
                <a:gd name="T38" fmla="*/ 405 w 918"/>
                <a:gd name="T39" fmla="*/ 459 h 1891"/>
                <a:gd name="T40" fmla="*/ 237 w 918"/>
                <a:gd name="T41" fmla="*/ 570 h 1891"/>
                <a:gd name="T42" fmla="*/ 327 w 918"/>
                <a:gd name="T43" fmla="*/ 601 h 1891"/>
                <a:gd name="T44" fmla="*/ 190 w 918"/>
                <a:gd name="T45" fmla="*/ 730 h 1891"/>
                <a:gd name="T46" fmla="*/ 274 w 918"/>
                <a:gd name="T47" fmla="*/ 758 h 1891"/>
                <a:gd name="T48" fmla="*/ 187 w 918"/>
                <a:gd name="T49" fmla="*/ 858 h 1891"/>
                <a:gd name="T50" fmla="*/ 318 w 918"/>
                <a:gd name="T51" fmla="*/ 805 h 1891"/>
                <a:gd name="T52" fmla="*/ 181 w 918"/>
                <a:gd name="T53" fmla="*/ 1083 h 1891"/>
                <a:gd name="T54" fmla="*/ 321 w 918"/>
                <a:gd name="T55" fmla="*/ 922 h 1891"/>
                <a:gd name="T56" fmla="*/ 199 w 918"/>
                <a:gd name="T57" fmla="*/ 1160 h 1891"/>
                <a:gd name="T58" fmla="*/ 342 w 918"/>
                <a:gd name="T59" fmla="*/ 1078 h 1891"/>
                <a:gd name="T60" fmla="*/ 271 w 918"/>
                <a:gd name="T61" fmla="*/ 1334 h 1891"/>
                <a:gd name="T62" fmla="*/ 390 w 918"/>
                <a:gd name="T63" fmla="*/ 1237 h 1891"/>
                <a:gd name="T64" fmla="*/ 384 w 918"/>
                <a:gd name="T65" fmla="*/ 1513 h 1891"/>
                <a:gd name="T66" fmla="*/ 430 w 918"/>
                <a:gd name="T67" fmla="*/ 1513 h 1891"/>
                <a:gd name="T68" fmla="*/ 541 w 918"/>
                <a:gd name="T69" fmla="*/ 1674 h 1891"/>
                <a:gd name="T70" fmla="*/ 624 w 918"/>
                <a:gd name="T71" fmla="*/ 1508 h 1891"/>
                <a:gd name="T72" fmla="*/ 776 w 918"/>
                <a:gd name="T73" fmla="*/ 1808 h 1891"/>
                <a:gd name="T74" fmla="*/ 903 w 918"/>
                <a:gd name="T75" fmla="*/ 1868 h 1891"/>
                <a:gd name="T76" fmla="*/ 654 w 918"/>
                <a:gd name="T77" fmla="*/ 1881 h 1891"/>
                <a:gd name="T78" fmla="*/ 397 w 918"/>
                <a:gd name="T79" fmla="*/ 1758 h 1891"/>
                <a:gd name="T80" fmla="*/ 538 w 918"/>
                <a:gd name="T81" fmla="*/ 1691 h 1891"/>
                <a:gd name="T82" fmla="*/ 185 w 918"/>
                <a:gd name="T83" fmla="*/ 1581 h 1891"/>
                <a:gd name="T84" fmla="*/ 460 w 918"/>
                <a:gd name="T85" fmla="*/ 1631 h 1891"/>
                <a:gd name="T86" fmla="*/ 361 w 918"/>
                <a:gd name="T87" fmla="*/ 1529 h 1891"/>
                <a:gd name="T88" fmla="*/ 70 w 918"/>
                <a:gd name="T89" fmla="*/ 1358 h 1891"/>
                <a:gd name="T90" fmla="*/ 316 w 918"/>
                <a:gd name="T91" fmla="*/ 1463 h 1891"/>
                <a:gd name="T92" fmla="*/ 13 w 918"/>
                <a:gd name="T93" fmla="*/ 1142 h 1891"/>
                <a:gd name="T94" fmla="*/ 217 w 918"/>
                <a:gd name="T95" fmla="*/ 1275 h 1891"/>
                <a:gd name="T96" fmla="*/ 2 w 918"/>
                <a:gd name="T97" fmla="*/ 945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8" h="1891">
                  <a:moveTo>
                    <a:pt x="0" y="922"/>
                  </a:moveTo>
                  <a:cubicBezTo>
                    <a:pt x="27" y="924"/>
                    <a:pt x="51" y="936"/>
                    <a:pt x="73" y="951"/>
                  </a:cubicBezTo>
                  <a:cubicBezTo>
                    <a:pt x="107" y="975"/>
                    <a:pt x="129" y="1009"/>
                    <a:pt x="147" y="1046"/>
                  </a:cubicBezTo>
                  <a:cubicBezTo>
                    <a:pt x="153" y="1058"/>
                    <a:pt x="159" y="1071"/>
                    <a:pt x="165" y="1085"/>
                  </a:cubicBezTo>
                  <a:cubicBezTo>
                    <a:pt x="161" y="1047"/>
                    <a:pt x="157" y="1010"/>
                    <a:pt x="153" y="974"/>
                  </a:cubicBezTo>
                  <a:cubicBezTo>
                    <a:pt x="141" y="971"/>
                    <a:pt x="129" y="968"/>
                    <a:pt x="117" y="963"/>
                  </a:cubicBezTo>
                  <a:cubicBezTo>
                    <a:pt x="72" y="944"/>
                    <a:pt x="47" y="908"/>
                    <a:pt x="34" y="862"/>
                  </a:cubicBezTo>
                  <a:cubicBezTo>
                    <a:pt x="22" y="819"/>
                    <a:pt x="21" y="775"/>
                    <a:pt x="26" y="731"/>
                  </a:cubicBezTo>
                  <a:cubicBezTo>
                    <a:pt x="26" y="731"/>
                    <a:pt x="26" y="730"/>
                    <a:pt x="27" y="729"/>
                  </a:cubicBezTo>
                  <a:cubicBezTo>
                    <a:pt x="31" y="730"/>
                    <a:pt x="35" y="731"/>
                    <a:pt x="38" y="732"/>
                  </a:cubicBezTo>
                  <a:cubicBezTo>
                    <a:pt x="78" y="750"/>
                    <a:pt x="108" y="779"/>
                    <a:pt x="124" y="819"/>
                  </a:cubicBezTo>
                  <a:cubicBezTo>
                    <a:pt x="135" y="845"/>
                    <a:pt x="144" y="874"/>
                    <a:pt x="152" y="898"/>
                  </a:cubicBezTo>
                  <a:cubicBezTo>
                    <a:pt x="155" y="867"/>
                    <a:pt x="157" y="832"/>
                    <a:pt x="160" y="796"/>
                  </a:cubicBezTo>
                  <a:cubicBezTo>
                    <a:pt x="142" y="789"/>
                    <a:pt x="125" y="780"/>
                    <a:pt x="110" y="766"/>
                  </a:cubicBezTo>
                  <a:cubicBezTo>
                    <a:pt x="86" y="742"/>
                    <a:pt x="73" y="712"/>
                    <a:pt x="70" y="679"/>
                  </a:cubicBezTo>
                  <a:cubicBezTo>
                    <a:pt x="65" y="637"/>
                    <a:pt x="71" y="596"/>
                    <a:pt x="82" y="555"/>
                  </a:cubicBezTo>
                  <a:cubicBezTo>
                    <a:pt x="82" y="554"/>
                    <a:pt x="83" y="552"/>
                    <a:pt x="84" y="549"/>
                  </a:cubicBezTo>
                  <a:cubicBezTo>
                    <a:pt x="156" y="590"/>
                    <a:pt x="168" y="658"/>
                    <a:pt x="171" y="732"/>
                  </a:cubicBezTo>
                  <a:cubicBezTo>
                    <a:pt x="180" y="698"/>
                    <a:pt x="188" y="666"/>
                    <a:pt x="196" y="635"/>
                  </a:cubicBezTo>
                  <a:cubicBezTo>
                    <a:pt x="185" y="626"/>
                    <a:pt x="173" y="617"/>
                    <a:pt x="164" y="607"/>
                  </a:cubicBezTo>
                  <a:cubicBezTo>
                    <a:pt x="138" y="580"/>
                    <a:pt x="130" y="547"/>
                    <a:pt x="132" y="511"/>
                  </a:cubicBezTo>
                  <a:cubicBezTo>
                    <a:pt x="135" y="471"/>
                    <a:pt x="146" y="434"/>
                    <a:pt x="163" y="398"/>
                  </a:cubicBezTo>
                  <a:cubicBezTo>
                    <a:pt x="164" y="397"/>
                    <a:pt x="165" y="396"/>
                    <a:pt x="166" y="394"/>
                  </a:cubicBezTo>
                  <a:cubicBezTo>
                    <a:pt x="227" y="441"/>
                    <a:pt x="227" y="505"/>
                    <a:pt x="218" y="572"/>
                  </a:cubicBezTo>
                  <a:cubicBezTo>
                    <a:pt x="232" y="543"/>
                    <a:pt x="245" y="514"/>
                    <a:pt x="258" y="485"/>
                  </a:cubicBezTo>
                  <a:cubicBezTo>
                    <a:pt x="258" y="485"/>
                    <a:pt x="258" y="484"/>
                    <a:pt x="258" y="484"/>
                  </a:cubicBezTo>
                  <a:cubicBezTo>
                    <a:pt x="219" y="453"/>
                    <a:pt x="208" y="413"/>
                    <a:pt x="218" y="366"/>
                  </a:cubicBezTo>
                  <a:cubicBezTo>
                    <a:pt x="226" y="326"/>
                    <a:pt x="245" y="292"/>
                    <a:pt x="268" y="258"/>
                  </a:cubicBezTo>
                  <a:cubicBezTo>
                    <a:pt x="273" y="264"/>
                    <a:pt x="278" y="268"/>
                    <a:pt x="281" y="273"/>
                  </a:cubicBezTo>
                  <a:cubicBezTo>
                    <a:pt x="305" y="307"/>
                    <a:pt x="308" y="345"/>
                    <a:pt x="300" y="384"/>
                  </a:cubicBezTo>
                  <a:cubicBezTo>
                    <a:pt x="297" y="400"/>
                    <a:pt x="292" y="415"/>
                    <a:pt x="288" y="432"/>
                  </a:cubicBezTo>
                  <a:cubicBezTo>
                    <a:pt x="305" y="407"/>
                    <a:pt x="321" y="383"/>
                    <a:pt x="337" y="359"/>
                  </a:cubicBezTo>
                  <a:cubicBezTo>
                    <a:pt x="324" y="345"/>
                    <a:pt x="314" y="329"/>
                    <a:pt x="311" y="309"/>
                  </a:cubicBezTo>
                  <a:cubicBezTo>
                    <a:pt x="307" y="287"/>
                    <a:pt x="309" y="266"/>
                    <a:pt x="317" y="246"/>
                  </a:cubicBezTo>
                  <a:cubicBezTo>
                    <a:pt x="331" y="210"/>
                    <a:pt x="354" y="179"/>
                    <a:pt x="381" y="151"/>
                  </a:cubicBezTo>
                  <a:cubicBezTo>
                    <a:pt x="391" y="164"/>
                    <a:pt x="397" y="179"/>
                    <a:pt x="400" y="195"/>
                  </a:cubicBezTo>
                  <a:cubicBezTo>
                    <a:pt x="407" y="228"/>
                    <a:pt x="397" y="258"/>
                    <a:pt x="384" y="288"/>
                  </a:cubicBezTo>
                  <a:cubicBezTo>
                    <a:pt x="381" y="296"/>
                    <a:pt x="377" y="303"/>
                    <a:pt x="374" y="312"/>
                  </a:cubicBezTo>
                  <a:cubicBezTo>
                    <a:pt x="392" y="292"/>
                    <a:pt x="410" y="272"/>
                    <a:pt x="428" y="253"/>
                  </a:cubicBezTo>
                  <a:cubicBezTo>
                    <a:pt x="423" y="241"/>
                    <a:pt x="417" y="230"/>
                    <a:pt x="414" y="218"/>
                  </a:cubicBezTo>
                  <a:cubicBezTo>
                    <a:pt x="407" y="187"/>
                    <a:pt x="418" y="160"/>
                    <a:pt x="435" y="134"/>
                  </a:cubicBezTo>
                  <a:cubicBezTo>
                    <a:pt x="451" y="109"/>
                    <a:pt x="472" y="88"/>
                    <a:pt x="495" y="69"/>
                  </a:cubicBezTo>
                  <a:cubicBezTo>
                    <a:pt x="496" y="68"/>
                    <a:pt x="498" y="67"/>
                    <a:pt x="501" y="65"/>
                  </a:cubicBezTo>
                  <a:cubicBezTo>
                    <a:pt x="527" y="120"/>
                    <a:pt x="502" y="165"/>
                    <a:pt x="473" y="209"/>
                  </a:cubicBezTo>
                  <a:cubicBezTo>
                    <a:pt x="475" y="208"/>
                    <a:pt x="476" y="207"/>
                    <a:pt x="477" y="206"/>
                  </a:cubicBezTo>
                  <a:cubicBezTo>
                    <a:pt x="493" y="194"/>
                    <a:pt x="508" y="181"/>
                    <a:pt x="523" y="168"/>
                  </a:cubicBezTo>
                  <a:cubicBezTo>
                    <a:pt x="527" y="165"/>
                    <a:pt x="529" y="162"/>
                    <a:pt x="526" y="156"/>
                  </a:cubicBezTo>
                  <a:cubicBezTo>
                    <a:pt x="515" y="129"/>
                    <a:pt x="520" y="104"/>
                    <a:pt x="534" y="80"/>
                  </a:cubicBezTo>
                  <a:cubicBezTo>
                    <a:pt x="549" y="54"/>
                    <a:pt x="593" y="14"/>
                    <a:pt x="622" y="0"/>
                  </a:cubicBezTo>
                  <a:cubicBezTo>
                    <a:pt x="631" y="23"/>
                    <a:pt x="630" y="46"/>
                    <a:pt x="620" y="66"/>
                  </a:cubicBezTo>
                  <a:cubicBezTo>
                    <a:pt x="610" y="86"/>
                    <a:pt x="596" y="105"/>
                    <a:pt x="583" y="126"/>
                  </a:cubicBezTo>
                  <a:cubicBezTo>
                    <a:pt x="601" y="113"/>
                    <a:pt x="620" y="103"/>
                    <a:pt x="634" y="88"/>
                  </a:cubicBezTo>
                  <a:cubicBezTo>
                    <a:pt x="676" y="41"/>
                    <a:pt x="728" y="14"/>
                    <a:pt x="789" y="7"/>
                  </a:cubicBezTo>
                  <a:cubicBezTo>
                    <a:pt x="805" y="5"/>
                    <a:pt x="821" y="5"/>
                    <a:pt x="840" y="4"/>
                  </a:cubicBezTo>
                  <a:cubicBezTo>
                    <a:pt x="837" y="7"/>
                    <a:pt x="836" y="9"/>
                    <a:pt x="835" y="10"/>
                  </a:cubicBezTo>
                  <a:cubicBezTo>
                    <a:pt x="780" y="60"/>
                    <a:pt x="717" y="94"/>
                    <a:pt x="643" y="107"/>
                  </a:cubicBezTo>
                  <a:cubicBezTo>
                    <a:pt x="641" y="107"/>
                    <a:pt x="639" y="108"/>
                    <a:pt x="637" y="109"/>
                  </a:cubicBezTo>
                  <a:cubicBezTo>
                    <a:pt x="622" y="118"/>
                    <a:pt x="608" y="127"/>
                    <a:pt x="594" y="136"/>
                  </a:cubicBezTo>
                  <a:cubicBezTo>
                    <a:pt x="640" y="122"/>
                    <a:pt x="684" y="119"/>
                    <a:pt x="722" y="159"/>
                  </a:cubicBezTo>
                  <a:cubicBezTo>
                    <a:pt x="710" y="164"/>
                    <a:pt x="699" y="169"/>
                    <a:pt x="688" y="173"/>
                  </a:cubicBezTo>
                  <a:cubicBezTo>
                    <a:pt x="658" y="185"/>
                    <a:pt x="627" y="195"/>
                    <a:pt x="593" y="193"/>
                  </a:cubicBezTo>
                  <a:cubicBezTo>
                    <a:pt x="576" y="192"/>
                    <a:pt x="561" y="187"/>
                    <a:pt x="546" y="178"/>
                  </a:cubicBezTo>
                  <a:cubicBezTo>
                    <a:pt x="542" y="175"/>
                    <a:pt x="539" y="176"/>
                    <a:pt x="534" y="179"/>
                  </a:cubicBezTo>
                  <a:cubicBezTo>
                    <a:pt x="521" y="191"/>
                    <a:pt x="507" y="202"/>
                    <a:pt x="494" y="214"/>
                  </a:cubicBezTo>
                  <a:cubicBezTo>
                    <a:pt x="541" y="193"/>
                    <a:pt x="587" y="188"/>
                    <a:pt x="632" y="225"/>
                  </a:cubicBezTo>
                  <a:cubicBezTo>
                    <a:pt x="615" y="234"/>
                    <a:pt x="601" y="243"/>
                    <a:pt x="585" y="250"/>
                  </a:cubicBezTo>
                  <a:cubicBezTo>
                    <a:pt x="563" y="261"/>
                    <a:pt x="540" y="271"/>
                    <a:pt x="515" y="274"/>
                  </a:cubicBezTo>
                  <a:cubicBezTo>
                    <a:pt x="491" y="277"/>
                    <a:pt x="469" y="274"/>
                    <a:pt x="447" y="264"/>
                  </a:cubicBezTo>
                  <a:cubicBezTo>
                    <a:pt x="445" y="263"/>
                    <a:pt x="440" y="264"/>
                    <a:pt x="439" y="265"/>
                  </a:cubicBezTo>
                  <a:cubicBezTo>
                    <a:pt x="425" y="280"/>
                    <a:pt x="411" y="295"/>
                    <a:pt x="397" y="311"/>
                  </a:cubicBezTo>
                  <a:cubicBezTo>
                    <a:pt x="420" y="297"/>
                    <a:pt x="443" y="286"/>
                    <a:pt x="470" y="284"/>
                  </a:cubicBezTo>
                  <a:cubicBezTo>
                    <a:pt x="497" y="282"/>
                    <a:pt x="522" y="289"/>
                    <a:pt x="545" y="305"/>
                  </a:cubicBezTo>
                  <a:cubicBezTo>
                    <a:pt x="541" y="309"/>
                    <a:pt x="538" y="311"/>
                    <a:pt x="534" y="314"/>
                  </a:cubicBezTo>
                  <a:cubicBezTo>
                    <a:pt x="509" y="334"/>
                    <a:pt x="482" y="352"/>
                    <a:pt x="453" y="364"/>
                  </a:cubicBezTo>
                  <a:cubicBezTo>
                    <a:pt x="422" y="377"/>
                    <a:pt x="391" y="379"/>
                    <a:pt x="359" y="369"/>
                  </a:cubicBezTo>
                  <a:cubicBezTo>
                    <a:pt x="353" y="368"/>
                    <a:pt x="350" y="368"/>
                    <a:pt x="347" y="373"/>
                  </a:cubicBezTo>
                  <a:cubicBezTo>
                    <a:pt x="337" y="389"/>
                    <a:pt x="326" y="404"/>
                    <a:pt x="316" y="420"/>
                  </a:cubicBezTo>
                  <a:cubicBezTo>
                    <a:pt x="314" y="422"/>
                    <a:pt x="313" y="424"/>
                    <a:pt x="312" y="427"/>
                  </a:cubicBezTo>
                  <a:cubicBezTo>
                    <a:pt x="359" y="386"/>
                    <a:pt x="409" y="371"/>
                    <a:pt x="468" y="400"/>
                  </a:cubicBezTo>
                  <a:cubicBezTo>
                    <a:pt x="449" y="423"/>
                    <a:pt x="428" y="442"/>
                    <a:pt x="405" y="459"/>
                  </a:cubicBezTo>
                  <a:cubicBezTo>
                    <a:pt x="388" y="471"/>
                    <a:pt x="370" y="483"/>
                    <a:pt x="350" y="488"/>
                  </a:cubicBezTo>
                  <a:cubicBezTo>
                    <a:pt x="338" y="491"/>
                    <a:pt x="325" y="494"/>
                    <a:pt x="312" y="494"/>
                  </a:cubicBezTo>
                  <a:cubicBezTo>
                    <a:pt x="300" y="495"/>
                    <a:pt x="287" y="493"/>
                    <a:pt x="273" y="492"/>
                  </a:cubicBezTo>
                  <a:cubicBezTo>
                    <a:pt x="262" y="518"/>
                    <a:pt x="249" y="544"/>
                    <a:pt x="237" y="570"/>
                  </a:cubicBezTo>
                  <a:cubicBezTo>
                    <a:pt x="238" y="571"/>
                    <a:pt x="238" y="571"/>
                    <a:pt x="239" y="571"/>
                  </a:cubicBezTo>
                  <a:cubicBezTo>
                    <a:pt x="280" y="516"/>
                    <a:pt x="331" y="491"/>
                    <a:pt x="402" y="514"/>
                  </a:cubicBezTo>
                  <a:cubicBezTo>
                    <a:pt x="397" y="520"/>
                    <a:pt x="394" y="526"/>
                    <a:pt x="390" y="532"/>
                  </a:cubicBezTo>
                  <a:cubicBezTo>
                    <a:pt x="372" y="557"/>
                    <a:pt x="351" y="581"/>
                    <a:pt x="327" y="601"/>
                  </a:cubicBezTo>
                  <a:cubicBezTo>
                    <a:pt x="296" y="627"/>
                    <a:pt x="261" y="639"/>
                    <a:pt x="221" y="638"/>
                  </a:cubicBezTo>
                  <a:cubicBezTo>
                    <a:pt x="215" y="638"/>
                    <a:pt x="212" y="640"/>
                    <a:pt x="211" y="646"/>
                  </a:cubicBezTo>
                  <a:cubicBezTo>
                    <a:pt x="204" y="672"/>
                    <a:pt x="197" y="699"/>
                    <a:pt x="190" y="725"/>
                  </a:cubicBezTo>
                  <a:cubicBezTo>
                    <a:pt x="190" y="727"/>
                    <a:pt x="190" y="728"/>
                    <a:pt x="190" y="730"/>
                  </a:cubicBezTo>
                  <a:cubicBezTo>
                    <a:pt x="209" y="690"/>
                    <a:pt x="235" y="657"/>
                    <a:pt x="279" y="643"/>
                  </a:cubicBezTo>
                  <a:cubicBezTo>
                    <a:pt x="302" y="635"/>
                    <a:pt x="332" y="633"/>
                    <a:pt x="353" y="640"/>
                  </a:cubicBezTo>
                  <a:cubicBezTo>
                    <a:pt x="348" y="649"/>
                    <a:pt x="344" y="659"/>
                    <a:pt x="340" y="668"/>
                  </a:cubicBezTo>
                  <a:cubicBezTo>
                    <a:pt x="322" y="701"/>
                    <a:pt x="302" y="733"/>
                    <a:pt x="274" y="758"/>
                  </a:cubicBezTo>
                  <a:cubicBezTo>
                    <a:pt x="249" y="781"/>
                    <a:pt x="219" y="793"/>
                    <a:pt x="185" y="797"/>
                  </a:cubicBezTo>
                  <a:cubicBezTo>
                    <a:pt x="180" y="798"/>
                    <a:pt x="177" y="798"/>
                    <a:pt x="176" y="804"/>
                  </a:cubicBezTo>
                  <a:cubicBezTo>
                    <a:pt x="174" y="837"/>
                    <a:pt x="171" y="870"/>
                    <a:pt x="169" y="904"/>
                  </a:cubicBezTo>
                  <a:cubicBezTo>
                    <a:pt x="175" y="888"/>
                    <a:pt x="180" y="872"/>
                    <a:pt x="187" y="858"/>
                  </a:cubicBezTo>
                  <a:cubicBezTo>
                    <a:pt x="213" y="804"/>
                    <a:pt x="257" y="778"/>
                    <a:pt x="316" y="777"/>
                  </a:cubicBezTo>
                  <a:cubicBezTo>
                    <a:pt x="318" y="777"/>
                    <a:pt x="319" y="777"/>
                    <a:pt x="321" y="777"/>
                  </a:cubicBezTo>
                  <a:cubicBezTo>
                    <a:pt x="322" y="777"/>
                    <a:pt x="323" y="778"/>
                    <a:pt x="325" y="778"/>
                  </a:cubicBezTo>
                  <a:cubicBezTo>
                    <a:pt x="322" y="787"/>
                    <a:pt x="320" y="796"/>
                    <a:pt x="318" y="805"/>
                  </a:cubicBezTo>
                  <a:cubicBezTo>
                    <a:pt x="308" y="837"/>
                    <a:pt x="295" y="869"/>
                    <a:pt x="276" y="897"/>
                  </a:cubicBezTo>
                  <a:cubicBezTo>
                    <a:pt x="252" y="935"/>
                    <a:pt x="218" y="958"/>
                    <a:pt x="177" y="971"/>
                  </a:cubicBezTo>
                  <a:cubicBezTo>
                    <a:pt x="172" y="972"/>
                    <a:pt x="170" y="973"/>
                    <a:pt x="171" y="979"/>
                  </a:cubicBezTo>
                  <a:cubicBezTo>
                    <a:pt x="174" y="1013"/>
                    <a:pt x="178" y="1048"/>
                    <a:pt x="181" y="1083"/>
                  </a:cubicBezTo>
                  <a:cubicBezTo>
                    <a:pt x="182" y="1083"/>
                    <a:pt x="183" y="1083"/>
                    <a:pt x="183" y="1083"/>
                  </a:cubicBezTo>
                  <a:cubicBezTo>
                    <a:pt x="185" y="1074"/>
                    <a:pt x="185" y="1064"/>
                    <a:pt x="187" y="1055"/>
                  </a:cubicBezTo>
                  <a:cubicBezTo>
                    <a:pt x="188" y="1045"/>
                    <a:pt x="190" y="1036"/>
                    <a:pt x="193" y="1027"/>
                  </a:cubicBezTo>
                  <a:cubicBezTo>
                    <a:pt x="211" y="963"/>
                    <a:pt x="262" y="927"/>
                    <a:pt x="321" y="922"/>
                  </a:cubicBezTo>
                  <a:cubicBezTo>
                    <a:pt x="320" y="934"/>
                    <a:pt x="319" y="946"/>
                    <a:pt x="317" y="958"/>
                  </a:cubicBezTo>
                  <a:cubicBezTo>
                    <a:pt x="313" y="991"/>
                    <a:pt x="306" y="1023"/>
                    <a:pt x="293" y="1054"/>
                  </a:cubicBezTo>
                  <a:cubicBezTo>
                    <a:pt x="276" y="1096"/>
                    <a:pt x="245" y="1128"/>
                    <a:pt x="204" y="1148"/>
                  </a:cubicBezTo>
                  <a:cubicBezTo>
                    <a:pt x="198" y="1151"/>
                    <a:pt x="197" y="1154"/>
                    <a:pt x="199" y="1160"/>
                  </a:cubicBezTo>
                  <a:cubicBezTo>
                    <a:pt x="210" y="1195"/>
                    <a:pt x="222" y="1230"/>
                    <a:pt x="233" y="1266"/>
                  </a:cubicBezTo>
                  <a:cubicBezTo>
                    <a:pt x="233" y="1268"/>
                    <a:pt x="235" y="1270"/>
                    <a:pt x="235" y="1271"/>
                  </a:cubicBezTo>
                  <a:cubicBezTo>
                    <a:pt x="235" y="1252"/>
                    <a:pt x="233" y="1233"/>
                    <a:pt x="233" y="1214"/>
                  </a:cubicBezTo>
                  <a:cubicBezTo>
                    <a:pt x="235" y="1150"/>
                    <a:pt x="280" y="1094"/>
                    <a:pt x="342" y="1078"/>
                  </a:cubicBezTo>
                  <a:cubicBezTo>
                    <a:pt x="343" y="1077"/>
                    <a:pt x="343" y="1078"/>
                    <a:pt x="345" y="1078"/>
                  </a:cubicBezTo>
                  <a:cubicBezTo>
                    <a:pt x="346" y="1091"/>
                    <a:pt x="348" y="1104"/>
                    <a:pt x="349" y="1117"/>
                  </a:cubicBezTo>
                  <a:cubicBezTo>
                    <a:pt x="351" y="1153"/>
                    <a:pt x="351" y="1189"/>
                    <a:pt x="342" y="1225"/>
                  </a:cubicBezTo>
                  <a:cubicBezTo>
                    <a:pt x="332" y="1270"/>
                    <a:pt x="307" y="1306"/>
                    <a:pt x="271" y="1334"/>
                  </a:cubicBezTo>
                  <a:cubicBezTo>
                    <a:pt x="269" y="1336"/>
                    <a:pt x="267" y="1337"/>
                    <a:pt x="265" y="1339"/>
                  </a:cubicBezTo>
                  <a:cubicBezTo>
                    <a:pt x="285" y="1380"/>
                    <a:pt x="307" y="1419"/>
                    <a:pt x="334" y="1457"/>
                  </a:cubicBezTo>
                  <a:cubicBezTo>
                    <a:pt x="328" y="1439"/>
                    <a:pt x="323" y="1422"/>
                    <a:pt x="319" y="1405"/>
                  </a:cubicBezTo>
                  <a:cubicBezTo>
                    <a:pt x="302" y="1336"/>
                    <a:pt x="329" y="1273"/>
                    <a:pt x="390" y="1237"/>
                  </a:cubicBezTo>
                  <a:cubicBezTo>
                    <a:pt x="393" y="1235"/>
                    <a:pt x="397" y="1233"/>
                    <a:pt x="402" y="1230"/>
                  </a:cubicBezTo>
                  <a:cubicBezTo>
                    <a:pt x="408" y="1254"/>
                    <a:pt x="416" y="1277"/>
                    <a:pt x="421" y="1300"/>
                  </a:cubicBezTo>
                  <a:cubicBezTo>
                    <a:pt x="429" y="1333"/>
                    <a:pt x="434" y="1366"/>
                    <a:pt x="431" y="1399"/>
                  </a:cubicBezTo>
                  <a:cubicBezTo>
                    <a:pt x="428" y="1442"/>
                    <a:pt x="411" y="1480"/>
                    <a:pt x="384" y="1513"/>
                  </a:cubicBezTo>
                  <a:cubicBezTo>
                    <a:pt x="383" y="1514"/>
                    <a:pt x="381" y="1516"/>
                    <a:pt x="379" y="1518"/>
                  </a:cubicBezTo>
                  <a:cubicBezTo>
                    <a:pt x="409" y="1554"/>
                    <a:pt x="441" y="1588"/>
                    <a:pt x="478" y="1619"/>
                  </a:cubicBezTo>
                  <a:cubicBezTo>
                    <a:pt x="474" y="1614"/>
                    <a:pt x="470" y="1609"/>
                    <a:pt x="467" y="1604"/>
                  </a:cubicBezTo>
                  <a:cubicBezTo>
                    <a:pt x="448" y="1576"/>
                    <a:pt x="434" y="1547"/>
                    <a:pt x="430" y="1513"/>
                  </a:cubicBezTo>
                  <a:cubicBezTo>
                    <a:pt x="422" y="1455"/>
                    <a:pt x="450" y="1403"/>
                    <a:pt x="491" y="1374"/>
                  </a:cubicBezTo>
                  <a:cubicBezTo>
                    <a:pt x="524" y="1429"/>
                    <a:pt x="554" y="1485"/>
                    <a:pt x="564" y="1550"/>
                  </a:cubicBezTo>
                  <a:cubicBezTo>
                    <a:pt x="571" y="1591"/>
                    <a:pt x="563" y="1630"/>
                    <a:pt x="545" y="1668"/>
                  </a:cubicBezTo>
                  <a:cubicBezTo>
                    <a:pt x="544" y="1670"/>
                    <a:pt x="543" y="1672"/>
                    <a:pt x="541" y="1674"/>
                  </a:cubicBezTo>
                  <a:cubicBezTo>
                    <a:pt x="585" y="1708"/>
                    <a:pt x="632" y="1737"/>
                    <a:pt x="682" y="1762"/>
                  </a:cubicBezTo>
                  <a:cubicBezTo>
                    <a:pt x="680" y="1760"/>
                    <a:pt x="677" y="1758"/>
                    <a:pt x="675" y="1756"/>
                  </a:cubicBezTo>
                  <a:cubicBezTo>
                    <a:pt x="648" y="1733"/>
                    <a:pt x="624" y="1709"/>
                    <a:pt x="607" y="1678"/>
                  </a:cubicBezTo>
                  <a:cubicBezTo>
                    <a:pt x="577" y="1624"/>
                    <a:pt x="584" y="1556"/>
                    <a:pt x="624" y="1508"/>
                  </a:cubicBezTo>
                  <a:cubicBezTo>
                    <a:pt x="631" y="1515"/>
                    <a:pt x="637" y="1521"/>
                    <a:pt x="643" y="1527"/>
                  </a:cubicBezTo>
                  <a:cubicBezTo>
                    <a:pt x="681" y="1565"/>
                    <a:pt x="715" y="1605"/>
                    <a:pt x="742" y="1650"/>
                  </a:cubicBezTo>
                  <a:cubicBezTo>
                    <a:pt x="770" y="1697"/>
                    <a:pt x="780" y="1747"/>
                    <a:pt x="770" y="1800"/>
                  </a:cubicBezTo>
                  <a:cubicBezTo>
                    <a:pt x="769" y="1806"/>
                    <a:pt x="773" y="1807"/>
                    <a:pt x="776" y="1808"/>
                  </a:cubicBezTo>
                  <a:cubicBezTo>
                    <a:pt x="817" y="1822"/>
                    <a:pt x="858" y="1837"/>
                    <a:pt x="900" y="1851"/>
                  </a:cubicBezTo>
                  <a:cubicBezTo>
                    <a:pt x="902" y="1852"/>
                    <a:pt x="905" y="1853"/>
                    <a:pt x="908" y="1853"/>
                  </a:cubicBezTo>
                  <a:cubicBezTo>
                    <a:pt x="913" y="1855"/>
                    <a:pt x="918" y="1858"/>
                    <a:pt x="915" y="1864"/>
                  </a:cubicBezTo>
                  <a:cubicBezTo>
                    <a:pt x="913" y="1870"/>
                    <a:pt x="909" y="1870"/>
                    <a:pt x="903" y="1868"/>
                  </a:cubicBezTo>
                  <a:cubicBezTo>
                    <a:pt x="890" y="1864"/>
                    <a:pt x="877" y="1861"/>
                    <a:pt x="864" y="1856"/>
                  </a:cubicBezTo>
                  <a:cubicBezTo>
                    <a:pt x="832" y="1845"/>
                    <a:pt x="801" y="1834"/>
                    <a:pt x="770" y="1822"/>
                  </a:cubicBezTo>
                  <a:cubicBezTo>
                    <a:pt x="764" y="1820"/>
                    <a:pt x="762" y="1820"/>
                    <a:pt x="758" y="1825"/>
                  </a:cubicBezTo>
                  <a:cubicBezTo>
                    <a:pt x="731" y="1857"/>
                    <a:pt x="695" y="1874"/>
                    <a:pt x="654" y="1881"/>
                  </a:cubicBezTo>
                  <a:cubicBezTo>
                    <a:pt x="590" y="1891"/>
                    <a:pt x="531" y="1875"/>
                    <a:pt x="473" y="1850"/>
                  </a:cubicBezTo>
                  <a:cubicBezTo>
                    <a:pt x="436" y="1833"/>
                    <a:pt x="401" y="1813"/>
                    <a:pt x="368" y="1789"/>
                  </a:cubicBezTo>
                  <a:cubicBezTo>
                    <a:pt x="364" y="1787"/>
                    <a:pt x="361" y="1783"/>
                    <a:pt x="356" y="1780"/>
                  </a:cubicBezTo>
                  <a:cubicBezTo>
                    <a:pt x="369" y="1770"/>
                    <a:pt x="383" y="1763"/>
                    <a:pt x="397" y="1758"/>
                  </a:cubicBezTo>
                  <a:cubicBezTo>
                    <a:pt x="449" y="1738"/>
                    <a:pt x="501" y="1736"/>
                    <a:pt x="555" y="1749"/>
                  </a:cubicBezTo>
                  <a:cubicBezTo>
                    <a:pt x="597" y="1758"/>
                    <a:pt x="639" y="1770"/>
                    <a:pt x="682" y="1782"/>
                  </a:cubicBezTo>
                  <a:cubicBezTo>
                    <a:pt x="678" y="1780"/>
                    <a:pt x="675" y="1778"/>
                    <a:pt x="671" y="1776"/>
                  </a:cubicBezTo>
                  <a:cubicBezTo>
                    <a:pt x="624" y="1751"/>
                    <a:pt x="580" y="1723"/>
                    <a:pt x="538" y="1691"/>
                  </a:cubicBezTo>
                  <a:cubicBezTo>
                    <a:pt x="533" y="1687"/>
                    <a:pt x="529" y="1687"/>
                    <a:pt x="524" y="1691"/>
                  </a:cubicBezTo>
                  <a:cubicBezTo>
                    <a:pt x="484" y="1719"/>
                    <a:pt x="440" y="1726"/>
                    <a:pt x="392" y="1718"/>
                  </a:cubicBezTo>
                  <a:cubicBezTo>
                    <a:pt x="347" y="1710"/>
                    <a:pt x="308" y="1689"/>
                    <a:pt x="272" y="1662"/>
                  </a:cubicBezTo>
                  <a:cubicBezTo>
                    <a:pt x="240" y="1638"/>
                    <a:pt x="211" y="1611"/>
                    <a:pt x="185" y="1581"/>
                  </a:cubicBezTo>
                  <a:cubicBezTo>
                    <a:pt x="183" y="1578"/>
                    <a:pt x="181" y="1575"/>
                    <a:pt x="178" y="1571"/>
                  </a:cubicBezTo>
                  <a:cubicBezTo>
                    <a:pt x="188" y="1568"/>
                    <a:pt x="198" y="1564"/>
                    <a:pt x="207" y="1562"/>
                  </a:cubicBezTo>
                  <a:cubicBezTo>
                    <a:pt x="263" y="1549"/>
                    <a:pt x="317" y="1557"/>
                    <a:pt x="368" y="1582"/>
                  </a:cubicBezTo>
                  <a:cubicBezTo>
                    <a:pt x="399" y="1597"/>
                    <a:pt x="429" y="1614"/>
                    <a:pt x="460" y="1631"/>
                  </a:cubicBezTo>
                  <a:cubicBezTo>
                    <a:pt x="462" y="1632"/>
                    <a:pt x="464" y="1633"/>
                    <a:pt x="467" y="1633"/>
                  </a:cubicBezTo>
                  <a:cubicBezTo>
                    <a:pt x="459" y="1625"/>
                    <a:pt x="450" y="1618"/>
                    <a:pt x="442" y="1610"/>
                  </a:cubicBezTo>
                  <a:cubicBezTo>
                    <a:pt x="418" y="1584"/>
                    <a:pt x="394" y="1558"/>
                    <a:pt x="370" y="1532"/>
                  </a:cubicBezTo>
                  <a:cubicBezTo>
                    <a:pt x="367" y="1528"/>
                    <a:pt x="365" y="1527"/>
                    <a:pt x="361" y="1529"/>
                  </a:cubicBezTo>
                  <a:cubicBezTo>
                    <a:pt x="311" y="1551"/>
                    <a:pt x="262" y="1546"/>
                    <a:pt x="215" y="1522"/>
                  </a:cubicBezTo>
                  <a:cubicBezTo>
                    <a:pt x="171" y="1499"/>
                    <a:pt x="138" y="1464"/>
                    <a:pt x="110" y="1425"/>
                  </a:cubicBezTo>
                  <a:cubicBezTo>
                    <a:pt x="97" y="1406"/>
                    <a:pt x="86" y="1385"/>
                    <a:pt x="74" y="1366"/>
                  </a:cubicBezTo>
                  <a:cubicBezTo>
                    <a:pt x="72" y="1364"/>
                    <a:pt x="72" y="1361"/>
                    <a:pt x="70" y="1358"/>
                  </a:cubicBezTo>
                  <a:cubicBezTo>
                    <a:pt x="90" y="1353"/>
                    <a:pt x="108" y="1353"/>
                    <a:pt x="127" y="1355"/>
                  </a:cubicBezTo>
                  <a:cubicBezTo>
                    <a:pt x="174" y="1359"/>
                    <a:pt x="216" y="1379"/>
                    <a:pt x="252" y="1408"/>
                  </a:cubicBezTo>
                  <a:cubicBezTo>
                    <a:pt x="273" y="1425"/>
                    <a:pt x="293" y="1443"/>
                    <a:pt x="314" y="1461"/>
                  </a:cubicBezTo>
                  <a:cubicBezTo>
                    <a:pt x="315" y="1462"/>
                    <a:pt x="316" y="1463"/>
                    <a:pt x="316" y="1463"/>
                  </a:cubicBezTo>
                  <a:cubicBezTo>
                    <a:pt x="294" y="1424"/>
                    <a:pt x="271" y="1386"/>
                    <a:pt x="248" y="1346"/>
                  </a:cubicBezTo>
                  <a:cubicBezTo>
                    <a:pt x="227" y="1351"/>
                    <a:pt x="204" y="1352"/>
                    <a:pt x="182" y="1347"/>
                  </a:cubicBezTo>
                  <a:cubicBezTo>
                    <a:pt x="138" y="1337"/>
                    <a:pt x="104" y="1312"/>
                    <a:pt x="78" y="1278"/>
                  </a:cubicBezTo>
                  <a:cubicBezTo>
                    <a:pt x="47" y="1237"/>
                    <a:pt x="27" y="1191"/>
                    <a:pt x="13" y="1142"/>
                  </a:cubicBezTo>
                  <a:cubicBezTo>
                    <a:pt x="13" y="1141"/>
                    <a:pt x="13" y="1139"/>
                    <a:pt x="12" y="1135"/>
                  </a:cubicBezTo>
                  <a:cubicBezTo>
                    <a:pt x="26" y="1137"/>
                    <a:pt x="40" y="1138"/>
                    <a:pt x="53" y="1141"/>
                  </a:cubicBezTo>
                  <a:cubicBezTo>
                    <a:pt x="105" y="1152"/>
                    <a:pt x="145" y="1182"/>
                    <a:pt x="177" y="1222"/>
                  </a:cubicBezTo>
                  <a:cubicBezTo>
                    <a:pt x="191" y="1240"/>
                    <a:pt x="205" y="1258"/>
                    <a:pt x="217" y="1275"/>
                  </a:cubicBezTo>
                  <a:cubicBezTo>
                    <a:pt x="205" y="1237"/>
                    <a:pt x="192" y="1197"/>
                    <a:pt x="180" y="1156"/>
                  </a:cubicBezTo>
                  <a:cubicBezTo>
                    <a:pt x="168" y="1155"/>
                    <a:pt x="156" y="1155"/>
                    <a:pt x="144" y="1152"/>
                  </a:cubicBezTo>
                  <a:cubicBezTo>
                    <a:pt x="97" y="1142"/>
                    <a:pt x="64" y="1114"/>
                    <a:pt x="40" y="1073"/>
                  </a:cubicBezTo>
                  <a:cubicBezTo>
                    <a:pt x="18" y="1033"/>
                    <a:pt x="8" y="990"/>
                    <a:pt x="2" y="945"/>
                  </a:cubicBezTo>
                  <a:cubicBezTo>
                    <a:pt x="1" y="942"/>
                    <a:pt x="1" y="940"/>
                    <a:pt x="0" y="937"/>
                  </a:cubicBezTo>
                  <a:cubicBezTo>
                    <a:pt x="0" y="932"/>
                    <a:pt x="0" y="927"/>
                    <a:pt x="0" y="9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latin typeface="+mj-ea"/>
                <a:ea typeface="+mj-ea"/>
              </a:endParaRPr>
            </a:p>
          </p:txBody>
        </p:sp>
      </p:grpSp>
      <p:sp>
        <p:nvSpPr>
          <p:cNvPr id="34" name="文本框 33">
            <a:extLst>
              <a:ext uri="{FF2B5EF4-FFF2-40B4-BE49-F238E27FC236}">
                <a16:creationId xmlns:a16="http://schemas.microsoft.com/office/drawing/2014/main" id="{1D1F654C-0148-40B6-98F5-A679CEBC1C79}"/>
              </a:ext>
            </a:extLst>
          </p:cNvPr>
          <p:cNvSpPr txBox="1"/>
          <p:nvPr/>
        </p:nvSpPr>
        <p:spPr>
          <a:xfrm>
            <a:off x="6891979" y="1956244"/>
            <a:ext cx="1390514" cy="646331"/>
          </a:xfrm>
          <a:prstGeom prst="rect">
            <a:avLst/>
          </a:prstGeom>
          <a:noFill/>
        </p:spPr>
        <p:txBody>
          <a:bodyPr wrap="square" rtlCol="0">
            <a:noAutofit/>
          </a:bodyPr>
          <a:lstStyle>
            <a:defPPr>
              <a:defRPr lang="zh-CN"/>
            </a:defPPr>
            <a:lvl1pPr marR="0" lvl="0" indent="0" fontAlgn="auto">
              <a:lnSpc>
                <a:spcPct val="100000"/>
              </a:lnSpc>
              <a:spcBef>
                <a:spcPts val="0"/>
              </a:spcBef>
              <a:spcAft>
                <a:spcPts val="0"/>
              </a:spcAft>
              <a:buClrTx/>
              <a:buSzTx/>
              <a:buFontTx/>
              <a:buNone/>
              <a:tabLst/>
              <a:defRPr kumimoji="0" sz="2000" b="0" i="0" u="none" strike="noStrike" cap="none" spc="0" normalizeH="0" baseline="0">
                <a:ln>
                  <a:noFill/>
                </a:ln>
                <a:gradFill flip="none" rotWithShape="1">
                  <a:gsLst>
                    <a:gs pos="0">
                      <a:schemeClr val="accent2"/>
                    </a:gs>
                    <a:gs pos="88000">
                      <a:schemeClr val="accent2">
                        <a:lumMod val="90000"/>
                      </a:schemeClr>
                    </a:gs>
                  </a:gsLst>
                  <a:lin ang="2700000" scaled="1"/>
                  <a:tileRect/>
                </a:gradFill>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pPr algn="ctr"/>
            <a:r>
              <a:rPr lang="zh-CN" altLang="en-US" sz="1800">
                <a:solidFill>
                  <a:schemeClr val="accent1"/>
                </a:solidFill>
                <a:latin typeface="+mj-ea"/>
                <a:ea typeface="+mj-ea"/>
              </a:rPr>
              <a:t>极具视觉</a:t>
            </a:r>
            <a:endParaRPr lang="en-US" altLang="zh-CN" sz="1800">
              <a:solidFill>
                <a:schemeClr val="accent1"/>
              </a:solidFill>
              <a:latin typeface="+mj-ea"/>
              <a:ea typeface="+mj-ea"/>
            </a:endParaRPr>
          </a:p>
          <a:p>
            <a:pPr algn="ctr"/>
            <a:r>
              <a:rPr lang="zh-CN" altLang="en-US" sz="1800">
                <a:solidFill>
                  <a:schemeClr val="accent1"/>
                </a:solidFill>
                <a:latin typeface="+mj-ea"/>
                <a:ea typeface="+mj-ea"/>
              </a:rPr>
              <a:t>冲击的色彩</a:t>
            </a:r>
            <a:endParaRPr lang="zh-CN" altLang="en-US" sz="1800" dirty="0">
              <a:solidFill>
                <a:schemeClr val="accent1"/>
              </a:solidFill>
              <a:latin typeface="+mj-ea"/>
              <a:ea typeface="+mj-ea"/>
            </a:endParaRPr>
          </a:p>
        </p:txBody>
      </p:sp>
      <p:cxnSp>
        <p:nvCxnSpPr>
          <p:cNvPr id="46" name="直接连接符 45">
            <a:extLst>
              <a:ext uri="{FF2B5EF4-FFF2-40B4-BE49-F238E27FC236}">
                <a16:creationId xmlns:a16="http://schemas.microsoft.com/office/drawing/2014/main" id="{535660A1-327D-477B-91DE-5D22B58811FA}"/>
              </a:ext>
            </a:extLst>
          </p:cNvPr>
          <p:cNvCxnSpPr/>
          <p:nvPr/>
        </p:nvCxnSpPr>
        <p:spPr>
          <a:xfrm>
            <a:off x="7217753" y="2916455"/>
            <a:ext cx="3085189" cy="0"/>
          </a:xfrm>
          <a:prstGeom prst="line">
            <a:avLst/>
          </a:prstGeom>
          <a:ln w="12700">
            <a:gradFill flip="none" rotWithShape="1">
              <a:gsLst>
                <a:gs pos="0">
                  <a:schemeClr val="accent1">
                    <a:alpha val="0"/>
                  </a:schemeClr>
                </a:gs>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D9497657-70BF-42F0-A2E1-7E6E5295D684}"/>
              </a:ext>
            </a:extLst>
          </p:cNvPr>
          <p:cNvCxnSpPr/>
          <p:nvPr/>
        </p:nvCxnSpPr>
        <p:spPr>
          <a:xfrm>
            <a:off x="7217753" y="4206240"/>
            <a:ext cx="3085189" cy="0"/>
          </a:xfrm>
          <a:prstGeom prst="line">
            <a:avLst/>
          </a:prstGeom>
          <a:ln w="12700">
            <a:gradFill flip="none" rotWithShape="1">
              <a:gsLst>
                <a:gs pos="0">
                  <a:schemeClr val="accent1">
                    <a:alpha val="0"/>
                  </a:schemeClr>
                </a:gs>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3" name="图片 52" descr="图示&#10;&#10;描述已自动生成">
            <a:extLst>
              <a:ext uri="{FF2B5EF4-FFF2-40B4-BE49-F238E27FC236}">
                <a16:creationId xmlns:a16="http://schemas.microsoft.com/office/drawing/2014/main" id="{3242261C-6C7C-ACC0-E181-DCF928E7DA92}"/>
              </a:ext>
            </a:extLst>
          </p:cNvPr>
          <p:cNvPicPr>
            <a:picLocks noChangeAspect="1"/>
          </p:cNvPicPr>
          <p:nvPr/>
        </p:nvPicPr>
        <p:blipFill rotWithShape="1">
          <a:blip r:embed="rId2">
            <a:extLst>
              <a:ext uri="{28A0092B-C50C-407E-A947-70E740481C1C}">
                <a14:useLocalDpi xmlns:a14="http://schemas.microsoft.com/office/drawing/2010/main" val="0"/>
              </a:ext>
            </a:extLst>
          </a:blip>
          <a:srcRect l="4634" t="28085" r="75490" b="30621"/>
          <a:stretch/>
        </p:blipFill>
        <p:spPr>
          <a:xfrm>
            <a:off x="1668306" y="1650425"/>
            <a:ext cx="4086594" cy="3773454"/>
          </a:xfrm>
          <a:prstGeom prst="rect">
            <a:avLst/>
          </a:prstGeom>
        </p:spPr>
      </p:pic>
      <p:grpSp>
        <p:nvGrpSpPr>
          <p:cNvPr id="48" name="组合 47">
            <a:extLst>
              <a:ext uri="{FF2B5EF4-FFF2-40B4-BE49-F238E27FC236}">
                <a16:creationId xmlns:a16="http://schemas.microsoft.com/office/drawing/2014/main" id="{26AAA7C5-0405-171C-DFE9-B530830A609A}"/>
              </a:ext>
            </a:extLst>
          </p:cNvPr>
          <p:cNvGrpSpPr/>
          <p:nvPr/>
        </p:nvGrpSpPr>
        <p:grpSpPr>
          <a:xfrm>
            <a:off x="6701697" y="3230336"/>
            <a:ext cx="1771079" cy="610821"/>
            <a:chOff x="2401887" y="6343651"/>
            <a:chExt cx="10306035" cy="3554413"/>
          </a:xfrm>
          <a:gradFill flip="none" rotWithShape="1">
            <a:gsLst>
              <a:gs pos="0">
                <a:schemeClr val="accent1">
                  <a:lumMod val="90000"/>
                </a:schemeClr>
              </a:gs>
              <a:gs pos="95000">
                <a:schemeClr val="accent1">
                  <a:lumMod val="75000"/>
                </a:schemeClr>
              </a:gs>
            </a:gsLst>
            <a:lin ang="5400000" scaled="1"/>
            <a:tileRect/>
          </a:gradFill>
        </p:grpSpPr>
        <p:sp>
          <p:nvSpPr>
            <p:cNvPr id="49" name="Freeform 1266">
              <a:extLst>
                <a:ext uri="{FF2B5EF4-FFF2-40B4-BE49-F238E27FC236}">
                  <a16:creationId xmlns:a16="http://schemas.microsoft.com/office/drawing/2014/main" id="{0DFA710E-2484-8465-9902-643406775053}"/>
                </a:ext>
              </a:extLst>
            </p:cNvPr>
            <p:cNvSpPr>
              <a:spLocks/>
            </p:cNvSpPr>
            <p:nvPr/>
          </p:nvSpPr>
          <p:spPr bwMode="auto">
            <a:xfrm>
              <a:off x="11028346" y="6343651"/>
              <a:ext cx="1679576" cy="3519493"/>
            </a:xfrm>
            <a:custGeom>
              <a:avLst/>
              <a:gdLst>
                <a:gd name="T0" fmla="*/ 683 w 900"/>
                <a:gd name="T1" fmla="*/ 1322 h 1887"/>
                <a:gd name="T2" fmla="*/ 621 w 900"/>
                <a:gd name="T3" fmla="*/ 1439 h 1887"/>
                <a:gd name="T4" fmla="*/ 824 w 900"/>
                <a:gd name="T5" fmla="*/ 1387 h 1887"/>
                <a:gd name="T6" fmla="*/ 479 w 900"/>
                <a:gd name="T7" fmla="*/ 1621 h 1887"/>
                <a:gd name="T8" fmla="*/ 762 w 900"/>
                <a:gd name="T9" fmla="*/ 1543 h 1887"/>
                <a:gd name="T10" fmla="*/ 431 w 900"/>
                <a:gd name="T11" fmla="*/ 1687 h 1887"/>
                <a:gd name="T12" fmla="*/ 436 w 900"/>
                <a:gd name="T13" fmla="*/ 1733 h 1887"/>
                <a:gd name="T14" fmla="*/ 559 w 900"/>
                <a:gd name="T15" fmla="*/ 1792 h 1887"/>
                <a:gd name="T16" fmla="*/ 194 w 900"/>
                <a:gd name="T17" fmla="*/ 1826 h 1887"/>
                <a:gd name="T18" fmla="*/ 51 w 900"/>
                <a:gd name="T19" fmla="*/ 1867 h 1887"/>
                <a:gd name="T20" fmla="*/ 309 w 900"/>
                <a:gd name="T21" fmla="*/ 1508 h 1887"/>
                <a:gd name="T22" fmla="*/ 270 w 900"/>
                <a:gd name="T23" fmla="*/ 1764 h 1887"/>
                <a:gd name="T24" fmla="*/ 434 w 900"/>
                <a:gd name="T25" fmla="*/ 1368 h 1887"/>
                <a:gd name="T26" fmla="*/ 466 w 900"/>
                <a:gd name="T27" fmla="*/ 1606 h 1887"/>
                <a:gd name="T28" fmla="*/ 495 w 900"/>
                <a:gd name="T29" fmla="*/ 1364 h 1887"/>
                <a:gd name="T30" fmla="*/ 599 w 900"/>
                <a:gd name="T31" fmla="*/ 1435 h 1887"/>
                <a:gd name="T32" fmla="*/ 581 w 900"/>
                <a:gd name="T33" fmla="*/ 1221 h 1887"/>
                <a:gd name="T34" fmla="*/ 686 w 900"/>
                <a:gd name="T35" fmla="*/ 1249 h 1887"/>
                <a:gd name="T36" fmla="*/ 599 w 900"/>
                <a:gd name="T37" fmla="*/ 997 h 1887"/>
                <a:gd name="T38" fmla="*/ 731 w 900"/>
                <a:gd name="T39" fmla="*/ 946 h 1887"/>
                <a:gd name="T40" fmla="*/ 563 w 900"/>
                <a:gd name="T41" fmla="*/ 759 h 1887"/>
                <a:gd name="T42" fmla="*/ 715 w 900"/>
                <a:gd name="T43" fmla="*/ 772 h 1887"/>
                <a:gd name="T44" fmla="*/ 526 w 900"/>
                <a:gd name="T45" fmla="*/ 622 h 1887"/>
                <a:gd name="T46" fmla="*/ 669 w 900"/>
                <a:gd name="T47" fmla="*/ 618 h 1887"/>
                <a:gd name="T48" fmla="*/ 562 w 900"/>
                <a:gd name="T49" fmla="*/ 494 h 1887"/>
                <a:gd name="T50" fmla="*/ 592 w 900"/>
                <a:gd name="T51" fmla="*/ 471 h 1887"/>
                <a:gd name="T52" fmla="*/ 556 w 900"/>
                <a:gd name="T53" fmla="*/ 410 h 1887"/>
                <a:gd name="T54" fmla="*/ 361 w 900"/>
                <a:gd name="T55" fmla="*/ 332 h 1887"/>
                <a:gd name="T56" fmla="*/ 443 w 900"/>
                <a:gd name="T57" fmla="*/ 279 h 1887"/>
                <a:gd name="T58" fmla="*/ 222 w 900"/>
                <a:gd name="T59" fmla="*/ 225 h 1887"/>
                <a:gd name="T60" fmla="*/ 197 w 900"/>
                <a:gd name="T61" fmla="*/ 187 h 1887"/>
                <a:gd name="T62" fmla="*/ 180 w 900"/>
                <a:gd name="T63" fmla="*/ 104 h 1887"/>
                <a:gd name="T64" fmla="*/ 204 w 900"/>
                <a:gd name="T65" fmla="*/ 84 h 1887"/>
                <a:gd name="T66" fmla="*/ 218 w 900"/>
                <a:gd name="T67" fmla="*/ 0 h 1887"/>
                <a:gd name="T68" fmla="*/ 338 w 900"/>
                <a:gd name="T69" fmla="*/ 171 h 1887"/>
                <a:gd name="T70" fmla="*/ 423 w 900"/>
                <a:gd name="T71" fmla="*/ 138 h 1887"/>
                <a:gd name="T72" fmla="*/ 472 w 900"/>
                <a:gd name="T73" fmla="*/ 272 h 1887"/>
                <a:gd name="T74" fmla="*/ 534 w 900"/>
                <a:gd name="T75" fmla="*/ 221 h 1887"/>
                <a:gd name="T76" fmla="*/ 573 w 900"/>
                <a:gd name="T77" fmla="*/ 398 h 1887"/>
                <a:gd name="T78" fmla="*/ 648 w 900"/>
                <a:gd name="T79" fmla="*/ 352 h 1887"/>
                <a:gd name="T80" fmla="*/ 654 w 900"/>
                <a:gd name="T81" fmla="*/ 522 h 1887"/>
                <a:gd name="T82" fmla="*/ 727 w 900"/>
                <a:gd name="T83" fmla="*/ 429 h 1887"/>
                <a:gd name="T84" fmla="*/ 790 w 900"/>
                <a:gd name="T85" fmla="*/ 517 h 1887"/>
                <a:gd name="T86" fmla="*/ 731 w 900"/>
                <a:gd name="T87" fmla="*/ 770 h 1887"/>
                <a:gd name="T88" fmla="*/ 859 w 900"/>
                <a:gd name="T89" fmla="*/ 692 h 1887"/>
                <a:gd name="T90" fmla="*/ 749 w 900"/>
                <a:gd name="T91" fmla="*/ 946 h 1887"/>
                <a:gd name="T92" fmla="*/ 849 w 900"/>
                <a:gd name="T93" fmla="*/ 902 h 1887"/>
                <a:gd name="T94" fmla="*/ 738 w 900"/>
                <a:gd name="T95" fmla="*/ 1127 h 1887"/>
                <a:gd name="T96" fmla="*/ 712 w 900"/>
                <a:gd name="T97" fmla="*/ 1236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0" h="1887">
                  <a:moveTo>
                    <a:pt x="900" y="1106"/>
                  </a:moveTo>
                  <a:cubicBezTo>
                    <a:pt x="894" y="1125"/>
                    <a:pt x="889" y="1144"/>
                    <a:pt x="883" y="1163"/>
                  </a:cubicBezTo>
                  <a:cubicBezTo>
                    <a:pt x="869" y="1202"/>
                    <a:pt x="851" y="1239"/>
                    <a:pt x="823" y="1269"/>
                  </a:cubicBezTo>
                  <a:cubicBezTo>
                    <a:pt x="785" y="1310"/>
                    <a:pt x="739" y="1329"/>
                    <a:pt x="683" y="1322"/>
                  </a:cubicBezTo>
                  <a:cubicBezTo>
                    <a:pt x="679" y="1322"/>
                    <a:pt x="676" y="1322"/>
                    <a:pt x="674" y="1326"/>
                  </a:cubicBezTo>
                  <a:cubicBezTo>
                    <a:pt x="655" y="1364"/>
                    <a:pt x="636" y="1402"/>
                    <a:pt x="617" y="1440"/>
                  </a:cubicBezTo>
                  <a:cubicBezTo>
                    <a:pt x="616" y="1441"/>
                    <a:pt x="617" y="1441"/>
                    <a:pt x="616" y="1443"/>
                  </a:cubicBezTo>
                  <a:cubicBezTo>
                    <a:pt x="618" y="1441"/>
                    <a:pt x="620" y="1440"/>
                    <a:pt x="621" y="1439"/>
                  </a:cubicBezTo>
                  <a:cubicBezTo>
                    <a:pt x="651" y="1408"/>
                    <a:pt x="680" y="1377"/>
                    <a:pt x="717" y="1355"/>
                  </a:cubicBezTo>
                  <a:cubicBezTo>
                    <a:pt x="756" y="1330"/>
                    <a:pt x="800" y="1318"/>
                    <a:pt x="847" y="1322"/>
                  </a:cubicBezTo>
                  <a:cubicBezTo>
                    <a:pt x="850" y="1322"/>
                    <a:pt x="852" y="1323"/>
                    <a:pt x="858" y="1324"/>
                  </a:cubicBezTo>
                  <a:cubicBezTo>
                    <a:pt x="846" y="1346"/>
                    <a:pt x="836" y="1367"/>
                    <a:pt x="824" y="1387"/>
                  </a:cubicBezTo>
                  <a:cubicBezTo>
                    <a:pt x="803" y="1422"/>
                    <a:pt x="778" y="1454"/>
                    <a:pt x="746" y="1479"/>
                  </a:cubicBezTo>
                  <a:cubicBezTo>
                    <a:pt x="693" y="1520"/>
                    <a:pt x="635" y="1533"/>
                    <a:pt x="571" y="1510"/>
                  </a:cubicBezTo>
                  <a:cubicBezTo>
                    <a:pt x="555" y="1529"/>
                    <a:pt x="541" y="1548"/>
                    <a:pt x="525" y="1567"/>
                  </a:cubicBezTo>
                  <a:cubicBezTo>
                    <a:pt x="510" y="1585"/>
                    <a:pt x="494" y="1602"/>
                    <a:pt x="479" y="1621"/>
                  </a:cubicBezTo>
                  <a:cubicBezTo>
                    <a:pt x="482" y="1619"/>
                    <a:pt x="485" y="1617"/>
                    <a:pt x="489" y="1615"/>
                  </a:cubicBezTo>
                  <a:cubicBezTo>
                    <a:pt x="516" y="1598"/>
                    <a:pt x="543" y="1580"/>
                    <a:pt x="571" y="1565"/>
                  </a:cubicBezTo>
                  <a:cubicBezTo>
                    <a:pt x="610" y="1543"/>
                    <a:pt x="653" y="1530"/>
                    <a:pt x="699" y="1531"/>
                  </a:cubicBezTo>
                  <a:cubicBezTo>
                    <a:pt x="720" y="1532"/>
                    <a:pt x="741" y="1534"/>
                    <a:pt x="762" y="1543"/>
                  </a:cubicBezTo>
                  <a:cubicBezTo>
                    <a:pt x="752" y="1556"/>
                    <a:pt x="743" y="1569"/>
                    <a:pt x="733" y="1580"/>
                  </a:cubicBezTo>
                  <a:cubicBezTo>
                    <a:pt x="699" y="1619"/>
                    <a:pt x="663" y="1654"/>
                    <a:pt x="617" y="1678"/>
                  </a:cubicBezTo>
                  <a:cubicBezTo>
                    <a:pt x="563" y="1706"/>
                    <a:pt x="507" y="1717"/>
                    <a:pt x="448" y="1695"/>
                  </a:cubicBezTo>
                  <a:cubicBezTo>
                    <a:pt x="442" y="1693"/>
                    <a:pt x="437" y="1690"/>
                    <a:pt x="431" y="1687"/>
                  </a:cubicBezTo>
                  <a:cubicBezTo>
                    <a:pt x="426" y="1684"/>
                    <a:pt x="421" y="1681"/>
                    <a:pt x="418" y="1679"/>
                  </a:cubicBezTo>
                  <a:cubicBezTo>
                    <a:pt x="369" y="1714"/>
                    <a:pt x="322" y="1749"/>
                    <a:pt x="277" y="1781"/>
                  </a:cubicBezTo>
                  <a:cubicBezTo>
                    <a:pt x="286" y="1778"/>
                    <a:pt x="300" y="1772"/>
                    <a:pt x="313" y="1768"/>
                  </a:cubicBezTo>
                  <a:cubicBezTo>
                    <a:pt x="353" y="1753"/>
                    <a:pt x="394" y="1740"/>
                    <a:pt x="436" y="1733"/>
                  </a:cubicBezTo>
                  <a:cubicBezTo>
                    <a:pt x="482" y="1726"/>
                    <a:pt x="526" y="1729"/>
                    <a:pt x="569" y="1747"/>
                  </a:cubicBezTo>
                  <a:cubicBezTo>
                    <a:pt x="578" y="1750"/>
                    <a:pt x="585" y="1754"/>
                    <a:pt x="593" y="1758"/>
                  </a:cubicBezTo>
                  <a:cubicBezTo>
                    <a:pt x="595" y="1759"/>
                    <a:pt x="596" y="1760"/>
                    <a:pt x="598" y="1762"/>
                  </a:cubicBezTo>
                  <a:cubicBezTo>
                    <a:pt x="585" y="1772"/>
                    <a:pt x="572" y="1782"/>
                    <a:pt x="559" y="1792"/>
                  </a:cubicBezTo>
                  <a:cubicBezTo>
                    <a:pt x="517" y="1822"/>
                    <a:pt x="472" y="1848"/>
                    <a:pt x="423" y="1865"/>
                  </a:cubicBezTo>
                  <a:cubicBezTo>
                    <a:pt x="374" y="1881"/>
                    <a:pt x="325" y="1887"/>
                    <a:pt x="275" y="1874"/>
                  </a:cubicBezTo>
                  <a:cubicBezTo>
                    <a:pt x="245" y="1866"/>
                    <a:pt x="218" y="1852"/>
                    <a:pt x="197" y="1829"/>
                  </a:cubicBezTo>
                  <a:cubicBezTo>
                    <a:pt x="196" y="1827"/>
                    <a:pt x="194" y="1826"/>
                    <a:pt x="194" y="1826"/>
                  </a:cubicBezTo>
                  <a:cubicBezTo>
                    <a:pt x="159" y="1840"/>
                    <a:pt x="125" y="1855"/>
                    <a:pt x="91" y="1869"/>
                  </a:cubicBezTo>
                  <a:cubicBezTo>
                    <a:pt x="80" y="1874"/>
                    <a:pt x="68" y="1877"/>
                    <a:pt x="57" y="1881"/>
                  </a:cubicBezTo>
                  <a:cubicBezTo>
                    <a:pt x="51" y="1883"/>
                    <a:pt x="46" y="1885"/>
                    <a:pt x="43" y="1878"/>
                  </a:cubicBezTo>
                  <a:cubicBezTo>
                    <a:pt x="40" y="1871"/>
                    <a:pt x="46" y="1869"/>
                    <a:pt x="51" y="1867"/>
                  </a:cubicBezTo>
                  <a:cubicBezTo>
                    <a:pt x="94" y="1849"/>
                    <a:pt x="136" y="1832"/>
                    <a:pt x="178" y="1815"/>
                  </a:cubicBezTo>
                  <a:cubicBezTo>
                    <a:pt x="183" y="1813"/>
                    <a:pt x="185" y="1811"/>
                    <a:pt x="184" y="1805"/>
                  </a:cubicBezTo>
                  <a:cubicBezTo>
                    <a:pt x="170" y="1749"/>
                    <a:pt x="179" y="1696"/>
                    <a:pt x="207" y="1646"/>
                  </a:cubicBezTo>
                  <a:cubicBezTo>
                    <a:pt x="235" y="1595"/>
                    <a:pt x="270" y="1550"/>
                    <a:pt x="309" y="1508"/>
                  </a:cubicBezTo>
                  <a:cubicBezTo>
                    <a:pt x="310" y="1507"/>
                    <a:pt x="311" y="1507"/>
                    <a:pt x="312" y="1506"/>
                  </a:cubicBezTo>
                  <a:cubicBezTo>
                    <a:pt x="342" y="1541"/>
                    <a:pt x="358" y="1580"/>
                    <a:pt x="352" y="1627"/>
                  </a:cubicBezTo>
                  <a:cubicBezTo>
                    <a:pt x="347" y="1671"/>
                    <a:pt x="324" y="1706"/>
                    <a:pt x="295" y="1737"/>
                  </a:cubicBezTo>
                  <a:cubicBezTo>
                    <a:pt x="287" y="1746"/>
                    <a:pt x="278" y="1755"/>
                    <a:pt x="270" y="1764"/>
                  </a:cubicBezTo>
                  <a:cubicBezTo>
                    <a:pt x="317" y="1736"/>
                    <a:pt x="362" y="1703"/>
                    <a:pt x="402" y="1668"/>
                  </a:cubicBezTo>
                  <a:cubicBezTo>
                    <a:pt x="394" y="1646"/>
                    <a:pt x="385" y="1625"/>
                    <a:pt x="379" y="1604"/>
                  </a:cubicBezTo>
                  <a:cubicBezTo>
                    <a:pt x="369" y="1568"/>
                    <a:pt x="372" y="1531"/>
                    <a:pt x="382" y="1495"/>
                  </a:cubicBezTo>
                  <a:cubicBezTo>
                    <a:pt x="394" y="1450"/>
                    <a:pt x="412" y="1408"/>
                    <a:pt x="434" y="1368"/>
                  </a:cubicBezTo>
                  <a:cubicBezTo>
                    <a:pt x="435" y="1367"/>
                    <a:pt x="435" y="1366"/>
                    <a:pt x="436" y="1364"/>
                  </a:cubicBezTo>
                  <a:cubicBezTo>
                    <a:pt x="475" y="1391"/>
                    <a:pt x="500" y="1427"/>
                    <a:pt x="505" y="1474"/>
                  </a:cubicBezTo>
                  <a:cubicBezTo>
                    <a:pt x="510" y="1517"/>
                    <a:pt x="496" y="1555"/>
                    <a:pt x="475" y="1591"/>
                  </a:cubicBezTo>
                  <a:cubicBezTo>
                    <a:pt x="472" y="1596"/>
                    <a:pt x="469" y="1601"/>
                    <a:pt x="466" y="1606"/>
                  </a:cubicBezTo>
                  <a:cubicBezTo>
                    <a:pt x="467" y="1607"/>
                    <a:pt x="468" y="1608"/>
                    <a:pt x="469" y="1608"/>
                  </a:cubicBezTo>
                  <a:cubicBezTo>
                    <a:pt x="498" y="1573"/>
                    <a:pt x="527" y="1538"/>
                    <a:pt x="557" y="1503"/>
                  </a:cubicBezTo>
                  <a:cubicBezTo>
                    <a:pt x="549" y="1493"/>
                    <a:pt x="541" y="1485"/>
                    <a:pt x="535" y="1476"/>
                  </a:cubicBezTo>
                  <a:cubicBezTo>
                    <a:pt x="510" y="1443"/>
                    <a:pt x="496" y="1405"/>
                    <a:pt x="495" y="1364"/>
                  </a:cubicBezTo>
                  <a:cubicBezTo>
                    <a:pt x="493" y="1314"/>
                    <a:pt x="502" y="1266"/>
                    <a:pt x="516" y="1218"/>
                  </a:cubicBezTo>
                  <a:cubicBezTo>
                    <a:pt x="516" y="1218"/>
                    <a:pt x="516" y="1217"/>
                    <a:pt x="517" y="1216"/>
                  </a:cubicBezTo>
                  <a:cubicBezTo>
                    <a:pt x="558" y="1236"/>
                    <a:pt x="591" y="1263"/>
                    <a:pt x="606" y="1307"/>
                  </a:cubicBezTo>
                  <a:cubicBezTo>
                    <a:pt x="620" y="1351"/>
                    <a:pt x="613" y="1393"/>
                    <a:pt x="599" y="1435"/>
                  </a:cubicBezTo>
                  <a:cubicBezTo>
                    <a:pt x="600" y="1436"/>
                    <a:pt x="601" y="1436"/>
                    <a:pt x="602" y="1436"/>
                  </a:cubicBezTo>
                  <a:cubicBezTo>
                    <a:pt x="622" y="1397"/>
                    <a:pt x="642" y="1357"/>
                    <a:pt x="661" y="1318"/>
                  </a:cubicBezTo>
                  <a:cubicBezTo>
                    <a:pt x="646" y="1306"/>
                    <a:pt x="633" y="1295"/>
                    <a:pt x="620" y="1283"/>
                  </a:cubicBezTo>
                  <a:cubicBezTo>
                    <a:pt x="603" y="1265"/>
                    <a:pt x="591" y="1244"/>
                    <a:pt x="581" y="1221"/>
                  </a:cubicBezTo>
                  <a:cubicBezTo>
                    <a:pt x="561" y="1175"/>
                    <a:pt x="561" y="1127"/>
                    <a:pt x="561" y="1079"/>
                  </a:cubicBezTo>
                  <a:cubicBezTo>
                    <a:pt x="561" y="1073"/>
                    <a:pt x="562" y="1066"/>
                    <a:pt x="563" y="1059"/>
                  </a:cubicBezTo>
                  <a:cubicBezTo>
                    <a:pt x="606" y="1068"/>
                    <a:pt x="641" y="1090"/>
                    <a:pt x="664" y="1127"/>
                  </a:cubicBezTo>
                  <a:cubicBezTo>
                    <a:pt x="687" y="1165"/>
                    <a:pt x="688" y="1207"/>
                    <a:pt x="686" y="1249"/>
                  </a:cubicBezTo>
                  <a:cubicBezTo>
                    <a:pt x="692" y="1229"/>
                    <a:pt x="698" y="1208"/>
                    <a:pt x="703" y="1188"/>
                  </a:cubicBezTo>
                  <a:cubicBezTo>
                    <a:pt x="708" y="1169"/>
                    <a:pt x="711" y="1150"/>
                    <a:pt x="715" y="1131"/>
                  </a:cubicBezTo>
                  <a:cubicBezTo>
                    <a:pt x="716" y="1127"/>
                    <a:pt x="716" y="1124"/>
                    <a:pt x="712" y="1123"/>
                  </a:cubicBezTo>
                  <a:cubicBezTo>
                    <a:pt x="654" y="1099"/>
                    <a:pt x="618" y="1056"/>
                    <a:pt x="599" y="997"/>
                  </a:cubicBezTo>
                  <a:cubicBezTo>
                    <a:pt x="589" y="967"/>
                    <a:pt x="582" y="936"/>
                    <a:pt x="578" y="903"/>
                  </a:cubicBezTo>
                  <a:cubicBezTo>
                    <a:pt x="619" y="904"/>
                    <a:pt x="654" y="918"/>
                    <a:pt x="682" y="948"/>
                  </a:cubicBezTo>
                  <a:cubicBezTo>
                    <a:pt x="710" y="978"/>
                    <a:pt x="720" y="1015"/>
                    <a:pt x="726" y="1054"/>
                  </a:cubicBezTo>
                  <a:cubicBezTo>
                    <a:pt x="731" y="1018"/>
                    <a:pt x="732" y="982"/>
                    <a:pt x="731" y="946"/>
                  </a:cubicBezTo>
                  <a:cubicBezTo>
                    <a:pt x="716" y="940"/>
                    <a:pt x="701" y="936"/>
                    <a:pt x="687" y="930"/>
                  </a:cubicBezTo>
                  <a:cubicBezTo>
                    <a:pt x="648" y="912"/>
                    <a:pt x="621" y="882"/>
                    <a:pt x="601" y="845"/>
                  </a:cubicBezTo>
                  <a:cubicBezTo>
                    <a:pt x="588" y="820"/>
                    <a:pt x="578" y="794"/>
                    <a:pt x="566" y="769"/>
                  </a:cubicBezTo>
                  <a:cubicBezTo>
                    <a:pt x="565" y="766"/>
                    <a:pt x="564" y="763"/>
                    <a:pt x="563" y="759"/>
                  </a:cubicBezTo>
                  <a:cubicBezTo>
                    <a:pt x="602" y="754"/>
                    <a:pt x="637" y="762"/>
                    <a:pt x="667" y="784"/>
                  </a:cubicBezTo>
                  <a:cubicBezTo>
                    <a:pt x="698" y="807"/>
                    <a:pt x="715" y="839"/>
                    <a:pt x="727" y="874"/>
                  </a:cubicBezTo>
                  <a:cubicBezTo>
                    <a:pt x="727" y="874"/>
                    <a:pt x="728" y="874"/>
                    <a:pt x="729" y="873"/>
                  </a:cubicBezTo>
                  <a:cubicBezTo>
                    <a:pt x="724" y="839"/>
                    <a:pt x="719" y="805"/>
                    <a:pt x="715" y="772"/>
                  </a:cubicBezTo>
                  <a:cubicBezTo>
                    <a:pt x="702" y="770"/>
                    <a:pt x="690" y="769"/>
                    <a:pt x="679" y="766"/>
                  </a:cubicBezTo>
                  <a:cubicBezTo>
                    <a:pt x="644" y="759"/>
                    <a:pt x="616" y="741"/>
                    <a:pt x="591" y="716"/>
                  </a:cubicBezTo>
                  <a:cubicBezTo>
                    <a:pt x="566" y="690"/>
                    <a:pt x="546" y="660"/>
                    <a:pt x="529" y="628"/>
                  </a:cubicBezTo>
                  <a:cubicBezTo>
                    <a:pt x="528" y="627"/>
                    <a:pt x="528" y="625"/>
                    <a:pt x="526" y="622"/>
                  </a:cubicBezTo>
                  <a:cubicBezTo>
                    <a:pt x="561" y="613"/>
                    <a:pt x="594" y="615"/>
                    <a:pt x="626" y="631"/>
                  </a:cubicBezTo>
                  <a:cubicBezTo>
                    <a:pt x="659" y="647"/>
                    <a:pt x="679" y="674"/>
                    <a:pt x="698" y="704"/>
                  </a:cubicBezTo>
                  <a:cubicBezTo>
                    <a:pt x="694" y="691"/>
                    <a:pt x="690" y="678"/>
                    <a:pt x="686" y="666"/>
                  </a:cubicBezTo>
                  <a:cubicBezTo>
                    <a:pt x="681" y="650"/>
                    <a:pt x="675" y="634"/>
                    <a:pt x="669" y="618"/>
                  </a:cubicBezTo>
                  <a:cubicBezTo>
                    <a:pt x="668" y="616"/>
                    <a:pt x="665" y="613"/>
                    <a:pt x="663" y="613"/>
                  </a:cubicBezTo>
                  <a:cubicBezTo>
                    <a:pt x="600" y="619"/>
                    <a:pt x="552" y="593"/>
                    <a:pt x="511" y="549"/>
                  </a:cubicBezTo>
                  <a:cubicBezTo>
                    <a:pt x="497" y="534"/>
                    <a:pt x="483" y="517"/>
                    <a:pt x="469" y="501"/>
                  </a:cubicBezTo>
                  <a:cubicBezTo>
                    <a:pt x="500" y="487"/>
                    <a:pt x="531" y="485"/>
                    <a:pt x="562" y="494"/>
                  </a:cubicBezTo>
                  <a:cubicBezTo>
                    <a:pt x="594" y="504"/>
                    <a:pt x="617" y="524"/>
                    <a:pt x="639" y="547"/>
                  </a:cubicBezTo>
                  <a:cubicBezTo>
                    <a:pt x="633" y="536"/>
                    <a:pt x="628" y="525"/>
                    <a:pt x="621" y="513"/>
                  </a:cubicBezTo>
                  <a:cubicBezTo>
                    <a:pt x="615" y="501"/>
                    <a:pt x="607" y="488"/>
                    <a:pt x="600" y="475"/>
                  </a:cubicBezTo>
                  <a:cubicBezTo>
                    <a:pt x="598" y="473"/>
                    <a:pt x="594" y="471"/>
                    <a:pt x="592" y="471"/>
                  </a:cubicBezTo>
                  <a:cubicBezTo>
                    <a:pt x="545" y="482"/>
                    <a:pt x="503" y="473"/>
                    <a:pt x="464" y="446"/>
                  </a:cubicBezTo>
                  <a:cubicBezTo>
                    <a:pt x="441" y="430"/>
                    <a:pt x="421" y="412"/>
                    <a:pt x="399" y="394"/>
                  </a:cubicBezTo>
                  <a:cubicBezTo>
                    <a:pt x="398" y="394"/>
                    <a:pt x="398" y="392"/>
                    <a:pt x="397" y="391"/>
                  </a:cubicBezTo>
                  <a:cubicBezTo>
                    <a:pt x="429" y="369"/>
                    <a:pt x="490" y="356"/>
                    <a:pt x="556" y="410"/>
                  </a:cubicBezTo>
                  <a:cubicBezTo>
                    <a:pt x="548" y="400"/>
                    <a:pt x="541" y="390"/>
                    <a:pt x="534" y="380"/>
                  </a:cubicBezTo>
                  <a:cubicBezTo>
                    <a:pt x="526" y="370"/>
                    <a:pt x="518" y="361"/>
                    <a:pt x="510" y="351"/>
                  </a:cubicBezTo>
                  <a:cubicBezTo>
                    <a:pt x="490" y="359"/>
                    <a:pt x="470" y="363"/>
                    <a:pt x="448" y="362"/>
                  </a:cubicBezTo>
                  <a:cubicBezTo>
                    <a:pt x="417" y="360"/>
                    <a:pt x="389" y="347"/>
                    <a:pt x="361" y="332"/>
                  </a:cubicBezTo>
                  <a:cubicBezTo>
                    <a:pt x="345" y="323"/>
                    <a:pt x="330" y="312"/>
                    <a:pt x="312" y="301"/>
                  </a:cubicBezTo>
                  <a:cubicBezTo>
                    <a:pt x="335" y="283"/>
                    <a:pt x="359" y="275"/>
                    <a:pt x="387" y="275"/>
                  </a:cubicBezTo>
                  <a:cubicBezTo>
                    <a:pt x="414" y="275"/>
                    <a:pt x="438" y="285"/>
                    <a:pt x="462" y="297"/>
                  </a:cubicBezTo>
                  <a:cubicBezTo>
                    <a:pt x="456" y="291"/>
                    <a:pt x="449" y="285"/>
                    <a:pt x="443" y="279"/>
                  </a:cubicBezTo>
                  <a:cubicBezTo>
                    <a:pt x="436" y="272"/>
                    <a:pt x="429" y="267"/>
                    <a:pt x="423" y="260"/>
                  </a:cubicBezTo>
                  <a:cubicBezTo>
                    <a:pt x="417" y="253"/>
                    <a:pt x="412" y="252"/>
                    <a:pt x="402" y="256"/>
                  </a:cubicBezTo>
                  <a:cubicBezTo>
                    <a:pt x="376" y="269"/>
                    <a:pt x="348" y="271"/>
                    <a:pt x="320" y="265"/>
                  </a:cubicBezTo>
                  <a:cubicBezTo>
                    <a:pt x="286" y="257"/>
                    <a:pt x="254" y="243"/>
                    <a:pt x="222" y="225"/>
                  </a:cubicBezTo>
                  <a:cubicBezTo>
                    <a:pt x="264" y="185"/>
                    <a:pt x="310" y="188"/>
                    <a:pt x="360" y="206"/>
                  </a:cubicBezTo>
                  <a:cubicBezTo>
                    <a:pt x="344" y="195"/>
                    <a:pt x="328" y="183"/>
                    <a:pt x="312" y="172"/>
                  </a:cubicBezTo>
                  <a:cubicBezTo>
                    <a:pt x="311" y="171"/>
                    <a:pt x="308" y="171"/>
                    <a:pt x="306" y="172"/>
                  </a:cubicBezTo>
                  <a:cubicBezTo>
                    <a:pt x="272" y="196"/>
                    <a:pt x="235" y="196"/>
                    <a:pt x="197" y="187"/>
                  </a:cubicBezTo>
                  <a:cubicBezTo>
                    <a:pt x="174" y="181"/>
                    <a:pt x="151" y="173"/>
                    <a:pt x="127" y="166"/>
                  </a:cubicBezTo>
                  <a:cubicBezTo>
                    <a:pt x="142" y="145"/>
                    <a:pt x="161" y="134"/>
                    <a:pt x="184" y="130"/>
                  </a:cubicBezTo>
                  <a:cubicBezTo>
                    <a:pt x="207" y="126"/>
                    <a:pt x="230" y="129"/>
                    <a:pt x="252" y="134"/>
                  </a:cubicBezTo>
                  <a:cubicBezTo>
                    <a:pt x="230" y="121"/>
                    <a:pt x="208" y="108"/>
                    <a:pt x="180" y="104"/>
                  </a:cubicBezTo>
                  <a:cubicBezTo>
                    <a:pt x="113" y="94"/>
                    <a:pt x="56" y="63"/>
                    <a:pt x="3" y="21"/>
                  </a:cubicBezTo>
                  <a:cubicBezTo>
                    <a:pt x="2" y="21"/>
                    <a:pt x="2" y="20"/>
                    <a:pt x="0" y="17"/>
                  </a:cubicBezTo>
                  <a:cubicBezTo>
                    <a:pt x="16" y="17"/>
                    <a:pt x="30" y="16"/>
                    <a:pt x="44" y="17"/>
                  </a:cubicBezTo>
                  <a:cubicBezTo>
                    <a:pt x="106" y="20"/>
                    <a:pt x="161" y="39"/>
                    <a:pt x="204" y="84"/>
                  </a:cubicBezTo>
                  <a:cubicBezTo>
                    <a:pt x="222" y="102"/>
                    <a:pt x="246" y="109"/>
                    <a:pt x="265" y="123"/>
                  </a:cubicBezTo>
                  <a:cubicBezTo>
                    <a:pt x="255" y="110"/>
                    <a:pt x="244" y="98"/>
                    <a:pt x="235" y="86"/>
                  </a:cubicBezTo>
                  <a:cubicBezTo>
                    <a:pt x="215" y="60"/>
                    <a:pt x="208" y="32"/>
                    <a:pt x="216" y="0"/>
                  </a:cubicBezTo>
                  <a:cubicBezTo>
                    <a:pt x="217" y="0"/>
                    <a:pt x="217" y="0"/>
                    <a:pt x="218" y="0"/>
                  </a:cubicBezTo>
                  <a:cubicBezTo>
                    <a:pt x="221" y="2"/>
                    <a:pt x="225" y="4"/>
                    <a:pt x="229" y="7"/>
                  </a:cubicBezTo>
                  <a:cubicBezTo>
                    <a:pt x="255" y="22"/>
                    <a:pt x="280" y="40"/>
                    <a:pt x="300" y="63"/>
                  </a:cubicBezTo>
                  <a:cubicBezTo>
                    <a:pt x="319" y="85"/>
                    <a:pt x="332" y="110"/>
                    <a:pt x="325" y="138"/>
                  </a:cubicBezTo>
                  <a:cubicBezTo>
                    <a:pt x="320" y="155"/>
                    <a:pt x="325" y="163"/>
                    <a:pt x="338" y="171"/>
                  </a:cubicBezTo>
                  <a:cubicBezTo>
                    <a:pt x="352" y="180"/>
                    <a:pt x="365" y="191"/>
                    <a:pt x="379" y="201"/>
                  </a:cubicBezTo>
                  <a:cubicBezTo>
                    <a:pt x="347" y="158"/>
                    <a:pt x="319" y="115"/>
                    <a:pt x="341" y="59"/>
                  </a:cubicBezTo>
                  <a:cubicBezTo>
                    <a:pt x="343" y="59"/>
                    <a:pt x="344" y="59"/>
                    <a:pt x="345" y="60"/>
                  </a:cubicBezTo>
                  <a:cubicBezTo>
                    <a:pt x="375" y="81"/>
                    <a:pt x="403" y="106"/>
                    <a:pt x="423" y="138"/>
                  </a:cubicBezTo>
                  <a:cubicBezTo>
                    <a:pt x="436" y="160"/>
                    <a:pt x="443" y="184"/>
                    <a:pt x="437" y="209"/>
                  </a:cubicBezTo>
                  <a:cubicBezTo>
                    <a:pt x="435" y="220"/>
                    <a:pt x="430" y="230"/>
                    <a:pt x="428" y="238"/>
                  </a:cubicBezTo>
                  <a:cubicBezTo>
                    <a:pt x="447" y="258"/>
                    <a:pt x="465" y="278"/>
                    <a:pt x="483" y="297"/>
                  </a:cubicBezTo>
                  <a:cubicBezTo>
                    <a:pt x="480" y="288"/>
                    <a:pt x="476" y="280"/>
                    <a:pt x="472" y="272"/>
                  </a:cubicBezTo>
                  <a:cubicBezTo>
                    <a:pt x="457" y="243"/>
                    <a:pt x="446" y="214"/>
                    <a:pt x="451" y="180"/>
                  </a:cubicBezTo>
                  <a:cubicBezTo>
                    <a:pt x="453" y="165"/>
                    <a:pt x="458" y="150"/>
                    <a:pt x="467" y="137"/>
                  </a:cubicBezTo>
                  <a:cubicBezTo>
                    <a:pt x="470" y="139"/>
                    <a:pt x="472" y="141"/>
                    <a:pt x="475" y="143"/>
                  </a:cubicBezTo>
                  <a:cubicBezTo>
                    <a:pt x="498" y="166"/>
                    <a:pt x="519" y="191"/>
                    <a:pt x="534" y="221"/>
                  </a:cubicBezTo>
                  <a:cubicBezTo>
                    <a:pt x="546" y="246"/>
                    <a:pt x="553" y="272"/>
                    <a:pt x="545" y="300"/>
                  </a:cubicBezTo>
                  <a:cubicBezTo>
                    <a:pt x="541" y="315"/>
                    <a:pt x="533" y="329"/>
                    <a:pt x="526" y="344"/>
                  </a:cubicBezTo>
                  <a:cubicBezTo>
                    <a:pt x="542" y="365"/>
                    <a:pt x="560" y="389"/>
                    <a:pt x="578" y="412"/>
                  </a:cubicBezTo>
                  <a:cubicBezTo>
                    <a:pt x="577" y="406"/>
                    <a:pt x="575" y="402"/>
                    <a:pt x="573" y="398"/>
                  </a:cubicBezTo>
                  <a:cubicBezTo>
                    <a:pt x="569" y="385"/>
                    <a:pt x="565" y="372"/>
                    <a:pt x="561" y="359"/>
                  </a:cubicBezTo>
                  <a:cubicBezTo>
                    <a:pt x="554" y="329"/>
                    <a:pt x="554" y="299"/>
                    <a:pt x="565" y="270"/>
                  </a:cubicBezTo>
                  <a:cubicBezTo>
                    <a:pt x="570" y="258"/>
                    <a:pt x="578" y="247"/>
                    <a:pt x="588" y="238"/>
                  </a:cubicBezTo>
                  <a:cubicBezTo>
                    <a:pt x="616" y="272"/>
                    <a:pt x="638" y="309"/>
                    <a:pt x="648" y="352"/>
                  </a:cubicBezTo>
                  <a:cubicBezTo>
                    <a:pt x="654" y="380"/>
                    <a:pt x="651" y="408"/>
                    <a:pt x="636" y="433"/>
                  </a:cubicBezTo>
                  <a:cubicBezTo>
                    <a:pt x="630" y="444"/>
                    <a:pt x="621" y="454"/>
                    <a:pt x="613" y="464"/>
                  </a:cubicBezTo>
                  <a:cubicBezTo>
                    <a:pt x="627" y="491"/>
                    <a:pt x="643" y="519"/>
                    <a:pt x="659" y="549"/>
                  </a:cubicBezTo>
                  <a:cubicBezTo>
                    <a:pt x="657" y="539"/>
                    <a:pt x="655" y="531"/>
                    <a:pt x="654" y="522"/>
                  </a:cubicBezTo>
                  <a:cubicBezTo>
                    <a:pt x="650" y="493"/>
                    <a:pt x="647" y="464"/>
                    <a:pt x="655" y="435"/>
                  </a:cubicBezTo>
                  <a:cubicBezTo>
                    <a:pt x="663" y="408"/>
                    <a:pt x="676" y="385"/>
                    <a:pt x="699" y="366"/>
                  </a:cubicBezTo>
                  <a:cubicBezTo>
                    <a:pt x="701" y="370"/>
                    <a:pt x="703" y="372"/>
                    <a:pt x="704" y="375"/>
                  </a:cubicBezTo>
                  <a:cubicBezTo>
                    <a:pt x="712" y="393"/>
                    <a:pt x="721" y="411"/>
                    <a:pt x="727" y="429"/>
                  </a:cubicBezTo>
                  <a:cubicBezTo>
                    <a:pt x="737" y="456"/>
                    <a:pt x="743" y="484"/>
                    <a:pt x="741" y="514"/>
                  </a:cubicBezTo>
                  <a:cubicBezTo>
                    <a:pt x="737" y="554"/>
                    <a:pt x="718" y="585"/>
                    <a:pt x="683" y="607"/>
                  </a:cubicBezTo>
                  <a:cubicBezTo>
                    <a:pt x="694" y="639"/>
                    <a:pt x="705" y="671"/>
                    <a:pt x="716" y="705"/>
                  </a:cubicBezTo>
                  <a:cubicBezTo>
                    <a:pt x="713" y="630"/>
                    <a:pt x="721" y="562"/>
                    <a:pt x="790" y="517"/>
                  </a:cubicBezTo>
                  <a:cubicBezTo>
                    <a:pt x="791" y="519"/>
                    <a:pt x="792" y="521"/>
                    <a:pt x="793" y="522"/>
                  </a:cubicBezTo>
                  <a:cubicBezTo>
                    <a:pt x="806" y="558"/>
                    <a:pt x="813" y="595"/>
                    <a:pt x="813" y="633"/>
                  </a:cubicBezTo>
                  <a:cubicBezTo>
                    <a:pt x="814" y="673"/>
                    <a:pt x="804" y="710"/>
                    <a:pt x="774" y="739"/>
                  </a:cubicBezTo>
                  <a:cubicBezTo>
                    <a:pt x="761" y="751"/>
                    <a:pt x="746" y="759"/>
                    <a:pt x="731" y="770"/>
                  </a:cubicBezTo>
                  <a:cubicBezTo>
                    <a:pt x="736" y="803"/>
                    <a:pt x="741" y="839"/>
                    <a:pt x="745" y="872"/>
                  </a:cubicBezTo>
                  <a:cubicBezTo>
                    <a:pt x="750" y="853"/>
                    <a:pt x="754" y="831"/>
                    <a:pt x="760" y="810"/>
                  </a:cubicBezTo>
                  <a:cubicBezTo>
                    <a:pt x="772" y="763"/>
                    <a:pt x="798" y="726"/>
                    <a:pt x="840" y="701"/>
                  </a:cubicBezTo>
                  <a:cubicBezTo>
                    <a:pt x="846" y="697"/>
                    <a:pt x="852" y="695"/>
                    <a:pt x="859" y="692"/>
                  </a:cubicBezTo>
                  <a:cubicBezTo>
                    <a:pt x="860" y="694"/>
                    <a:pt x="861" y="696"/>
                    <a:pt x="861" y="698"/>
                  </a:cubicBezTo>
                  <a:cubicBezTo>
                    <a:pt x="868" y="740"/>
                    <a:pt x="869" y="782"/>
                    <a:pt x="861" y="823"/>
                  </a:cubicBezTo>
                  <a:cubicBezTo>
                    <a:pt x="852" y="866"/>
                    <a:pt x="833" y="902"/>
                    <a:pt x="796" y="925"/>
                  </a:cubicBezTo>
                  <a:cubicBezTo>
                    <a:pt x="781" y="934"/>
                    <a:pt x="765" y="939"/>
                    <a:pt x="749" y="946"/>
                  </a:cubicBezTo>
                  <a:cubicBezTo>
                    <a:pt x="747" y="982"/>
                    <a:pt x="746" y="1019"/>
                    <a:pt x="744" y="1057"/>
                  </a:cubicBezTo>
                  <a:cubicBezTo>
                    <a:pt x="745" y="1054"/>
                    <a:pt x="746" y="1052"/>
                    <a:pt x="746" y="1050"/>
                  </a:cubicBezTo>
                  <a:cubicBezTo>
                    <a:pt x="755" y="1030"/>
                    <a:pt x="762" y="1010"/>
                    <a:pt x="771" y="990"/>
                  </a:cubicBezTo>
                  <a:cubicBezTo>
                    <a:pt x="789" y="953"/>
                    <a:pt x="814" y="923"/>
                    <a:pt x="849" y="902"/>
                  </a:cubicBezTo>
                  <a:cubicBezTo>
                    <a:pt x="864" y="893"/>
                    <a:pt x="880" y="886"/>
                    <a:pt x="898" y="883"/>
                  </a:cubicBezTo>
                  <a:cubicBezTo>
                    <a:pt x="898" y="885"/>
                    <a:pt x="898" y="886"/>
                    <a:pt x="898" y="887"/>
                  </a:cubicBezTo>
                  <a:cubicBezTo>
                    <a:pt x="898" y="935"/>
                    <a:pt x="891" y="983"/>
                    <a:pt x="872" y="1027"/>
                  </a:cubicBezTo>
                  <a:cubicBezTo>
                    <a:pt x="846" y="1086"/>
                    <a:pt x="804" y="1122"/>
                    <a:pt x="738" y="1127"/>
                  </a:cubicBezTo>
                  <a:cubicBezTo>
                    <a:pt x="732" y="1127"/>
                    <a:pt x="732" y="1131"/>
                    <a:pt x="731" y="1135"/>
                  </a:cubicBezTo>
                  <a:cubicBezTo>
                    <a:pt x="723" y="1170"/>
                    <a:pt x="714" y="1204"/>
                    <a:pt x="706" y="1238"/>
                  </a:cubicBezTo>
                  <a:cubicBezTo>
                    <a:pt x="705" y="1241"/>
                    <a:pt x="704" y="1244"/>
                    <a:pt x="704" y="1247"/>
                  </a:cubicBezTo>
                  <a:cubicBezTo>
                    <a:pt x="708" y="1244"/>
                    <a:pt x="710" y="1240"/>
                    <a:pt x="712" y="1236"/>
                  </a:cubicBezTo>
                  <a:cubicBezTo>
                    <a:pt x="734" y="1201"/>
                    <a:pt x="757" y="1167"/>
                    <a:pt x="789" y="1141"/>
                  </a:cubicBezTo>
                  <a:cubicBezTo>
                    <a:pt x="822" y="1116"/>
                    <a:pt x="858" y="1100"/>
                    <a:pt x="900" y="1099"/>
                  </a:cubicBezTo>
                  <a:cubicBezTo>
                    <a:pt x="900" y="1101"/>
                    <a:pt x="900" y="1104"/>
                    <a:pt x="900" y="1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latin typeface="+mj-ea"/>
                <a:ea typeface="+mj-ea"/>
              </a:endParaRPr>
            </a:p>
          </p:txBody>
        </p:sp>
        <p:sp>
          <p:nvSpPr>
            <p:cNvPr id="50" name="Freeform 1267">
              <a:extLst>
                <a:ext uri="{FF2B5EF4-FFF2-40B4-BE49-F238E27FC236}">
                  <a16:creationId xmlns:a16="http://schemas.microsoft.com/office/drawing/2014/main" id="{06F17658-23C1-1A58-58F7-1EC147B0ACE4}"/>
                </a:ext>
              </a:extLst>
            </p:cNvPr>
            <p:cNvSpPr>
              <a:spLocks/>
            </p:cNvSpPr>
            <p:nvPr/>
          </p:nvSpPr>
          <p:spPr bwMode="auto">
            <a:xfrm>
              <a:off x="2401887" y="6372227"/>
              <a:ext cx="1711326" cy="3525837"/>
            </a:xfrm>
            <a:custGeom>
              <a:avLst/>
              <a:gdLst>
                <a:gd name="T0" fmla="*/ 165 w 918"/>
                <a:gd name="T1" fmla="*/ 1085 h 1891"/>
                <a:gd name="T2" fmla="*/ 26 w 918"/>
                <a:gd name="T3" fmla="*/ 731 h 1891"/>
                <a:gd name="T4" fmla="*/ 152 w 918"/>
                <a:gd name="T5" fmla="*/ 898 h 1891"/>
                <a:gd name="T6" fmla="*/ 82 w 918"/>
                <a:gd name="T7" fmla="*/ 555 h 1891"/>
                <a:gd name="T8" fmla="*/ 164 w 918"/>
                <a:gd name="T9" fmla="*/ 607 h 1891"/>
                <a:gd name="T10" fmla="*/ 218 w 918"/>
                <a:gd name="T11" fmla="*/ 572 h 1891"/>
                <a:gd name="T12" fmla="*/ 268 w 918"/>
                <a:gd name="T13" fmla="*/ 258 h 1891"/>
                <a:gd name="T14" fmla="*/ 337 w 918"/>
                <a:gd name="T15" fmla="*/ 359 h 1891"/>
                <a:gd name="T16" fmla="*/ 400 w 918"/>
                <a:gd name="T17" fmla="*/ 195 h 1891"/>
                <a:gd name="T18" fmla="*/ 414 w 918"/>
                <a:gd name="T19" fmla="*/ 218 h 1891"/>
                <a:gd name="T20" fmla="*/ 473 w 918"/>
                <a:gd name="T21" fmla="*/ 209 h 1891"/>
                <a:gd name="T22" fmla="*/ 534 w 918"/>
                <a:gd name="T23" fmla="*/ 80 h 1891"/>
                <a:gd name="T24" fmla="*/ 634 w 918"/>
                <a:gd name="T25" fmla="*/ 88 h 1891"/>
                <a:gd name="T26" fmla="*/ 643 w 918"/>
                <a:gd name="T27" fmla="*/ 107 h 1891"/>
                <a:gd name="T28" fmla="*/ 688 w 918"/>
                <a:gd name="T29" fmla="*/ 173 h 1891"/>
                <a:gd name="T30" fmla="*/ 494 w 918"/>
                <a:gd name="T31" fmla="*/ 214 h 1891"/>
                <a:gd name="T32" fmla="*/ 447 w 918"/>
                <a:gd name="T33" fmla="*/ 264 h 1891"/>
                <a:gd name="T34" fmla="*/ 545 w 918"/>
                <a:gd name="T35" fmla="*/ 305 h 1891"/>
                <a:gd name="T36" fmla="*/ 347 w 918"/>
                <a:gd name="T37" fmla="*/ 373 h 1891"/>
                <a:gd name="T38" fmla="*/ 405 w 918"/>
                <a:gd name="T39" fmla="*/ 459 h 1891"/>
                <a:gd name="T40" fmla="*/ 237 w 918"/>
                <a:gd name="T41" fmla="*/ 570 h 1891"/>
                <a:gd name="T42" fmla="*/ 327 w 918"/>
                <a:gd name="T43" fmla="*/ 601 h 1891"/>
                <a:gd name="T44" fmla="*/ 190 w 918"/>
                <a:gd name="T45" fmla="*/ 730 h 1891"/>
                <a:gd name="T46" fmla="*/ 274 w 918"/>
                <a:gd name="T47" fmla="*/ 758 h 1891"/>
                <a:gd name="T48" fmla="*/ 187 w 918"/>
                <a:gd name="T49" fmla="*/ 858 h 1891"/>
                <a:gd name="T50" fmla="*/ 318 w 918"/>
                <a:gd name="T51" fmla="*/ 805 h 1891"/>
                <a:gd name="T52" fmla="*/ 181 w 918"/>
                <a:gd name="T53" fmla="*/ 1083 h 1891"/>
                <a:gd name="T54" fmla="*/ 321 w 918"/>
                <a:gd name="T55" fmla="*/ 922 h 1891"/>
                <a:gd name="T56" fmla="*/ 199 w 918"/>
                <a:gd name="T57" fmla="*/ 1160 h 1891"/>
                <a:gd name="T58" fmla="*/ 342 w 918"/>
                <a:gd name="T59" fmla="*/ 1078 h 1891"/>
                <a:gd name="T60" fmla="*/ 271 w 918"/>
                <a:gd name="T61" fmla="*/ 1334 h 1891"/>
                <a:gd name="T62" fmla="*/ 390 w 918"/>
                <a:gd name="T63" fmla="*/ 1237 h 1891"/>
                <a:gd name="T64" fmla="*/ 384 w 918"/>
                <a:gd name="T65" fmla="*/ 1513 h 1891"/>
                <a:gd name="T66" fmla="*/ 430 w 918"/>
                <a:gd name="T67" fmla="*/ 1513 h 1891"/>
                <a:gd name="T68" fmla="*/ 541 w 918"/>
                <a:gd name="T69" fmla="*/ 1674 h 1891"/>
                <a:gd name="T70" fmla="*/ 624 w 918"/>
                <a:gd name="T71" fmla="*/ 1508 h 1891"/>
                <a:gd name="T72" fmla="*/ 776 w 918"/>
                <a:gd name="T73" fmla="*/ 1808 h 1891"/>
                <a:gd name="T74" fmla="*/ 903 w 918"/>
                <a:gd name="T75" fmla="*/ 1868 h 1891"/>
                <a:gd name="T76" fmla="*/ 654 w 918"/>
                <a:gd name="T77" fmla="*/ 1881 h 1891"/>
                <a:gd name="T78" fmla="*/ 397 w 918"/>
                <a:gd name="T79" fmla="*/ 1758 h 1891"/>
                <a:gd name="T80" fmla="*/ 538 w 918"/>
                <a:gd name="T81" fmla="*/ 1691 h 1891"/>
                <a:gd name="T82" fmla="*/ 185 w 918"/>
                <a:gd name="T83" fmla="*/ 1581 h 1891"/>
                <a:gd name="T84" fmla="*/ 460 w 918"/>
                <a:gd name="T85" fmla="*/ 1631 h 1891"/>
                <a:gd name="T86" fmla="*/ 361 w 918"/>
                <a:gd name="T87" fmla="*/ 1529 h 1891"/>
                <a:gd name="T88" fmla="*/ 70 w 918"/>
                <a:gd name="T89" fmla="*/ 1358 h 1891"/>
                <a:gd name="T90" fmla="*/ 316 w 918"/>
                <a:gd name="T91" fmla="*/ 1463 h 1891"/>
                <a:gd name="T92" fmla="*/ 13 w 918"/>
                <a:gd name="T93" fmla="*/ 1142 h 1891"/>
                <a:gd name="T94" fmla="*/ 217 w 918"/>
                <a:gd name="T95" fmla="*/ 1275 h 1891"/>
                <a:gd name="T96" fmla="*/ 2 w 918"/>
                <a:gd name="T97" fmla="*/ 945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8" h="1891">
                  <a:moveTo>
                    <a:pt x="0" y="922"/>
                  </a:moveTo>
                  <a:cubicBezTo>
                    <a:pt x="27" y="924"/>
                    <a:pt x="51" y="936"/>
                    <a:pt x="73" y="951"/>
                  </a:cubicBezTo>
                  <a:cubicBezTo>
                    <a:pt x="107" y="975"/>
                    <a:pt x="129" y="1009"/>
                    <a:pt x="147" y="1046"/>
                  </a:cubicBezTo>
                  <a:cubicBezTo>
                    <a:pt x="153" y="1058"/>
                    <a:pt x="159" y="1071"/>
                    <a:pt x="165" y="1085"/>
                  </a:cubicBezTo>
                  <a:cubicBezTo>
                    <a:pt x="161" y="1047"/>
                    <a:pt x="157" y="1010"/>
                    <a:pt x="153" y="974"/>
                  </a:cubicBezTo>
                  <a:cubicBezTo>
                    <a:pt x="141" y="971"/>
                    <a:pt x="129" y="968"/>
                    <a:pt x="117" y="963"/>
                  </a:cubicBezTo>
                  <a:cubicBezTo>
                    <a:pt x="72" y="944"/>
                    <a:pt x="47" y="908"/>
                    <a:pt x="34" y="862"/>
                  </a:cubicBezTo>
                  <a:cubicBezTo>
                    <a:pt x="22" y="819"/>
                    <a:pt x="21" y="775"/>
                    <a:pt x="26" y="731"/>
                  </a:cubicBezTo>
                  <a:cubicBezTo>
                    <a:pt x="26" y="731"/>
                    <a:pt x="26" y="730"/>
                    <a:pt x="27" y="729"/>
                  </a:cubicBezTo>
                  <a:cubicBezTo>
                    <a:pt x="31" y="730"/>
                    <a:pt x="35" y="731"/>
                    <a:pt x="38" y="732"/>
                  </a:cubicBezTo>
                  <a:cubicBezTo>
                    <a:pt x="78" y="750"/>
                    <a:pt x="108" y="779"/>
                    <a:pt x="124" y="819"/>
                  </a:cubicBezTo>
                  <a:cubicBezTo>
                    <a:pt x="135" y="845"/>
                    <a:pt x="144" y="874"/>
                    <a:pt x="152" y="898"/>
                  </a:cubicBezTo>
                  <a:cubicBezTo>
                    <a:pt x="155" y="867"/>
                    <a:pt x="157" y="832"/>
                    <a:pt x="160" y="796"/>
                  </a:cubicBezTo>
                  <a:cubicBezTo>
                    <a:pt x="142" y="789"/>
                    <a:pt x="125" y="780"/>
                    <a:pt x="110" y="766"/>
                  </a:cubicBezTo>
                  <a:cubicBezTo>
                    <a:pt x="86" y="742"/>
                    <a:pt x="73" y="712"/>
                    <a:pt x="70" y="679"/>
                  </a:cubicBezTo>
                  <a:cubicBezTo>
                    <a:pt x="65" y="637"/>
                    <a:pt x="71" y="596"/>
                    <a:pt x="82" y="555"/>
                  </a:cubicBezTo>
                  <a:cubicBezTo>
                    <a:pt x="82" y="554"/>
                    <a:pt x="83" y="552"/>
                    <a:pt x="84" y="549"/>
                  </a:cubicBezTo>
                  <a:cubicBezTo>
                    <a:pt x="156" y="590"/>
                    <a:pt x="168" y="658"/>
                    <a:pt x="171" y="732"/>
                  </a:cubicBezTo>
                  <a:cubicBezTo>
                    <a:pt x="180" y="698"/>
                    <a:pt x="188" y="666"/>
                    <a:pt x="196" y="635"/>
                  </a:cubicBezTo>
                  <a:cubicBezTo>
                    <a:pt x="185" y="626"/>
                    <a:pt x="173" y="617"/>
                    <a:pt x="164" y="607"/>
                  </a:cubicBezTo>
                  <a:cubicBezTo>
                    <a:pt x="138" y="580"/>
                    <a:pt x="130" y="547"/>
                    <a:pt x="132" y="511"/>
                  </a:cubicBezTo>
                  <a:cubicBezTo>
                    <a:pt x="135" y="471"/>
                    <a:pt x="146" y="434"/>
                    <a:pt x="163" y="398"/>
                  </a:cubicBezTo>
                  <a:cubicBezTo>
                    <a:pt x="164" y="397"/>
                    <a:pt x="165" y="396"/>
                    <a:pt x="166" y="394"/>
                  </a:cubicBezTo>
                  <a:cubicBezTo>
                    <a:pt x="227" y="441"/>
                    <a:pt x="227" y="505"/>
                    <a:pt x="218" y="572"/>
                  </a:cubicBezTo>
                  <a:cubicBezTo>
                    <a:pt x="232" y="543"/>
                    <a:pt x="245" y="514"/>
                    <a:pt x="258" y="485"/>
                  </a:cubicBezTo>
                  <a:cubicBezTo>
                    <a:pt x="258" y="485"/>
                    <a:pt x="258" y="484"/>
                    <a:pt x="258" y="484"/>
                  </a:cubicBezTo>
                  <a:cubicBezTo>
                    <a:pt x="219" y="453"/>
                    <a:pt x="208" y="413"/>
                    <a:pt x="218" y="366"/>
                  </a:cubicBezTo>
                  <a:cubicBezTo>
                    <a:pt x="226" y="326"/>
                    <a:pt x="245" y="292"/>
                    <a:pt x="268" y="258"/>
                  </a:cubicBezTo>
                  <a:cubicBezTo>
                    <a:pt x="273" y="264"/>
                    <a:pt x="278" y="268"/>
                    <a:pt x="281" y="273"/>
                  </a:cubicBezTo>
                  <a:cubicBezTo>
                    <a:pt x="305" y="307"/>
                    <a:pt x="308" y="345"/>
                    <a:pt x="300" y="384"/>
                  </a:cubicBezTo>
                  <a:cubicBezTo>
                    <a:pt x="297" y="400"/>
                    <a:pt x="292" y="415"/>
                    <a:pt x="288" y="432"/>
                  </a:cubicBezTo>
                  <a:cubicBezTo>
                    <a:pt x="305" y="407"/>
                    <a:pt x="321" y="383"/>
                    <a:pt x="337" y="359"/>
                  </a:cubicBezTo>
                  <a:cubicBezTo>
                    <a:pt x="324" y="345"/>
                    <a:pt x="314" y="329"/>
                    <a:pt x="311" y="309"/>
                  </a:cubicBezTo>
                  <a:cubicBezTo>
                    <a:pt x="307" y="287"/>
                    <a:pt x="309" y="266"/>
                    <a:pt x="317" y="246"/>
                  </a:cubicBezTo>
                  <a:cubicBezTo>
                    <a:pt x="331" y="210"/>
                    <a:pt x="354" y="179"/>
                    <a:pt x="381" y="151"/>
                  </a:cubicBezTo>
                  <a:cubicBezTo>
                    <a:pt x="391" y="164"/>
                    <a:pt x="397" y="179"/>
                    <a:pt x="400" y="195"/>
                  </a:cubicBezTo>
                  <a:cubicBezTo>
                    <a:pt x="407" y="228"/>
                    <a:pt x="397" y="258"/>
                    <a:pt x="384" y="288"/>
                  </a:cubicBezTo>
                  <a:cubicBezTo>
                    <a:pt x="381" y="296"/>
                    <a:pt x="377" y="303"/>
                    <a:pt x="374" y="312"/>
                  </a:cubicBezTo>
                  <a:cubicBezTo>
                    <a:pt x="392" y="292"/>
                    <a:pt x="410" y="272"/>
                    <a:pt x="428" y="253"/>
                  </a:cubicBezTo>
                  <a:cubicBezTo>
                    <a:pt x="423" y="241"/>
                    <a:pt x="417" y="230"/>
                    <a:pt x="414" y="218"/>
                  </a:cubicBezTo>
                  <a:cubicBezTo>
                    <a:pt x="407" y="187"/>
                    <a:pt x="418" y="160"/>
                    <a:pt x="435" y="134"/>
                  </a:cubicBezTo>
                  <a:cubicBezTo>
                    <a:pt x="451" y="109"/>
                    <a:pt x="472" y="88"/>
                    <a:pt x="495" y="69"/>
                  </a:cubicBezTo>
                  <a:cubicBezTo>
                    <a:pt x="496" y="68"/>
                    <a:pt x="498" y="67"/>
                    <a:pt x="501" y="65"/>
                  </a:cubicBezTo>
                  <a:cubicBezTo>
                    <a:pt x="527" y="120"/>
                    <a:pt x="502" y="165"/>
                    <a:pt x="473" y="209"/>
                  </a:cubicBezTo>
                  <a:cubicBezTo>
                    <a:pt x="475" y="208"/>
                    <a:pt x="476" y="207"/>
                    <a:pt x="477" y="206"/>
                  </a:cubicBezTo>
                  <a:cubicBezTo>
                    <a:pt x="493" y="194"/>
                    <a:pt x="508" y="181"/>
                    <a:pt x="523" y="168"/>
                  </a:cubicBezTo>
                  <a:cubicBezTo>
                    <a:pt x="527" y="165"/>
                    <a:pt x="529" y="162"/>
                    <a:pt x="526" y="156"/>
                  </a:cubicBezTo>
                  <a:cubicBezTo>
                    <a:pt x="515" y="129"/>
                    <a:pt x="520" y="104"/>
                    <a:pt x="534" y="80"/>
                  </a:cubicBezTo>
                  <a:cubicBezTo>
                    <a:pt x="549" y="54"/>
                    <a:pt x="593" y="14"/>
                    <a:pt x="622" y="0"/>
                  </a:cubicBezTo>
                  <a:cubicBezTo>
                    <a:pt x="631" y="23"/>
                    <a:pt x="630" y="46"/>
                    <a:pt x="620" y="66"/>
                  </a:cubicBezTo>
                  <a:cubicBezTo>
                    <a:pt x="610" y="86"/>
                    <a:pt x="596" y="105"/>
                    <a:pt x="583" y="126"/>
                  </a:cubicBezTo>
                  <a:cubicBezTo>
                    <a:pt x="601" y="113"/>
                    <a:pt x="620" y="103"/>
                    <a:pt x="634" y="88"/>
                  </a:cubicBezTo>
                  <a:cubicBezTo>
                    <a:pt x="676" y="41"/>
                    <a:pt x="728" y="14"/>
                    <a:pt x="789" y="7"/>
                  </a:cubicBezTo>
                  <a:cubicBezTo>
                    <a:pt x="805" y="5"/>
                    <a:pt x="821" y="5"/>
                    <a:pt x="840" y="4"/>
                  </a:cubicBezTo>
                  <a:cubicBezTo>
                    <a:pt x="837" y="7"/>
                    <a:pt x="836" y="9"/>
                    <a:pt x="835" y="10"/>
                  </a:cubicBezTo>
                  <a:cubicBezTo>
                    <a:pt x="780" y="60"/>
                    <a:pt x="717" y="94"/>
                    <a:pt x="643" y="107"/>
                  </a:cubicBezTo>
                  <a:cubicBezTo>
                    <a:pt x="641" y="107"/>
                    <a:pt x="639" y="108"/>
                    <a:pt x="637" y="109"/>
                  </a:cubicBezTo>
                  <a:cubicBezTo>
                    <a:pt x="622" y="118"/>
                    <a:pt x="608" y="127"/>
                    <a:pt x="594" y="136"/>
                  </a:cubicBezTo>
                  <a:cubicBezTo>
                    <a:pt x="640" y="122"/>
                    <a:pt x="684" y="119"/>
                    <a:pt x="722" y="159"/>
                  </a:cubicBezTo>
                  <a:cubicBezTo>
                    <a:pt x="710" y="164"/>
                    <a:pt x="699" y="169"/>
                    <a:pt x="688" y="173"/>
                  </a:cubicBezTo>
                  <a:cubicBezTo>
                    <a:pt x="658" y="185"/>
                    <a:pt x="627" y="195"/>
                    <a:pt x="593" y="193"/>
                  </a:cubicBezTo>
                  <a:cubicBezTo>
                    <a:pt x="576" y="192"/>
                    <a:pt x="561" y="187"/>
                    <a:pt x="546" y="178"/>
                  </a:cubicBezTo>
                  <a:cubicBezTo>
                    <a:pt x="542" y="175"/>
                    <a:pt x="539" y="176"/>
                    <a:pt x="534" y="179"/>
                  </a:cubicBezTo>
                  <a:cubicBezTo>
                    <a:pt x="521" y="191"/>
                    <a:pt x="507" y="202"/>
                    <a:pt x="494" y="214"/>
                  </a:cubicBezTo>
                  <a:cubicBezTo>
                    <a:pt x="541" y="193"/>
                    <a:pt x="587" y="188"/>
                    <a:pt x="632" y="225"/>
                  </a:cubicBezTo>
                  <a:cubicBezTo>
                    <a:pt x="615" y="234"/>
                    <a:pt x="601" y="243"/>
                    <a:pt x="585" y="250"/>
                  </a:cubicBezTo>
                  <a:cubicBezTo>
                    <a:pt x="563" y="261"/>
                    <a:pt x="540" y="271"/>
                    <a:pt x="515" y="274"/>
                  </a:cubicBezTo>
                  <a:cubicBezTo>
                    <a:pt x="491" y="277"/>
                    <a:pt x="469" y="274"/>
                    <a:pt x="447" y="264"/>
                  </a:cubicBezTo>
                  <a:cubicBezTo>
                    <a:pt x="445" y="263"/>
                    <a:pt x="440" y="264"/>
                    <a:pt x="439" y="265"/>
                  </a:cubicBezTo>
                  <a:cubicBezTo>
                    <a:pt x="425" y="280"/>
                    <a:pt x="411" y="295"/>
                    <a:pt x="397" y="311"/>
                  </a:cubicBezTo>
                  <a:cubicBezTo>
                    <a:pt x="420" y="297"/>
                    <a:pt x="443" y="286"/>
                    <a:pt x="470" y="284"/>
                  </a:cubicBezTo>
                  <a:cubicBezTo>
                    <a:pt x="497" y="282"/>
                    <a:pt x="522" y="289"/>
                    <a:pt x="545" y="305"/>
                  </a:cubicBezTo>
                  <a:cubicBezTo>
                    <a:pt x="541" y="309"/>
                    <a:pt x="538" y="311"/>
                    <a:pt x="534" y="314"/>
                  </a:cubicBezTo>
                  <a:cubicBezTo>
                    <a:pt x="509" y="334"/>
                    <a:pt x="482" y="352"/>
                    <a:pt x="453" y="364"/>
                  </a:cubicBezTo>
                  <a:cubicBezTo>
                    <a:pt x="422" y="377"/>
                    <a:pt x="391" y="379"/>
                    <a:pt x="359" y="369"/>
                  </a:cubicBezTo>
                  <a:cubicBezTo>
                    <a:pt x="353" y="368"/>
                    <a:pt x="350" y="368"/>
                    <a:pt x="347" y="373"/>
                  </a:cubicBezTo>
                  <a:cubicBezTo>
                    <a:pt x="337" y="389"/>
                    <a:pt x="326" y="404"/>
                    <a:pt x="316" y="420"/>
                  </a:cubicBezTo>
                  <a:cubicBezTo>
                    <a:pt x="314" y="422"/>
                    <a:pt x="313" y="424"/>
                    <a:pt x="312" y="427"/>
                  </a:cubicBezTo>
                  <a:cubicBezTo>
                    <a:pt x="359" y="386"/>
                    <a:pt x="409" y="371"/>
                    <a:pt x="468" y="400"/>
                  </a:cubicBezTo>
                  <a:cubicBezTo>
                    <a:pt x="449" y="423"/>
                    <a:pt x="428" y="442"/>
                    <a:pt x="405" y="459"/>
                  </a:cubicBezTo>
                  <a:cubicBezTo>
                    <a:pt x="388" y="471"/>
                    <a:pt x="370" y="483"/>
                    <a:pt x="350" y="488"/>
                  </a:cubicBezTo>
                  <a:cubicBezTo>
                    <a:pt x="338" y="491"/>
                    <a:pt x="325" y="494"/>
                    <a:pt x="312" y="494"/>
                  </a:cubicBezTo>
                  <a:cubicBezTo>
                    <a:pt x="300" y="495"/>
                    <a:pt x="287" y="493"/>
                    <a:pt x="273" y="492"/>
                  </a:cubicBezTo>
                  <a:cubicBezTo>
                    <a:pt x="262" y="518"/>
                    <a:pt x="249" y="544"/>
                    <a:pt x="237" y="570"/>
                  </a:cubicBezTo>
                  <a:cubicBezTo>
                    <a:pt x="238" y="571"/>
                    <a:pt x="238" y="571"/>
                    <a:pt x="239" y="571"/>
                  </a:cubicBezTo>
                  <a:cubicBezTo>
                    <a:pt x="280" y="516"/>
                    <a:pt x="331" y="491"/>
                    <a:pt x="402" y="514"/>
                  </a:cubicBezTo>
                  <a:cubicBezTo>
                    <a:pt x="397" y="520"/>
                    <a:pt x="394" y="526"/>
                    <a:pt x="390" y="532"/>
                  </a:cubicBezTo>
                  <a:cubicBezTo>
                    <a:pt x="372" y="557"/>
                    <a:pt x="351" y="581"/>
                    <a:pt x="327" y="601"/>
                  </a:cubicBezTo>
                  <a:cubicBezTo>
                    <a:pt x="296" y="627"/>
                    <a:pt x="261" y="639"/>
                    <a:pt x="221" y="638"/>
                  </a:cubicBezTo>
                  <a:cubicBezTo>
                    <a:pt x="215" y="638"/>
                    <a:pt x="212" y="640"/>
                    <a:pt x="211" y="646"/>
                  </a:cubicBezTo>
                  <a:cubicBezTo>
                    <a:pt x="204" y="672"/>
                    <a:pt x="197" y="699"/>
                    <a:pt x="190" y="725"/>
                  </a:cubicBezTo>
                  <a:cubicBezTo>
                    <a:pt x="190" y="727"/>
                    <a:pt x="190" y="728"/>
                    <a:pt x="190" y="730"/>
                  </a:cubicBezTo>
                  <a:cubicBezTo>
                    <a:pt x="209" y="690"/>
                    <a:pt x="235" y="657"/>
                    <a:pt x="279" y="643"/>
                  </a:cubicBezTo>
                  <a:cubicBezTo>
                    <a:pt x="302" y="635"/>
                    <a:pt x="332" y="633"/>
                    <a:pt x="353" y="640"/>
                  </a:cubicBezTo>
                  <a:cubicBezTo>
                    <a:pt x="348" y="649"/>
                    <a:pt x="344" y="659"/>
                    <a:pt x="340" y="668"/>
                  </a:cubicBezTo>
                  <a:cubicBezTo>
                    <a:pt x="322" y="701"/>
                    <a:pt x="302" y="733"/>
                    <a:pt x="274" y="758"/>
                  </a:cubicBezTo>
                  <a:cubicBezTo>
                    <a:pt x="249" y="781"/>
                    <a:pt x="219" y="793"/>
                    <a:pt x="185" y="797"/>
                  </a:cubicBezTo>
                  <a:cubicBezTo>
                    <a:pt x="180" y="798"/>
                    <a:pt x="177" y="798"/>
                    <a:pt x="176" y="804"/>
                  </a:cubicBezTo>
                  <a:cubicBezTo>
                    <a:pt x="174" y="837"/>
                    <a:pt x="171" y="870"/>
                    <a:pt x="169" y="904"/>
                  </a:cubicBezTo>
                  <a:cubicBezTo>
                    <a:pt x="175" y="888"/>
                    <a:pt x="180" y="872"/>
                    <a:pt x="187" y="858"/>
                  </a:cubicBezTo>
                  <a:cubicBezTo>
                    <a:pt x="213" y="804"/>
                    <a:pt x="257" y="778"/>
                    <a:pt x="316" y="777"/>
                  </a:cubicBezTo>
                  <a:cubicBezTo>
                    <a:pt x="318" y="777"/>
                    <a:pt x="319" y="777"/>
                    <a:pt x="321" y="777"/>
                  </a:cubicBezTo>
                  <a:cubicBezTo>
                    <a:pt x="322" y="777"/>
                    <a:pt x="323" y="778"/>
                    <a:pt x="325" y="778"/>
                  </a:cubicBezTo>
                  <a:cubicBezTo>
                    <a:pt x="322" y="787"/>
                    <a:pt x="320" y="796"/>
                    <a:pt x="318" y="805"/>
                  </a:cubicBezTo>
                  <a:cubicBezTo>
                    <a:pt x="308" y="837"/>
                    <a:pt x="295" y="869"/>
                    <a:pt x="276" y="897"/>
                  </a:cubicBezTo>
                  <a:cubicBezTo>
                    <a:pt x="252" y="935"/>
                    <a:pt x="218" y="958"/>
                    <a:pt x="177" y="971"/>
                  </a:cubicBezTo>
                  <a:cubicBezTo>
                    <a:pt x="172" y="972"/>
                    <a:pt x="170" y="973"/>
                    <a:pt x="171" y="979"/>
                  </a:cubicBezTo>
                  <a:cubicBezTo>
                    <a:pt x="174" y="1013"/>
                    <a:pt x="178" y="1048"/>
                    <a:pt x="181" y="1083"/>
                  </a:cubicBezTo>
                  <a:cubicBezTo>
                    <a:pt x="182" y="1083"/>
                    <a:pt x="183" y="1083"/>
                    <a:pt x="183" y="1083"/>
                  </a:cubicBezTo>
                  <a:cubicBezTo>
                    <a:pt x="185" y="1074"/>
                    <a:pt x="185" y="1064"/>
                    <a:pt x="187" y="1055"/>
                  </a:cubicBezTo>
                  <a:cubicBezTo>
                    <a:pt x="188" y="1045"/>
                    <a:pt x="190" y="1036"/>
                    <a:pt x="193" y="1027"/>
                  </a:cubicBezTo>
                  <a:cubicBezTo>
                    <a:pt x="211" y="963"/>
                    <a:pt x="262" y="927"/>
                    <a:pt x="321" y="922"/>
                  </a:cubicBezTo>
                  <a:cubicBezTo>
                    <a:pt x="320" y="934"/>
                    <a:pt x="319" y="946"/>
                    <a:pt x="317" y="958"/>
                  </a:cubicBezTo>
                  <a:cubicBezTo>
                    <a:pt x="313" y="991"/>
                    <a:pt x="306" y="1023"/>
                    <a:pt x="293" y="1054"/>
                  </a:cubicBezTo>
                  <a:cubicBezTo>
                    <a:pt x="276" y="1096"/>
                    <a:pt x="245" y="1128"/>
                    <a:pt x="204" y="1148"/>
                  </a:cubicBezTo>
                  <a:cubicBezTo>
                    <a:pt x="198" y="1151"/>
                    <a:pt x="197" y="1154"/>
                    <a:pt x="199" y="1160"/>
                  </a:cubicBezTo>
                  <a:cubicBezTo>
                    <a:pt x="210" y="1195"/>
                    <a:pt x="222" y="1230"/>
                    <a:pt x="233" y="1266"/>
                  </a:cubicBezTo>
                  <a:cubicBezTo>
                    <a:pt x="233" y="1268"/>
                    <a:pt x="235" y="1270"/>
                    <a:pt x="235" y="1271"/>
                  </a:cubicBezTo>
                  <a:cubicBezTo>
                    <a:pt x="235" y="1252"/>
                    <a:pt x="233" y="1233"/>
                    <a:pt x="233" y="1214"/>
                  </a:cubicBezTo>
                  <a:cubicBezTo>
                    <a:pt x="235" y="1150"/>
                    <a:pt x="280" y="1094"/>
                    <a:pt x="342" y="1078"/>
                  </a:cubicBezTo>
                  <a:cubicBezTo>
                    <a:pt x="343" y="1077"/>
                    <a:pt x="343" y="1078"/>
                    <a:pt x="345" y="1078"/>
                  </a:cubicBezTo>
                  <a:cubicBezTo>
                    <a:pt x="346" y="1091"/>
                    <a:pt x="348" y="1104"/>
                    <a:pt x="349" y="1117"/>
                  </a:cubicBezTo>
                  <a:cubicBezTo>
                    <a:pt x="351" y="1153"/>
                    <a:pt x="351" y="1189"/>
                    <a:pt x="342" y="1225"/>
                  </a:cubicBezTo>
                  <a:cubicBezTo>
                    <a:pt x="332" y="1270"/>
                    <a:pt x="307" y="1306"/>
                    <a:pt x="271" y="1334"/>
                  </a:cubicBezTo>
                  <a:cubicBezTo>
                    <a:pt x="269" y="1336"/>
                    <a:pt x="267" y="1337"/>
                    <a:pt x="265" y="1339"/>
                  </a:cubicBezTo>
                  <a:cubicBezTo>
                    <a:pt x="285" y="1380"/>
                    <a:pt x="307" y="1419"/>
                    <a:pt x="334" y="1457"/>
                  </a:cubicBezTo>
                  <a:cubicBezTo>
                    <a:pt x="328" y="1439"/>
                    <a:pt x="323" y="1422"/>
                    <a:pt x="319" y="1405"/>
                  </a:cubicBezTo>
                  <a:cubicBezTo>
                    <a:pt x="302" y="1336"/>
                    <a:pt x="329" y="1273"/>
                    <a:pt x="390" y="1237"/>
                  </a:cubicBezTo>
                  <a:cubicBezTo>
                    <a:pt x="393" y="1235"/>
                    <a:pt x="397" y="1233"/>
                    <a:pt x="402" y="1230"/>
                  </a:cubicBezTo>
                  <a:cubicBezTo>
                    <a:pt x="408" y="1254"/>
                    <a:pt x="416" y="1277"/>
                    <a:pt x="421" y="1300"/>
                  </a:cubicBezTo>
                  <a:cubicBezTo>
                    <a:pt x="429" y="1333"/>
                    <a:pt x="434" y="1366"/>
                    <a:pt x="431" y="1399"/>
                  </a:cubicBezTo>
                  <a:cubicBezTo>
                    <a:pt x="428" y="1442"/>
                    <a:pt x="411" y="1480"/>
                    <a:pt x="384" y="1513"/>
                  </a:cubicBezTo>
                  <a:cubicBezTo>
                    <a:pt x="383" y="1514"/>
                    <a:pt x="381" y="1516"/>
                    <a:pt x="379" y="1518"/>
                  </a:cubicBezTo>
                  <a:cubicBezTo>
                    <a:pt x="409" y="1554"/>
                    <a:pt x="441" y="1588"/>
                    <a:pt x="478" y="1619"/>
                  </a:cubicBezTo>
                  <a:cubicBezTo>
                    <a:pt x="474" y="1614"/>
                    <a:pt x="470" y="1609"/>
                    <a:pt x="467" y="1604"/>
                  </a:cubicBezTo>
                  <a:cubicBezTo>
                    <a:pt x="448" y="1576"/>
                    <a:pt x="434" y="1547"/>
                    <a:pt x="430" y="1513"/>
                  </a:cubicBezTo>
                  <a:cubicBezTo>
                    <a:pt x="422" y="1455"/>
                    <a:pt x="450" y="1403"/>
                    <a:pt x="491" y="1374"/>
                  </a:cubicBezTo>
                  <a:cubicBezTo>
                    <a:pt x="524" y="1429"/>
                    <a:pt x="554" y="1485"/>
                    <a:pt x="564" y="1550"/>
                  </a:cubicBezTo>
                  <a:cubicBezTo>
                    <a:pt x="571" y="1591"/>
                    <a:pt x="563" y="1630"/>
                    <a:pt x="545" y="1668"/>
                  </a:cubicBezTo>
                  <a:cubicBezTo>
                    <a:pt x="544" y="1670"/>
                    <a:pt x="543" y="1672"/>
                    <a:pt x="541" y="1674"/>
                  </a:cubicBezTo>
                  <a:cubicBezTo>
                    <a:pt x="585" y="1708"/>
                    <a:pt x="632" y="1737"/>
                    <a:pt x="682" y="1762"/>
                  </a:cubicBezTo>
                  <a:cubicBezTo>
                    <a:pt x="680" y="1760"/>
                    <a:pt x="677" y="1758"/>
                    <a:pt x="675" y="1756"/>
                  </a:cubicBezTo>
                  <a:cubicBezTo>
                    <a:pt x="648" y="1733"/>
                    <a:pt x="624" y="1709"/>
                    <a:pt x="607" y="1678"/>
                  </a:cubicBezTo>
                  <a:cubicBezTo>
                    <a:pt x="577" y="1624"/>
                    <a:pt x="584" y="1556"/>
                    <a:pt x="624" y="1508"/>
                  </a:cubicBezTo>
                  <a:cubicBezTo>
                    <a:pt x="631" y="1515"/>
                    <a:pt x="637" y="1521"/>
                    <a:pt x="643" y="1527"/>
                  </a:cubicBezTo>
                  <a:cubicBezTo>
                    <a:pt x="681" y="1565"/>
                    <a:pt x="715" y="1605"/>
                    <a:pt x="742" y="1650"/>
                  </a:cubicBezTo>
                  <a:cubicBezTo>
                    <a:pt x="770" y="1697"/>
                    <a:pt x="780" y="1747"/>
                    <a:pt x="770" y="1800"/>
                  </a:cubicBezTo>
                  <a:cubicBezTo>
                    <a:pt x="769" y="1806"/>
                    <a:pt x="773" y="1807"/>
                    <a:pt x="776" y="1808"/>
                  </a:cubicBezTo>
                  <a:cubicBezTo>
                    <a:pt x="817" y="1822"/>
                    <a:pt x="858" y="1837"/>
                    <a:pt x="900" y="1851"/>
                  </a:cubicBezTo>
                  <a:cubicBezTo>
                    <a:pt x="902" y="1852"/>
                    <a:pt x="905" y="1853"/>
                    <a:pt x="908" y="1853"/>
                  </a:cubicBezTo>
                  <a:cubicBezTo>
                    <a:pt x="913" y="1855"/>
                    <a:pt x="918" y="1858"/>
                    <a:pt x="915" y="1864"/>
                  </a:cubicBezTo>
                  <a:cubicBezTo>
                    <a:pt x="913" y="1870"/>
                    <a:pt x="909" y="1870"/>
                    <a:pt x="903" y="1868"/>
                  </a:cubicBezTo>
                  <a:cubicBezTo>
                    <a:pt x="890" y="1864"/>
                    <a:pt x="877" y="1861"/>
                    <a:pt x="864" y="1856"/>
                  </a:cubicBezTo>
                  <a:cubicBezTo>
                    <a:pt x="832" y="1845"/>
                    <a:pt x="801" y="1834"/>
                    <a:pt x="770" y="1822"/>
                  </a:cubicBezTo>
                  <a:cubicBezTo>
                    <a:pt x="764" y="1820"/>
                    <a:pt x="762" y="1820"/>
                    <a:pt x="758" y="1825"/>
                  </a:cubicBezTo>
                  <a:cubicBezTo>
                    <a:pt x="731" y="1857"/>
                    <a:pt x="695" y="1874"/>
                    <a:pt x="654" y="1881"/>
                  </a:cubicBezTo>
                  <a:cubicBezTo>
                    <a:pt x="590" y="1891"/>
                    <a:pt x="531" y="1875"/>
                    <a:pt x="473" y="1850"/>
                  </a:cubicBezTo>
                  <a:cubicBezTo>
                    <a:pt x="436" y="1833"/>
                    <a:pt x="401" y="1813"/>
                    <a:pt x="368" y="1789"/>
                  </a:cubicBezTo>
                  <a:cubicBezTo>
                    <a:pt x="364" y="1787"/>
                    <a:pt x="361" y="1783"/>
                    <a:pt x="356" y="1780"/>
                  </a:cubicBezTo>
                  <a:cubicBezTo>
                    <a:pt x="369" y="1770"/>
                    <a:pt x="383" y="1763"/>
                    <a:pt x="397" y="1758"/>
                  </a:cubicBezTo>
                  <a:cubicBezTo>
                    <a:pt x="449" y="1738"/>
                    <a:pt x="501" y="1736"/>
                    <a:pt x="555" y="1749"/>
                  </a:cubicBezTo>
                  <a:cubicBezTo>
                    <a:pt x="597" y="1758"/>
                    <a:pt x="639" y="1770"/>
                    <a:pt x="682" y="1782"/>
                  </a:cubicBezTo>
                  <a:cubicBezTo>
                    <a:pt x="678" y="1780"/>
                    <a:pt x="675" y="1778"/>
                    <a:pt x="671" y="1776"/>
                  </a:cubicBezTo>
                  <a:cubicBezTo>
                    <a:pt x="624" y="1751"/>
                    <a:pt x="580" y="1723"/>
                    <a:pt x="538" y="1691"/>
                  </a:cubicBezTo>
                  <a:cubicBezTo>
                    <a:pt x="533" y="1687"/>
                    <a:pt x="529" y="1687"/>
                    <a:pt x="524" y="1691"/>
                  </a:cubicBezTo>
                  <a:cubicBezTo>
                    <a:pt x="484" y="1719"/>
                    <a:pt x="440" y="1726"/>
                    <a:pt x="392" y="1718"/>
                  </a:cubicBezTo>
                  <a:cubicBezTo>
                    <a:pt x="347" y="1710"/>
                    <a:pt x="308" y="1689"/>
                    <a:pt x="272" y="1662"/>
                  </a:cubicBezTo>
                  <a:cubicBezTo>
                    <a:pt x="240" y="1638"/>
                    <a:pt x="211" y="1611"/>
                    <a:pt x="185" y="1581"/>
                  </a:cubicBezTo>
                  <a:cubicBezTo>
                    <a:pt x="183" y="1578"/>
                    <a:pt x="181" y="1575"/>
                    <a:pt x="178" y="1571"/>
                  </a:cubicBezTo>
                  <a:cubicBezTo>
                    <a:pt x="188" y="1568"/>
                    <a:pt x="198" y="1564"/>
                    <a:pt x="207" y="1562"/>
                  </a:cubicBezTo>
                  <a:cubicBezTo>
                    <a:pt x="263" y="1549"/>
                    <a:pt x="317" y="1557"/>
                    <a:pt x="368" y="1582"/>
                  </a:cubicBezTo>
                  <a:cubicBezTo>
                    <a:pt x="399" y="1597"/>
                    <a:pt x="429" y="1614"/>
                    <a:pt x="460" y="1631"/>
                  </a:cubicBezTo>
                  <a:cubicBezTo>
                    <a:pt x="462" y="1632"/>
                    <a:pt x="464" y="1633"/>
                    <a:pt x="467" y="1633"/>
                  </a:cubicBezTo>
                  <a:cubicBezTo>
                    <a:pt x="459" y="1625"/>
                    <a:pt x="450" y="1618"/>
                    <a:pt x="442" y="1610"/>
                  </a:cubicBezTo>
                  <a:cubicBezTo>
                    <a:pt x="418" y="1584"/>
                    <a:pt x="394" y="1558"/>
                    <a:pt x="370" y="1532"/>
                  </a:cubicBezTo>
                  <a:cubicBezTo>
                    <a:pt x="367" y="1528"/>
                    <a:pt x="365" y="1527"/>
                    <a:pt x="361" y="1529"/>
                  </a:cubicBezTo>
                  <a:cubicBezTo>
                    <a:pt x="311" y="1551"/>
                    <a:pt x="262" y="1546"/>
                    <a:pt x="215" y="1522"/>
                  </a:cubicBezTo>
                  <a:cubicBezTo>
                    <a:pt x="171" y="1499"/>
                    <a:pt x="138" y="1464"/>
                    <a:pt x="110" y="1425"/>
                  </a:cubicBezTo>
                  <a:cubicBezTo>
                    <a:pt x="97" y="1406"/>
                    <a:pt x="86" y="1385"/>
                    <a:pt x="74" y="1366"/>
                  </a:cubicBezTo>
                  <a:cubicBezTo>
                    <a:pt x="72" y="1364"/>
                    <a:pt x="72" y="1361"/>
                    <a:pt x="70" y="1358"/>
                  </a:cubicBezTo>
                  <a:cubicBezTo>
                    <a:pt x="90" y="1353"/>
                    <a:pt x="108" y="1353"/>
                    <a:pt x="127" y="1355"/>
                  </a:cubicBezTo>
                  <a:cubicBezTo>
                    <a:pt x="174" y="1359"/>
                    <a:pt x="216" y="1379"/>
                    <a:pt x="252" y="1408"/>
                  </a:cubicBezTo>
                  <a:cubicBezTo>
                    <a:pt x="273" y="1425"/>
                    <a:pt x="293" y="1443"/>
                    <a:pt x="314" y="1461"/>
                  </a:cubicBezTo>
                  <a:cubicBezTo>
                    <a:pt x="315" y="1462"/>
                    <a:pt x="316" y="1463"/>
                    <a:pt x="316" y="1463"/>
                  </a:cubicBezTo>
                  <a:cubicBezTo>
                    <a:pt x="294" y="1424"/>
                    <a:pt x="271" y="1386"/>
                    <a:pt x="248" y="1346"/>
                  </a:cubicBezTo>
                  <a:cubicBezTo>
                    <a:pt x="227" y="1351"/>
                    <a:pt x="204" y="1352"/>
                    <a:pt x="182" y="1347"/>
                  </a:cubicBezTo>
                  <a:cubicBezTo>
                    <a:pt x="138" y="1337"/>
                    <a:pt x="104" y="1312"/>
                    <a:pt x="78" y="1278"/>
                  </a:cubicBezTo>
                  <a:cubicBezTo>
                    <a:pt x="47" y="1237"/>
                    <a:pt x="27" y="1191"/>
                    <a:pt x="13" y="1142"/>
                  </a:cubicBezTo>
                  <a:cubicBezTo>
                    <a:pt x="13" y="1141"/>
                    <a:pt x="13" y="1139"/>
                    <a:pt x="12" y="1135"/>
                  </a:cubicBezTo>
                  <a:cubicBezTo>
                    <a:pt x="26" y="1137"/>
                    <a:pt x="40" y="1138"/>
                    <a:pt x="53" y="1141"/>
                  </a:cubicBezTo>
                  <a:cubicBezTo>
                    <a:pt x="105" y="1152"/>
                    <a:pt x="145" y="1182"/>
                    <a:pt x="177" y="1222"/>
                  </a:cubicBezTo>
                  <a:cubicBezTo>
                    <a:pt x="191" y="1240"/>
                    <a:pt x="205" y="1258"/>
                    <a:pt x="217" y="1275"/>
                  </a:cubicBezTo>
                  <a:cubicBezTo>
                    <a:pt x="205" y="1237"/>
                    <a:pt x="192" y="1197"/>
                    <a:pt x="180" y="1156"/>
                  </a:cubicBezTo>
                  <a:cubicBezTo>
                    <a:pt x="168" y="1155"/>
                    <a:pt x="156" y="1155"/>
                    <a:pt x="144" y="1152"/>
                  </a:cubicBezTo>
                  <a:cubicBezTo>
                    <a:pt x="97" y="1142"/>
                    <a:pt x="64" y="1114"/>
                    <a:pt x="40" y="1073"/>
                  </a:cubicBezTo>
                  <a:cubicBezTo>
                    <a:pt x="18" y="1033"/>
                    <a:pt x="8" y="990"/>
                    <a:pt x="2" y="945"/>
                  </a:cubicBezTo>
                  <a:cubicBezTo>
                    <a:pt x="1" y="942"/>
                    <a:pt x="1" y="940"/>
                    <a:pt x="0" y="937"/>
                  </a:cubicBezTo>
                  <a:cubicBezTo>
                    <a:pt x="0" y="932"/>
                    <a:pt x="0" y="927"/>
                    <a:pt x="0" y="9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latin typeface="+mj-ea"/>
                <a:ea typeface="+mj-ea"/>
              </a:endParaRPr>
            </a:p>
          </p:txBody>
        </p:sp>
      </p:grpSp>
      <p:sp>
        <p:nvSpPr>
          <p:cNvPr id="51" name="文本框 50">
            <a:extLst>
              <a:ext uri="{FF2B5EF4-FFF2-40B4-BE49-F238E27FC236}">
                <a16:creationId xmlns:a16="http://schemas.microsoft.com/office/drawing/2014/main" id="{F5899A3B-7E88-0E3C-E621-D3BB124EFF5D}"/>
              </a:ext>
            </a:extLst>
          </p:cNvPr>
          <p:cNvSpPr txBox="1"/>
          <p:nvPr/>
        </p:nvSpPr>
        <p:spPr>
          <a:xfrm>
            <a:off x="6891979" y="3210246"/>
            <a:ext cx="1390514" cy="646331"/>
          </a:xfrm>
          <a:prstGeom prst="rect">
            <a:avLst/>
          </a:prstGeom>
          <a:noFill/>
        </p:spPr>
        <p:txBody>
          <a:bodyPr wrap="square" rtlCol="0">
            <a:noAutofit/>
          </a:bodyPr>
          <a:lstStyle>
            <a:defPPr>
              <a:defRPr lang="zh-CN"/>
            </a:defPPr>
            <a:lvl1pPr marR="0" lvl="0" indent="0" fontAlgn="auto">
              <a:lnSpc>
                <a:spcPct val="100000"/>
              </a:lnSpc>
              <a:spcBef>
                <a:spcPts val="0"/>
              </a:spcBef>
              <a:spcAft>
                <a:spcPts val="0"/>
              </a:spcAft>
              <a:buClrTx/>
              <a:buSzTx/>
              <a:buFontTx/>
              <a:buNone/>
              <a:tabLst/>
              <a:defRPr kumimoji="0" sz="2000" b="0" i="0" u="none" strike="noStrike" cap="none" spc="0" normalizeH="0" baseline="0">
                <a:ln>
                  <a:noFill/>
                </a:ln>
                <a:gradFill flip="none" rotWithShape="1">
                  <a:gsLst>
                    <a:gs pos="0">
                      <a:schemeClr val="accent2"/>
                    </a:gs>
                    <a:gs pos="88000">
                      <a:schemeClr val="accent2">
                        <a:lumMod val="90000"/>
                      </a:schemeClr>
                    </a:gs>
                  </a:gsLst>
                  <a:lin ang="2700000" scaled="1"/>
                  <a:tileRect/>
                </a:gradFill>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pPr algn="ctr"/>
            <a:r>
              <a:rPr lang="zh-CN" altLang="en-US" sz="1800">
                <a:solidFill>
                  <a:schemeClr val="accent1"/>
                </a:solidFill>
                <a:latin typeface="+mj-ea"/>
                <a:ea typeface="+mj-ea"/>
              </a:rPr>
              <a:t>伪立体</a:t>
            </a:r>
            <a:endParaRPr lang="en-US" altLang="zh-CN" sz="1800">
              <a:solidFill>
                <a:schemeClr val="accent1"/>
              </a:solidFill>
              <a:latin typeface="+mj-ea"/>
              <a:ea typeface="+mj-ea"/>
            </a:endParaRPr>
          </a:p>
          <a:p>
            <a:pPr algn="ctr"/>
            <a:r>
              <a:rPr lang="zh-CN" altLang="en-US" sz="1800">
                <a:solidFill>
                  <a:schemeClr val="accent1"/>
                </a:solidFill>
                <a:latin typeface="+mj-ea"/>
                <a:ea typeface="+mj-ea"/>
              </a:rPr>
              <a:t>的效果</a:t>
            </a:r>
            <a:endParaRPr lang="zh-CN" altLang="en-US" sz="1800" dirty="0">
              <a:solidFill>
                <a:schemeClr val="accent1"/>
              </a:solidFill>
              <a:latin typeface="+mj-ea"/>
              <a:ea typeface="+mj-ea"/>
            </a:endParaRPr>
          </a:p>
        </p:txBody>
      </p:sp>
      <p:grpSp>
        <p:nvGrpSpPr>
          <p:cNvPr id="52" name="组合 51">
            <a:extLst>
              <a:ext uri="{FF2B5EF4-FFF2-40B4-BE49-F238E27FC236}">
                <a16:creationId xmlns:a16="http://schemas.microsoft.com/office/drawing/2014/main" id="{0E19AF1D-4FC7-91BF-9B76-B1B9B3E5EB7B}"/>
              </a:ext>
            </a:extLst>
          </p:cNvPr>
          <p:cNvGrpSpPr/>
          <p:nvPr/>
        </p:nvGrpSpPr>
        <p:grpSpPr>
          <a:xfrm>
            <a:off x="6701697" y="4484338"/>
            <a:ext cx="1771079" cy="610821"/>
            <a:chOff x="2401887" y="6343651"/>
            <a:chExt cx="10306035" cy="3554413"/>
          </a:xfrm>
          <a:gradFill flip="none" rotWithShape="1">
            <a:gsLst>
              <a:gs pos="0">
                <a:schemeClr val="accent1">
                  <a:lumMod val="90000"/>
                </a:schemeClr>
              </a:gs>
              <a:gs pos="95000">
                <a:schemeClr val="accent1">
                  <a:lumMod val="75000"/>
                </a:schemeClr>
              </a:gs>
            </a:gsLst>
            <a:lin ang="5400000" scaled="1"/>
            <a:tileRect/>
          </a:gradFill>
        </p:grpSpPr>
        <p:sp>
          <p:nvSpPr>
            <p:cNvPr id="55" name="Freeform 1266">
              <a:extLst>
                <a:ext uri="{FF2B5EF4-FFF2-40B4-BE49-F238E27FC236}">
                  <a16:creationId xmlns:a16="http://schemas.microsoft.com/office/drawing/2014/main" id="{3F1F879D-1C6F-BB54-8013-E4EA16F10945}"/>
                </a:ext>
              </a:extLst>
            </p:cNvPr>
            <p:cNvSpPr>
              <a:spLocks/>
            </p:cNvSpPr>
            <p:nvPr/>
          </p:nvSpPr>
          <p:spPr bwMode="auto">
            <a:xfrm>
              <a:off x="11028346" y="6343651"/>
              <a:ext cx="1679576" cy="3519493"/>
            </a:xfrm>
            <a:custGeom>
              <a:avLst/>
              <a:gdLst>
                <a:gd name="T0" fmla="*/ 683 w 900"/>
                <a:gd name="T1" fmla="*/ 1322 h 1887"/>
                <a:gd name="T2" fmla="*/ 621 w 900"/>
                <a:gd name="T3" fmla="*/ 1439 h 1887"/>
                <a:gd name="T4" fmla="*/ 824 w 900"/>
                <a:gd name="T5" fmla="*/ 1387 h 1887"/>
                <a:gd name="T6" fmla="*/ 479 w 900"/>
                <a:gd name="T7" fmla="*/ 1621 h 1887"/>
                <a:gd name="T8" fmla="*/ 762 w 900"/>
                <a:gd name="T9" fmla="*/ 1543 h 1887"/>
                <a:gd name="T10" fmla="*/ 431 w 900"/>
                <a:gd name="T11" fmla="*/ 1687 h 1887"/>
                <a:gd name="T12" fmla="*/ 436 w 900"/>
                <a:gd name="T13" fmla="*/ 1733 h 1887"/>
                <a:gd name="T14" fmla="*/ 559 w 900"/>
                <a:gd name="T15" fmla="*/ 1792 h 1887"/>
                <a:gd name="T16" fmla="*/ 194 w 900"/>
                <a:gd name="T17" fmla="*/ 1826 h 1887"/>
                <a:gd name="T18" fmla="*/ 51 w 900"/>
                <a:gd name="T19" fmla="*/ 1867 h 1887"/>
                <a:gd name="T20" fmla="*/ 309 w 900"/>
                <a:gd name="T21" fmla="*/ 1508 h 1887"/>
                <a:gd name="T22" fmla="*/ 270 w 900"/>
                <a:gd name="T23" fmla="*/ 1764 h 1887"/>
                <a:gd name="T24" fmla="*/ 434 w 900"/>
                <a:gd name="T25" fmla="*/ 1368 h 1887"/>
                <a:gd name="T26" fmla="*/ 466 w 900"/>
                <a:gd name="T27" fmla="*/ 1606 h 1887"/>
                <a:gd name="T28" fmla="*/ 495 w 900"/>
                <a:gd name="T29" fmla="*/ 1364 h 1887"/>
                <a:gd name="T30" fmla="*/ 599 w 900"/>
                <a:gd name="T31" fmla="*/ 1435 h 1887"/>
                <a:gd name="T32" fmla="*/ 581 w 900"/>
                <a:gd name="T33" fmla="*/ 1221 h 1887"/>
                <a:gd name="T34" fmla="*/ 686 w 900"/>
                <a:gd name="T35" fmla="*/ 1249 h 1887"/>
                <a:gd name="T36" fmla="*/ 599 w 900"/>
                <a:gd name="T37" fmla="*/ 997 h 1887"/>
                <a:gd name="T38" fmla="*/ 731 w 900"/>
                <a:gd name="T39" fmla="*/ 946 h 1887"/>
                <a:gd name="T40" fmla="*/ 563 w 900"/>
                <a:gd name="T41" fmla="*/ 759 h 1887"/>
                <a:gd name="T42" fmla="*/ 715 w 900"/>
                <a:gd name="T43" fmla="*/ 772 h 1887"/>
                <a:gd name="T44" fmla="*/ 526 w 900"/>
                <a:gd name="T45" fmla="*/ 622 h 1887"/>
                <a:gd name="T46" fmla="*/ 669 w 900"/>
                <a:gd name="T47" fmla="*/ 618 h 1887"/>
                <a:gd name="T48" fmla="*/ 562 w 900"/>
                <a:gd name="T49" fmla="*/ 494 h 1887"/>
                <a:gd name="T50" fmla="*/ 592 w 900"/>
                <a:gd name="T51" fmla="*/ 471 h 1887"/>
                <a:gd name="T52" fmla="*/ 556 w 900"/>
                <a:gd name="T53" fmla="*/ 410 h 1887"/>
                <a:gd name="T54" fmla="*/ 361 w 900"/>
                <a:gd name="T55" fmla="*/ 332 h 1887"/>
                <a:gd name="T56" fmla="*/ 443 w 900"/>
                <a:gd name="T57" fmla="*/ 279 h 1887"/>
                <a:gd name="T58" fmla="*/ 222 w 900"/>
                <a:gd name="T59" fmla="*/ 225 h 1887"/>
                <a:gd name="T60" fmla="*/ 197 w 900"/>
                <a:gd name="T61" fmla="*/ 187 h 1887"/>
                <a:gd name="T62" fmla="*/ 180 w 900"/>
                <a:gd name="T63" fmla="*/ 104 h 1887"/>
                <a:gd name="T64" fmla="*/ 204 w 900"/>
                <a:gd name="T65" fmla="*/ 84 h 1887"/>
                <a:gd name="T66" fmla="*/ 218 w 900"/>
                <a:gd name="T67" fmla="*/ 0 h 1887"/>
                <a:gd name="T68" fmla="*/ 338 w 900"/>
                <a:gd name="T69" fmla="*/ 171 h 1887"/>
                <a:gd name="T70" fmla="*/ 423 w 900"/>
                <a:gd name="T71" fmla="*/ 138 h 1887"/>
                <a:gd name="T72" fmla="*/ 472 w 900"/>
                <a:gd name="T73" fmla="*/ 272 h 1887"/>
                <a:gd name="T74" fmla="*/ 534 w 900"/>
                <a:gd name="T75" fmla="*/ 221 h 1887"/>
                <a:gd name="T76" fmla="*/ 573 w 900"/>
                <a:gd name="T77" fmla="*/ 398 h 1887"/>
                <a:gd name="T78" fmla="*/ 648 w 900"/>
                <a:gd name="T79" fmla="*/ 352 h 1887"/>
                <a:gd name="T80" fmla="*/ 654 w 900"/>
                <a:gd name="T81" fmla="*/ 522 h 1887"/>
                <a:gd name="T82" fmla="*/ 727 w 900"/>
                <a:gd name="T83" fmla="*/ 429 h 1887"/>
                <a:gd name="T84" fmla="*/ 790 w 900"/>
                <a:gd name="T85" fmla="*/ 517 h 1887"/>
                <a:gd name="T86" fmla="*/ 731 w 900"/>
                <a:gd name="T87" fmla="*/ 770 h 1887"/>
                <a:gd name="T88" fmla="*/ 859 w 900"/>
                <a:gd name="T89" fmla="*/ 692 h 1887"/>
                <a:gd name="T90" fmla="*/ 749 w 900"/>
                <a:gd name="T91" fmla="*/ 946 h 1887"/>
                <a:gd name="T92" fmla="*/ 849 w 900"/>
                <a:gd name="T93" fmla="*/ 902 h 1887"/>
                <a:gd name="T94" fmla="*/ 738 w 900"/>
                <a:gd name="T95" fmla="*/ 1127 h 1887"/>
                <a:gd name="T96" fmla="*/ 712 w 900"/>
                <a:gd name="T97" fmla="*/ 1236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0" h="1887">
                  <a:moveTo>
                    <a:pt x="900" y="1106"/>
                  </a:moveTo>
                  <a:cubicBezTo>
                    <a:pt x="894" y="1125"/>
                    <a:pt x="889" y="1144"/>
                    <a:pt x="883" y="1163"/>
                  </a:cubicBezTo>
                  <a:cubicBezTo>
                    <a:pt x="869" y="1202"/>
                    <a:pt x="851" y="1239"/>
                    <a:pt x="823" y="1269"/>
                  </a:cubicBezTo>
                  <a:cubicBezTo>
                    <a:pt x="785" y="1310"/>
                    <a:pt x="739" y="1329"/>
                    <a:pt x="683" y="1322"/>
                  </a:cubicBezTo>
                  <a:cubicBezTo>
                    <a:pt x="679" y="1322"/>
                    <a:pt x="676" y="1322"/>
                    <a:pt x="674" y="1326"/>
                  </a:cubicBezTo>
                  <a:cubicBezTo>
                    <a:pt x="655" y="1364"/>
                    <a:pt x="636" y="1402"/>
                    <a:pt x="617" y="1440"/>
                  </a:cubicBezTo>
                  <a:cubicBezTo>
                    <a:pt x="616" y="1441"/>
                    <a:pt x="617" y="1441"/>
                    <a:pt x="616" y="1443"/>
                  </a:cubicBezTo>
                  <a:cubicBezTo>
                    <a:pt x="618" y="1441"/>
                    <a:pt x="620" y="1440"/>
                    <a:pt x="621" y="1439"/>
                  </a:cubicBezTo>
                  <a:cubicBezTo>
                    <a:pt x="651" y="1408"/>
                    <a:pt x="680" y="1377"/>
                    <a:pt x="717" y="1355"/>
                  </a:cubicBezTo>
                  <a:cubicBezTo>
                    <a:pt x="756" y="1330"/>
                    <a:pt x="800" y="1318"/>
                    <a:pt x="847" y="1322"/>
                  </a:cubicBezTo>
                  <a:cubicBezTo>
                    <a:pt x="850" y="1322"/>
                    <a:pt x="852" y="1323"/>
                    <a:pt x="858" y="1324"/>
                  </a:cubicBezTo>
                  <a:cubicBezTo>
                    <a:pt x="846" y="1346"/>
                    <a:pt x="836" y="1367"/>
                    <a:pt x="824" y="1387"/>
                  </a:cubicBezTo>
                  <a:cubicBezTo>
                    <a:pt x="803" y="1422"/>
                    <a:pt x="778" y="1454"/>
                    <a:pt x="746" y="1479"/>
                  </a:cubicBezTo>
                  <a:cubicBezTo>
                    <a:pt x="693" y="1520"/>
                    <a:pt x="635" y="1533"/>
                    <a:pt x="571" y="1510"/>
                  </a:cubicBezTo>
                  <a:cubicBezTo>
                    <a:pt x="555" y="1529"/>
                    <a:pt x="541" y="1548"/>
                    <a:pt x="525" y="1567"/>
                  </a:cubicBezTo>
                  <a:cubicBezTo>
                    <a:pt x="510" y="1585"/>
                    <a:pt x="494" y="1602"/>
                    <a:pt x="479" y="1621"/>
                  </a:cubicBezTo>
                  <a:cubicBezTo>
                    <a:pt x="482" y="1619"/>
                    <a:pt x="485" y="1617"/>
                    <a:pt x="489" y="1615"/>
                  </a:cubicBezTo>
                  <a:cubicBezTo>
                    <a:pt x="516" y="1598"/>
                    <a:pt x="543" y="1580"/>
                    <a:pt x="571" y="1565"/>
                  </a:cubicBezTo>
                  <a:cubicBezTo>
                    <a:pt x="610" y="1543"/>
                    <a:pt x="653" y="1530"/>
                    <a:pt x="699" y="1531"/>
                  </a:cubicBezTo>
                  <a:cubicBezTo>
                    <a:pt x="720" y="1532"/>
                    <a:pt x="741" y="1534"/>
                    <a:pt x="762" y="1543"/>
                  </a:cubicBezTo>
                  <a:cubicBezTo>
                    <a:pt x="752" y="1556"/>
                    <a:pt x="743" y="1569"/>
                    <a:pt x="733" y="1580"/>
                  </a:cubicBezTo>
                  <a:cubicBezTo>
                    <a:pt x="699" y="1619"/>
                    <a:pt x="663" y="1654"/>
                    <a:pt x="617" y="1678"/>
                  </a:cubicBezTo>
                  <a:cubicBezTo>
                    <a:pt x="563" y="1706"/>
                    <a:pt x="507" y="1717"/>
                    <a:pt x="448" y="1695"/>
                  </a:cubicBezTo>
                  <a:cubicBezTo>
                    <a:pt x="442" y="1693"/>
                    <a:pt x="437" y="1690"/>
                    <a:pt x="431" y="1687"/>
                  </a:cubicBezTo>
                  <a:cubicBezTo>
                    <a:pt x="426" y="1684"/>
                    <a:pt x="421" y="1681"/>
                    <a:pt x="418" y="1679"/>
                  </a:cubicBezTo>
                  <a:cubicBezTo>
                    <a:pt x="369" y="1714"/>
                    <a:pt x="322" y="1749"/>
                    <a:pt x="277" y="1781"/>
                  </a:cubicBezTo>
                  <a:cubicBezTo>
                    <a:pt x="286" y="1778"/>
                    <a:pt x="300" y="1772"/>
                    <a:pt x="313" y="1768"/>
                  </a:cubicBezTo>
                  <a:cubicBezTo>
                    <a:pt x="353" y="1753"/>
                    <a:pt x="394" y="1740"/>
                    <a:pt x="436" y="1733"/>
                  </a:cubicBezTo>
                  <a:cubicBezTo>
                    <a:pt x="482" y="1726"/>
                    <a:pt x="526" y="1729"/>
                    <a:pt x="569" y="1747"/>
                  </a:cubicBezTo>
                  <a:cubicBezTo>
                    <a:pt x="578" y="1750"/>
                    <a:pt x="585" y="1754"/>
                    <a:pt x="593" y="1758"/>
                  </a:cubicBezTo>
                  <a:cubicBezTo>
                    <a:pt x="595" y="1759"/>
                    <a:pt x="596" y="1760"/>
                    <a:pt x="598" y="1762"/>
                  </a:cubicBezTo>
                  <a:cubicBezTo>
                    <a:pt x="585" y="1772"/>
                    <a:pt x="572" y="1782"/>
                    <a:pt x="559" y="1792"/>
                  </a:cubicBezTo>
                  <a:cubicBezTo>
                    <a:pt x="517" y="1822"/>
                    <a:pt x="472" y="1848"/>
                    <a:pt x="423" y="1865"/>
                  </a:cubicBezTo>
                  <a:cubicBezTo>
                    <a:pt x="374" y="1881"/>
                    <a:pt x="325" y="1887"/>
                    <a:pt x="275" y="1874"/>
                  </a:cubicBezTo>
                  <a:cubicBezTo>
                    <a:pt x="245" y="1866"/>
                    <a:pt x="218" y="1852"/>
                    <a:pt x="197" y="1829"/>
                  </a:cubicBezTo>
                  <a:cubicBezTo>
                    <a:pt x="196" y="1827"/>
                    <a:pt x="194" y="1826"/>
                    <a:pt x="194" y="1826"/>
                  </a:cubicBezTo>
                  <a:cubicBezTo>
                    <a:pt x="159" y="1840"/>
                    <a:pt x="125" y="1855"/>
                    <a:pt x="91" y="1869"/>
                  </a:cubicBezTo>
                  <a:cubicBezTo>
                    <a:pt x="80" y="1874"/>
                    <a:pt x="68" y="1877"/>
                    <a:pt x="57" y="1881"/>
                  </a:cubicBezTo>
                  <a:cubicBezTo>
                    <a:pt x="51" y="1883"/>
                    <a:pt x="46" y="1885"/>
                    <a:pt x="43" y="1878"/>
                  </a:cubicBezTo>
                  <a:cubicBezTo>
                    <a:pt x="40" y="1871"/>
                    <a:pt x="46" y="1869"/>
                    <a:pt x="51" y="1867"/>
                  </a:cubicBezTo>
                  <a:cubicBezTo>
                    <a:pt x="94" y="1849"/>
                    <a:pt x="136" y="1832"/>
                    <a:pt x="178" y="1815"/>
                  </a:cubicBezTo>
                  <a:cubicBezTo>
                    <a:pt x="183" y="1813"/>
                    <a:pt x="185" y="1811"/>
                    <a:pt x="184" y="1805"/>
                  </a:cubicBezTo>
                  <a:cubicBezTo>
                    <a:pt x="170" y="1749"/>
                    <a:pt x="179" y="1696"/>
                    <a:pt x="207" y="1646"/>
                  </a:cubicBezTo>
                  <a:cubicBezTo>
                    <a:pt x="235" y="1595"/>
                    <a:pt x="270" y="1550"/>
                    <a:pt x="309" y="1508"/>
                  </a:cubicBezTo>
                  <a:cubicBezTo>
                    <a:pt x="310" y="1507"/>
                    <a:pt x="311" y="1507"/>
                    <a:pt x="312" y="1506"/>
                  </a:cubicBezTo>
                  <a:cubicBezTo>
                    <a:pt x="342" y="1541"/>
                    <a:pt x="358" y="1580"/>
                    <a:pt x="352" y="1627"/>
                  </a:cubicBezTo>
                  <a:cubicBezTo>
                    <a:pt x="347" y="1671"/>
                    <a:pt x="324" y="1706"/>
                    <a:pt x="295" y="1737"/>
                  </a:cubicBezTo>
                  <a:cubicBezTo>
                    <a:pt x="287" y="1746"/>
                    <a:pt x="278" y="1755"/>
                    <a:pt x="270" y="1764"/>
                  </a:cubicBezTo>
                  <a:cubicBezTo>
                    <a:pt x="317" y="1736"/>
                    <a:pt x="362" y="1703"/>
                    <a:pt x="402" y="1668"/>
                  </a:cubicBezTo>
                  <a:cubicBezTo>
                    <a:pt x="394" y="1646"/>
                    <a:pt x="385" y="1625"/>
                    <a:pt x="379" y="1604"/>
                  </a:cubicBezTo>
                  <a:cubicBezTo>
                    <a:pt x="369" y="1568"/>
                    <a:pt x="372" y="1531"/>
                    <a:pt x="382" y="1495"/>
                  </a:cubicBezTo>
                  <a:cubicBezTo>
                    <a:pt x="394" y="1450"/>
                    <a:pt x="412" y="1408"/>
                    <a:pt x="434" y="1368"/>
                  </a:cubicBezTo>
                  <a:cubicBezTo>
                    <a:pt x="435" y="1367"/>
                    <a:pt x="435" y="1366"/>
                    <a:pt x="436" y="1364"/>
                  </a:cubicBezTo>
                  <a:cubicBezTo>
                    <a:pt x="475" y="1391"/>
                    <a:pt x="500" y="1427"/>
                    <a:pt x="505" y="1474"/>
                  </a:cubicBezTo>
                  <a:cubicBezTo>
                    <a:pt x="510" y="1517"/>
                    <a:pt x="496" y="1555"/>
                    <a:pt x="475" y="1591"/>
                  </a:cubicBezTo>
                  <a:cubicBezTo>
                    <a:pt x="472" y="1596"/>
                    <a:pt x="469" y="1601"/>
                    <a:pt x="466" y="1606"/>
                  </a:cubicBezTo>
                  <a:cubicBezTo>
                    <a:pt x="467" y="1607"/>
                    <a:pt x="468" y="1608"/>
                    <a:pt x="469" y="1608"/>
                  </a:cubicBezTo>
                  <a:cubicBezTo>
                    <a:pt x="498" y="1573"/>
                    <a:pt x="527" y="1538"/>
                    <a:pt x="557" y="1503"/>
                  </a:cubicBezTo>
                  <a:cubicBezTo>
                    <a:pt x="549" y="1493"/>
                    <a:pt x="541" y="1485"/>
                    <a:pt x="535" y="1476"/>
                  </a:cubicBezTo>
                  <a:cubicBezTo>
                    <a:pt x="510" y="1443"/>
                    <a:pt x="496" y="1405"/>
                    <a:pt x="495" y="1364"/>
                  </a:cubicBezTo>
                  <a:cubicBezTo>
                    <a:pt x="493" y="1314"/>
                    <a:pt x="502" y="1266"/>
                    <a:pt x="516" y="1218"/>
                  </a:cubicBezTo>
                  <a:cubicBezTo>
                    <a:pt x="516" y="1218"/>
                    <a:pt x="516" y="1217"/>
                    <a:pt x="517" y="1216"/>
                  </a:cubicBezTo>
                  <a:cubicBezTo>
                    <a:pt x="558" y="1236"/>
                    <a:pt x="591" y="1263"/>
                    <a:pt x="606" y="1307"/>
                  </a:cubicBezTo>
                  <a:cubicBezTo>
                    <a:pt x="620" y="1351"/>
                    <a:pt x="613" y="1393"/>
                    <a:pt x="599" y="1435"/>
                  </a:cubicBezTo>
                  <a:cubicBezTo>
                    <a:pt x="600" y="1436"/>
                    <a:pt x="601" y="1436"/>
                    <a:pt x="602" y="1436"/>
                  </a:cubicBezTo>
                  <a:cubicBezTo>
                    <a:pt x="622" y="1397"/>
                    <a:pt x="642" y="1357"/>
                    <a:pt x="661" y="1318"/>
                  </a:cubicBezTo>
                  <a:cubicBezTo>
                    <a:pt x="646" y="1306"/>
                    <a:pt x="633" y="1295"/>
                    <a:pt x="620" y="1283"/>
                  </a:cubicBezTo>
                  <a:cubicBezTo>
                    <a:pt x="603" y="1265"/>
                    <a:pt x="591" y="1244"/>
                    <a:pt x="581" y="1221"/>
                  </a:cubicBezTo>
                  <a:cubicBezTo>
                    <a:pt x="561" y="1175"/>
                    <a:pt x="561" y="1127"/>
                    <a:pt x="561" y="1079"/>
                  </a:cubicBezTo>
                  <a:cubicBezTo>
                    <a:pt x="561" y="1073"/>
                    <a:pt x="562" y="1066"/>
                    <a:pt x="563" y="1059"/>
                  </a:cubicBezTo>
                  <a:cubicBezTo>
                    <a:pt x="606" y="1068"/>
                    <a:pt x="641" y="1090"/>
                    <a:pt x="664" y="1127"/>
                  </a:cubicBezTo>
                  <a:cubicBezTo>
                    <a:pt x="687" y="1165"/>
                    <a:pt x="688" y="1207"/>
                    <a:pt x="686" y="1249"/>
                  </a:cubicBezTo>
                  <a:cubicBezTo>
                    <a:pt x="692" y="1229"/>
                    <a:pt x="698" y="1208"/>
                    <a:pt x="703" y="1188"/>
                  </a:cubicBezTo>
                  <a:cubicBezTo>
                    <a:pt x="708" y="1169"/>
                    <a:pt x="711" y="1150"/>
                    <a:pt x="715" y="1131"/>
                  </a:cubicBezTo>
                  <a:cubicBezTo>
                    <a:pt x="716" y="1127"/>
                    <a:pt x="716" y="1124"/>
                    <a:pt x="712" y="1123"/>
                  </a:cubicBezTo>
                  <a:cubicBezTo>
                    <a:pt x="654" y="1099"/>
                    <a:pt x="618" y="1056"/>
                    <a:pt x="599" y="997"/>
                  </a:cubicBezTo>
                  <a:cubicBezTo>
                    <a:pt x="589" y="967"/>
                    <a:pt x="582" y="936"/>
                    <a:pt x="578" y="903"/>
                  </a:cubicBezTo>
                  <a:cubicBezTo>
                    <a:pt x="619" y="904"/>
                    <a:pt x="654" y="918"/>
                    <a:pt x="682" y="948"/>
                  </a:cubicBezTo>
                  <a:cubicBezTo>
                    <a:pt x="710" y="978"/>
                    <a:pt x="720" y="1015"/>
                    <a:pt x="726" y="1054"/>
                  </a:cubicBezTo>
                  <a:cubicBezTo>
                    <a:pt x="731" y="1018"/>
                    <a:pt x="732" y="982"/>
                    <a:pt x="731" y="946"/>
                  </a:cubicBezTo>
                  <a:cubicBezTo>
                    <a:pt x="716" y="940"/>
                    <a:pt x="701" y="936"/>
                    <a:pt x="687" y="930"/>
                  </a:cubicBezTo>
                  <a:cubicBezTo>
                    <a:pt x="648" y="912"/>
                    <a:pt x="621" y="882"/>
                    <a:pt x="601" y="845"/>
                  </a:cubicBezTo>
                  <a:cubicBezTo>
                    <a:pt x="588" y="820"/>
                    <a:pt x="578" y="794"/>
                    <a:pt x="566" y="769"/>
                  </a:cubicBezTo>
                  <a:cubicBezTo>
                    <a:pt x="565" y="766"/>
                    <a:pt x="564" y="763"/>
                    <a:pt x="563" y="759"/>
                  </a:cubicBezTo>
                  <a:cubicBezTo>
                    <a:pt x="602" y="754"/>
                    <a:pt x="637" y="762"/>
                    <a:pt x="667" y="784"/>
                  </a:cubicBezTo>
                  <a:cubicBezTo>
                    <a:pt x="698" y="807"/>
                    <a:pt x="715" y="839"/>
                    <a:pt x="727" y="874"/>
                  </a:cubicBezTo>
                  <a:cubicBezTo>
                    <a:pt x="727" y="874"/>
                    <a:pt x="728" y="874"/>
                    <a:pt x="729" y="873"/>
                  </a:cubicBezTo>
                  <a:cubicBezTo>
                    <a:pt x="724" y="839"/>
                    <a:pt x="719" y="805"/>
                    <a:pt x="715" y="772"/>
                  </a:cubicBezTo>
                  <a:cubicBezTo>
                    <a:pt x="702" y="770"/>
                    <a:pt x="690" y="769"/>
                    <a:pt x="679" y="766"/>
                  </a:cubicBezTo>
                  <a:cubicBezTo>
                    <a:pt x="644" y="759"/>
                    <a:pt x="616" y="741"/>
                    <a:pt x="591" y="716"/>
                  </a:cubicBezTo>
                  <a:cubicBezTo>
                    <a:pt x="566" y="690"/>
                    <a:pt x="546" y="660"/>
                    <a:pt x="529" y="628"/>
                  </a:cubicBezTo>
                  <a:cubicBezTo>
                    <a:pt x="528" y="627"/>
                    <a:pt x="528" y="625"/>
                    <a:pt x="526" y="622"/>
                  </a:cubicBezTo>
                  <a:cubicBezTo>
                    <a:pt x="561" y="613"/>
                    <a:pt x="594" y="615"/>
                    <a:pt x="626" y="631"/>
                  </a:cubicBezTo>
                  <a:cubicBezTo>
                    <a:pt x="659" y="647"/>
                    <a:pt x="679" y="674"/>
                    <a:pt x="698" y="704"/>
                  </a:cubicBezTo>
                  <a:cubicBezTo>
                    <a:pt x="694" y="691"/>
                    <a:pt x="690" y="678"/>
                    <a:pt x="686" y="666"/>
                  </a:cubicBezTo>
                  <a:cubicBezTo>
                    <a:pt x="681" y="650"/>
                    <a:pt x="675" y="634"/>
                    <a:pt x="669" y="618"/>
                  </a:cubicBezTo>
                  <a:cubicBezTo>
                    <a:pt x="668" y="616"/>
                    <a:pt x="665" y="613"/>
                    <a:pt x="663" y="613"/>
                  </a:cubicBezTo>
                  <a:cubicBezTo>
                    <a:pt x="600" y="619"/>
                    <a:pt x="552" y="593"/>
                    <a:pt x="511" y="549"/>
                  </a:cubicBezTo>
                  <a:cubicBezTo>
                    <a:pt x="497" y="534"/>
                    <a:pt x="483" y="517"/>
                    <a:pt x="469" y="501"/>
                  </a:cubicBezTo>
                  <a:cubicBezTo>
                    <a:pt x="500" y="487"/>
                    <a:pt x="531" y="485"/>
                    <a:pt x="562" y="494"/>
                  </a:cubicBezTo>
                  <a:cubicBezTo>
                    <a:pt x="594" y="504"/>
                    <a:pt x="617" y="524"/>
                    <a:pt x="639" y="547"/>
                  </a:cubicBezTo>
                  <a:cubicBezTo>
                    <a:pt x="633" y="536"/>
                    <a:pt x="628" y="525"/>
                    <a:pt x="621" y="513"/>
                  </a:cubicBezTo>
                  <a:cubicBezTo>
                    <a:pt x="615" y="501"/>
                    <a:pt x="607" y="488"/>
                    <a:pt x="600" y="475"/>
                  </a:cubicBezTo>
                  <a:cubicBezTo>
                    <a:pt x="598" y="473"/>
                    <a:pt x="594" y="471"/>
                    <a:pt x="592" y="471"/>
                  </a:cubicBezTo>
                  <a:cubicBezTo>
                    <a:pt x="545" y="482"/>
                    <a:pt x="503" y="473"/>
                    <a:pt x="464" y="446"/>
                  </a:cubicBezTo>
                  <a:cubicBezTo>
                    <a:pt x="441" y="430"/>
                    <a:pt x="421" y="412"/>
                    <a:pt x="399" y="394"/>
                  </a:cubicBezTo>
                  <a:cubicBezTo>
                    <a:pt x="398" y="394"/>
                    <a:pt x="398" y="392"/>
                    <a:pt x="397" y="391"/>
                  </a:cubicBezTo>
                  <a:cubicBezTo>
                    <a:pt x="429" y="369"/>
                    <a:pt x="490" y="356"/>
                    <a:pt x="556" y="410"/>
                  </a:cubicBezTo>
                  <a:cubicBezTo>
                    <a:pt x="548" y="400"/>
                    <a:pt x="541" y="390"/>
                    <a:pt x="534" y="380"/>
                  </a:cubicBezTo>
                  <a:cubicBezTo>
                    <a:pt x="526" y="370"/>
                    <a:pt x="518" y="361"/>
                    <a:pt x="510" y="351"/>
                  </a:cubicBezTo>
                  <a:cubicBezTo>
                    <a:pt x="490" y="359"/>
                    <a:pt x="470" y="363"/>
                    <a:pt x="448" y="362"/>
                  </a:cubicBezTo>
                  <a:cubicBezTo>
                    <a:pt x="417" y="360"/>
                    <a:pt x="389" y="347"/>
                    <a:pt x="361" y="332"/>
                  </a:cubicBezTo>
                  <a:cubicBezTo>
                    <a:pt x="345" y="323"/>
                    <a:pt x="330" y="312"/>
                    <a:pt x="312" y="301"/>
                  </a:cubicBezTo>
                  <a:cubicBezTo>
                    <a:pt x="335" y="283"/>
                    <a:pt x="359" y="275"/>
                    <a:pt x="387" y="275"/>
                  </a:cubicBezTo>
                  <a:cubicBezTo>
                    <a:pt x="414" y="275"/>
                    <a:pt x="438" y="285"/>
                    <a:pt x="462" y="297"/>
                  </a:cubicBezTo>
                  <a:cubicBezTo>
                    <a:pt x="456" y="291"/>
                    <a:pt x="449" y="285"/>
                    <a:pt x="443" y="279"/>
                  </a:cubicBezTo>
                  <a:cubicBezTo>
                    <a:pt x="436" y="272"/>
                    <a:pt x="429" y="267"/>
                    <a:pt x="423" y="260"/>
                  </a:cubicBezTo>
                  <a:cubicBezTo>
                    <a:pt x="417" y="253"/>
                    <a:pt x="412" y="252"/>
                    <a:pt x="402" y="256"/>
                  </a:cubicBezTo>
                  <a:cubicBezTo>
                    <a:pt x="376" y="269"/>
                    <a:pt x="348" y="271"/>
                    <a:pt x="320" y="265"/>
                  </a:cubicBezTo>
                  <a:cubicBezTo>
                    <a:pt x="286" y="257"/>
                    <a:pt x="254" y="243"/>
                    <a:pt x="222" y="225"/>
                  </a:cubicBezTo>
                  <a:cubicBezTo>
                    <a:pt x="264" y="185"/>
                    <a:pt x="310" y="188"/>
                    <a:pt x="360" y="206"/>
                  </a:cubicBezTo>
                  <a:cubicBezTo>
                    <a:pt x="344" y="195"/>
                    <a:pt x="328" y="183"/>
                    <a:pt x="312" y="172"/>
                  </a:cubicBezTo>
                  <a:cubicBezTo>
                    <a:pt x="311" y="171"/>
                    <a:pt x="308" y="171"/>
                    <a:pt x="306" y="172"/>
                  </a:cubicBezTo>
                  <a:cubicBezTo>
                    <a:pt x="272" y="196"/>
                    <a:pt x="235" y="196"/>
                    <a:pt x="197" y="187"/>
                  </a:cubicBezTo>
                  <a:cubicBezTo>
                    <a:pt x="174" y="181"/>
                    <a:pt x="151" y="173"/>
                    <a:pt x="127" y="166"/>
                  </a:cubicBezTo>
                  <a:cubicBezTo>
                    <a:pt x="142" y="145"/>
                    <a:pt x="161" y="134"/>
                    <a:pt x="184" y="130"/>
                  </a:cubicBezTo>
                  <a:cubicBezTo>
                    <a:pt x="207" y="126"/>
                    <a:pt x="230" y="129"/>
                    <a:pt x="252" y="134"/>
                  </a:cubicBezTo>
                  <a:cubicBezTo>
                    <a:pt x="230" y="121"/>
                    <a:pt x="208" y="108"/>
                    <a:pt x="180" y="104"/>
                  </a:cubicBezTo>
                  <a:cubicBezTo>
                    <a:pt x="113" y="94"/>
                    <a:pt x="56" y="63"/>
                    <a:pt x="3" y="21"/>
                  </a:cubicBezTo>
                  <a:cubicBezTo>
                    <a:pt x="2" y="21"/>
                    <a:pt x="2" y="20"/>
                    <a:pt x="0" y="17"/>
                  </a:cubicBezTo>
                  <a:cubicBezTo>
                    <a:pt x="16" y="17"/>
                    <a:pt x="30" y="16"/>
                    <a:pt x="44" y="17"/>
                  </a:cubicBezTo>
                  <a:cubicBezTo>
                    <a:pt x="106" y="20"/>
                    <a:pt x="161" y="39"/>
                    <a:pt x="204" y="84"/>
                  </a:cubicBezTo>
                  <a:cubicBezTo>
                    <a:pt x="222" y="102"/>
                    <a:pt x="246" y="109"/>
                    <a:pt x="265" y="123"/>
                  </a:cubicBezTo>
                  <a:cubicBezTo>
                    <a:pt x="255" y="110"/>
                    <a:pt x="244" y="98"/>
                    <a:pt x="235" y="86"/>
                  </a:cubicBezTo>
                  <a:cubicBezTo>
                    <a:pt x="215" y="60"/>
                    <a:pt x="208" y="32"/>
                    <a:pt x="216" y="0"/>
                  </a:cubicBezTo>
                  <a:cubicBezTo>
                    <a:pt x="217" y="0"/>
                    <a:pt x="217" y="0"/>
                    <a:pt x="218" y="0"/>
                  </a:cubicBezTo>
                  <a:cubicBezTo>
                    <a:pt x="221" y="2"/>
                    <a:pt x="225" y="4"/>
                    <a:pt x="229" y="7"/>
                  </a:cubicBezTo>
                  <a:cubicBezTo>
                    <a:pt x="255" y="22"/>
                    <a:pt x="280" y="40"/>
                    <a:pt x="300" y="63"/>
                  </a:cubicBezTo>
                  <a:cubicBezTo>
                    <a:pt x="319" y="85"/>
                    <a:pt x="332" y="110"/>
                    <a:pt x="325" y="138"/>
                  </a:cubicBezTo>
                  <a:cubicBezTo>
                    <a:pt x="320" y="155"/>
                    <a:pt x="325" y="163"/>
                    <a:pt x="338" y="171"/>
                  </a:cubicBezTo>
                  <a:cubicBezTo>
                    <a:pt x="352" y="180"/>
                    <a:pt x="365" y="191"/>
                    <a:pt x="379" y="201"/>
                  </a:cubicBezTo>
                  <a:cubicBezTo>
                    <a:pt x="347" y="158"/>
                    <a:pt x="319" y="115"/>
                    <a:pt x="341" y="59"/>
                  </a:cubicBezTo>
                  <a:cubicBezTo>
                    <a:pt x="343" y="59"/>
                    <a:pt x="344" y="59"/>
                    <a:pt x="345" y="60"/>
                  </a:cubicBezTo>
                  <a:cubicBezTo>
                    <a:pt x="375" y="81"/>
                    <a:pt x="403" y="106"/>
                    <a:pt x="423" y="138"/>
                  </a:cubicBezTo>
                  <a:cubicBezTo>
                    <a:pt x="436" y="160"/>
                    <a:pt x="443" y="184"/>
                    <a:pt x="437" y="209"/>
                  </a:cubicBezTo>
                  <a:cubicBezTo>
                    <a:pt x="435" y="220"/>
                    <a:pt x="430" y="230"/>
                    <a:pt x="428" y="238"/>
                  </a:cubicBezTo>
                  <a:cubicBezTo>
                    <a:pt x="447" y="258"/>
                    <a:pt x="465" y="278"/>
                    <a:pt x="483" y="297"/>
                  </a:cubicBezTo>
                  <a:cubicBezTo>
                    <a:pt x="480" y="288"/>
                    <a:pt x="476" y="280"/>
                    <a:pt x="472" y="272"/>
                  </a:cubicBezTo>
                  <a:cubicBezTo>
                    <a:pt x="457" y="243"/>
                    <a:pt x="446" y="214"/>
                    <a:pt x="451" y="180"/>
                  </a:cubicBezTo>
                  <a:cubicBezTo>
                    <a:pt x="453" y="165"/>
                    <a:pt x="458" y="150"/>
                    <a:pt x="467" y="137"/>
                  </a:cubicBezTo>
                  <a:cubicBezTo>
                    <a:pt x="470" y="139"/>
                    <a:pt x="472" y="141"/>
                    <a:pt x="475" y="143"/>
                  </a:cubicBezTo>
                  <a:cubicBezTo>
                    <a:pt x="498" y="166"/>
                    <a:pt x="519" y="191"/>
                    <a:pt x="534" y="221"/>
                  </a:cubicBezTo>
                  <a:cubicBezTo>
                    <a:pt x="546" y="246"/>
                    <a:pt x="553" y="272"/>
                    <a:pt x="545" y="300"/>
                  </a:cubicBezTo>
                  <a:cubicBezTo>
                    <a:pt x="541" y="315"/>
                    <a:pt x="533" y="329"/>
                    <a:pt x="526" y="344"/>
                  </a:cubicBezTo>
                  <a:cubicBezTo>
                    <a:pt x="542" y="365"/>
                    <a:pt x="560" y="389"/>
                    <a:pt x="578" y="412"/>
                  </a:cubicBezTo>
                  <a:cubicBezTo>
                    <a:pt x="577" y="406"/>
                    <a:pt x="575" y="402"/>
                    <a:pt x="573" y="398"/>
                  </a:cubicBezTo>
                  <a:cubicBezTo>
                    <a:pt x="569" y="385"/>
                    <a:pt x="565" y="372"/>
                    <a:pt x="561" y="359"/>
                  </a:cubicBezTo>
                  <a:cubicBezTo>
                    <a:pt x="554" y="329"/>
                    <a:pt x="554" y="299"/>
                    <a:pt x="565" y="270"/>
                  </a:cubicBezTo>
                  <a:cubicBezTo>
                    <a:pt x="570" y="258"/>
                    <a:pt x="578" y="247"/>
                    <a:pt x="588" y="238"/>
                  </a:cubicBezTo>
                  <a:cubicBezTo>
                    <a:pt x="616" y="272"/>
                    <a:pt x="638" y="309"/>
                    <a:pt x="648" y="352"/>
                  </a:cubicBezTo>
                  <a:cubicBezTo>
                    <a:pt x="654" y="380"/>
                    <a:pt x="651" y="408"/>
                    <a:pt x="636" y="433"/>
                  </a:cubicBezTo>
                  <a:cubicBezTo>
                    <a:pt x="630" y="444"/>
                    <a:pt x="621" y="454"/>
                    <a:pt x="613" y="464"/>
                  </a:cubicBezTo>
                  <a:cubicBezTo>
                    <a:pt x="627" y="491"/>
                    <a:pt x="643" y="519"/>
                    <a:pt x="659" y="549"/>
                  </a:cubicBezTo>
                  <a:cubicBezTo>
                    <a:pt x="657" y="539"/>
                    <a:pt x="655" y="531"/>
                    <a:pt x="654" y="522"/>
                  </a:cubicBezTo>
                  <a:cubicBezTo>
                    <a:pt x="650" y="493"/>
                    <a:pt x="647" y="464"/>
                    <a:pt x="655" y="435"/>
                  </a:cubicBezTo>
                  <a:cubicBezTo>
                    <a:pt x="663" y="408"/>
                    <a:pt x="676" y="385"/>
                    <a:pt x="699" y="366"/>
                  </a:cubicBezTo>
                  <a:cubicBezTo>
                    <a:pt x="701" y="370"/>
                    <a:pt x="703" y="372"/>
                    <a:pt x="704" y="375"/>
                  </a:cubicBezTo>
                  <a:cubicBezTo>
                    <a:pt x="712" y="393"/>
                    <a:pt x="721" y="411"/>
                    <a:pt x="727" y="429"/>
                  </a:cubicBezTo>
                  <a:cubicBezTo>
                    <a:pt x="737" y="456"/>
                    <a:pt x="743" y="484"/>
                    <a:pt x="741" y="514"/>
                  </a:cubicBezTo>
                  <a:cubicBezTo>
                    <a:pt x="737" y="554"/>
                    <a:pt x="718" y="585"/>
                    <a:pt x="683" y="607"/>
                  </a:cubicBezTo>
                  <a:cubicBezTo>
                    <a:pt x="694" y="639"/>
                    <a:pt x="705" y="671"/>
                    <a:pt x="716" y="705"/>
                  </a:cubicBezTo>
                  <a:cubicBezTo>
                    <a:pt x="713" y="630"/>
                    <a:pt x="721" y="562"/>
                    <a:pt x="790" y="517"/>
                  </a:cubicBezTo>
                  <a:cubicBezTo>
                    <a:pt x="791" y="519"/>
                    <a:pt x="792" y="521"/>
                    <a:pt x="793" y="522"/>
                  </a:cubicBezTo>
                  <a:cubicBezTo>
                    <a:pt x="806" y="558"/>
                    <a:pt x="813" y="595"/>
                    <a:pt x="813" y="633"/>
                  </a:cubicBezTo>
                  <a:cubicBezTo>
                    <a:pt x="814" y="673"/>
                    <a:pt x="804" y="710"/>
                    <a:pt x="774" y="739"/>
                  </a:cubicBezTo>
                  <a:cubicBezTo>
                    <a:pt x="761" y="751"/>
                    <a:pt x="746" y="759"/>
                    <a:pt x="731" y="770"/>
                  </a:cubicBezTo>
                  <a:cubicBezTo>
                    <a:pt x="736" y="803"/>
                    <a:pt x="741" y="839"/>
                    <a:pt x="745" y="872"/>
                  </a:cubicBezTo>
                  <a:cubicBezTo>
                    <a:pt x="750" y="853"/>
                    <a:pt x="754" y="831"/>
                    <a:pt x="760" y="810"/>
                  </a:cubicBezTo>
                  <a:cubicBezTo>
                    <a:pt x="772" y="763"/>
                    <a:pt x="798" y="726"/>
                    <a:pt x="840" y="701"/>
                  </a:cubicBezTo>
                  <a:cubicBezTo>
                    <a:pt x="846" y="697"/>
                    <a:pt x="852" y="695"/>
                    <a:pt x="859" y="692"/>
                  </a:cubicBezTo>
                  <a:cubicBezTo>
                    <a:pt x="860" y="694"/>
                    <a:pt x="861" y="696"/>
                    <a:pt x="861" y="698"/>
                  </a:cubicBezTo>
                  <a:cubicBezTo>
                    <a:pt x="868" y="740"/>
                    <a:pt x="869" y="782"/>
                    <a:pt x="861" y="823"/>
                  </a:cubicBezTo>
                  <a:cubicBezTo>
                    <a:pt x="852" y="866"/>
                    <a:pt x="833" y="902"/>
                    <a:pt x="796" y="925"/>
                  </a:cubicBezTo>
                  <a:cubicBezTo>
                    <a:pt x="781" y="934"/>
                    <a:pt x="765" y="939"/>
                    <a:pt x="749" y="946"/>
                  </a:cubicBezTo>
                  <a:cubicBezTo>
                    <a:pt x="747" y="982"/>
                    <a:pt x="746" y="1019"/>
                    <a:pt x="744" y="1057"/>
                  </a:cubicBezTo>
                  <a:cubicBezTo>
                    <a:pt x="745" y="1054"/>
                    <a:pt x="746" y="1052"/>
                    <a:pt x="746" y="1050"/>
                  </a:cubicBezTo>
                  <a:cubicBezTo>
                    <a:pt x="755" y="1030"/>
                    <a:pt x="762" y="1010"/>
                    <a:pt x="771" y="990"/>
                  </a:cubicBezTo>
                  <a:cubicBezTo>
                    <a:pt x="789" y="953"/>
                    <a:pt x="814" y="923"/>
                    <a:pt x="849" y="902"/>
                  </a:cubicBezTo>
                  <a:cubicBezTo>
                    <a:pt x="864" y="893"/>
                    <a:pt x="880" y="886"/>
                    <a:pt x="898" y="883"/>
                  </a:cubicBezTo>
                  <a:cubicBezTo>
                    <a:pt x="898" y="885"/>
                    <a:pt x="898" y="886"/>
                    <a:pt x="898" y="887"/>
                  </a:cubicBezTo>
                  <a:cubicBezTo>
                    <a:pt x="898" y="935"/>
                    <a:pt x="891" y="983"/>
                    <a:pt x="872" y="1027"/>
                  </a:cubicBezTo>
                  <a:cubicBezTo>
                    <a:pt x="846" y="1086"/>
                    <a:pt x="804" y="1122"/>
                    <a:pt x="738" y="1127"/>
                  </a:cubicBezTo>
                  <a:cubicBezTo>
                    <a:pt x="732" y="1127"/>
                    <a:pt x="732" y="1131"/>
                    <a:pt x="731" y="1135"/>
                  </a:cubicBezTo>
                  <a:cubicBezTo>
                    <a:pt x="723" y="1170"/>
                    <a:pt x="714" y="1204"/>
                    <a:pt x="706" y="1238"/>
                  </a:cubicBezTo>
                  <a:cubicBezTo>
                    <a:pt x="705" y="1241"/>
                    <a:pt x="704" y="1244"/>
                    <a:pt x="704" y="1247"/>
                  </a:cubicBezTo>
                  <a:cubicBezTo>
                    <a:pt x="708" y="1244"/>
                    <a:pt x="710" y="1240"/>
                    <a:pt x="712" y="1236"/>
                  </a:cubicBezTo>
                  <a:cubicBezTo>
                    <a:pt x="734" y="1201"/>
                    <a:pt x="757" y="1167"/>
                    <a:pt x="789" y="1141"/>
                  </a:cubicBezTo>
                  <a:cubicBezTo>
                    <a:pt x="822" y="1116"/>
                    <a:pt x="858" y="1100"/>
                    <a:pt x="900" y="1099"/>
                  </a:cubicBezTo>
                  <a:cubicBezTo>
                    <a:pt x="900" y="1101"/>
                    <a:pt x="900" y="1104"/>
                    <a:pt x="900" y="1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latin typeface="+mj-ea"/>
                <a:ea typeface="+mj-ea"/>
              </a:endParaRPr>
            </a:p>
          </p:txBody>
        </p:sp>
        <p:sp>
          <p:nvSpPr>
            <p:cNvPr id="56" name="Freeform 1267">
              <a:extLst>
                <a:ext uri="{FF2B5EF4-FFF2-40B4-BE49-F238E27FC236}">
                  <a16:creationId xmlns:a16="http://schemas.microsoft.com/office/drawing/2014/main" id="{9A4B1127-C22B-CA04-222C-105354AED953}"/>
                </a:ext>
              </a:extLst>
            </p:cNvPr>
            <p:cNvSpPr>
              <a:spLocks/>
            </p:cNvSpPr>
            <p:nvPr/>
          </p:nvSpPr>
          <p:spPr bwMode="auto">
            <a:xfrm>
              <a:off x="2401887" y="6372227"/>
              <a:ext cx="1711326" cy="3525837"/>
            </a:xfrm>
            <a:custGeom>
              <a:avLst/>
              <a:gdLst>
                <a:gd name="T0" fmla="*/ 165 w 918"/>
                <a:gd name="T1" fmla="*/ 1085 h 1891"/>
                <a:gd name="T2" fmla="*/ 26 w 918"/>
                <a:gd name="T3" fmla="*/ 731 h 1891"/>
                <a:gd name="T4" fmla="*/ 152 w 918"/>
                <a:gd name="T5" fmla="*/ 898 h 1891"/>
                <a:gd name="T6" fmla="*/ 82 w 918"/>
                <a:gd name="T7" fmla="*/ 555 h 1891"/>
                <a:gd name="T8" fmla="*/ 164 w 918"/>
                <a:gd name="T9" fmla="*/ 607 h 1891"/>
                <a:gd name="T10" fmla="*/ 218 w 918"/>
                <a:gd name="T11" fmla="*/ 572 h 1891"/>
                <a:gd name="T12" fmla="*/ 268 w 918"/>
                <a:gd name="T13" fmla="*/ 258 h 1891"/>
                <a:gd name="T14" fmla="*/ 337 w 918"/>
                <a:gd name="T15" fmla="*/ 359 h 1891"/>
                <a:gd name="T16" fmla="*/ 400 w 918"/>
                <a:gd name="T17" fmla="*/ 195 h 1891"/>
                <a:gd name="T18" fmla="*/ 414 w 918"/>
                <a:gd name="T19" fmla="*/ 218 h 1891"/>
                <a:gd name="T20" fmla="*/ 473 w 918"/>
                <a:gd name="T21" fmla="*/ 209 h 1891"/>
                <a:gd name="T22" fmla="*/ 534 w 918"/>
                <a:gd name="T23" fmla="*/ 80 h 1891"/>
                <a:gd name="T24" fmla="*/ 634 w 918"/>
                <a:gd name="T25" fmla="*/ 88 h 1891"/>
                <a:gd name="T26" fmla="*/ 643 w 918"/>
                <a:gd name="T27" fmla="*/ 107 h 1891"/>
                <a:gd name="T28" fmla="*/ 688 w 918"/>
                <a:gd name="T29" fmla="*/ 173 h 1891"/>
                <a:gd name="T30" fmla="*/ 494 w 918"/>
                <a:gd name="T31" fmla="*/ 214 h 1891"/>
                <a:gd name="T32" fmla="*/ 447 w 918"/>
                <a:gd name="T33" fmla="*/ 264 h 1891"/>
                <a:gd name="T34" fmla="*/ 545 w 918"/>
                <a:gd name="T35" fmla="*/ 305 h 1891"/>
                <a:gd name="T36" fmla="*/ 347 w 918"/>
                <a:gd name="T37" fmla="*/ 373 h 1891"/>
                <a:gd name="T38" fmla="*/ 405 w 918"/>
                <a:gd name="T39" fmla="*/ 459 h 1891"/>
                <a:gd name="T40" fmla="*/ 237 w 918"/>
                <a:gd name="T41" fmla="*/ 570 h 1891"/>
                <a:gd name="T42" fmla="*/ 327 w 918"/>
                <a:gd name="T43" fmla="*/ 601 h 1891"/>
                <a:gd name="T44" fmla="*/ 190 w 918"/>
                <a:gd name="T45" fmla="*/ 730 h 1891"/>
                <a:gd name="T46" fmla="*/ 274 w 918"/>
                <a:gd name="T47" fmla="*/ 758 h 1891"/>
                <a:gd name="T48" fmla="*/ 187 w 918"/>
                <a:gd name="T49" fmla="*/ 858 h 1891"/>
                <a:gd name="T50" fmla="*/ 318 w 918"/>
                <a:gd name="T51" fmla="*/ 805 h 1891"/>
                <a:gd name="T52" fmla="*/ 181 w 918"/>
                <a:gd name="T53" fmla="*/ 1083 h 1891"/>
                <a:gd name="T54" fmla="*/ 321 w 918"/>
                <a:gd name="T55" fmla="*/ 922 h 1891"/>
                <a:gd name="T56" fmla="*/ 199 w 918"/>
                <a:gd name="T57" fmla="*/ 1160 h 1891"/>
                <a:gd name="T58" fmla="*/ 342 w 918"/>
                <a:gd name="T59" fmla="*/ 1078 h 1891"/>
                <a:gd name="T60" fmla="*/ 271 w 918"/>
                <a:gd name="T61" fmla="*/ 1334 h 1891"/>
                <a:gd name="T62" fmla="*/ 390 w 918"/>
                <a:gd name="T63" fmla="*/ 1237 h 1891"/>
                <a:gd name="T64" fmla="*/ 384 w 918"/>
                <a:gd name="T65" fmla="*/ 1513 h 1891"/>
                <a:gd name="T66" fmla="*/ 430 w 918"/>
                <a:gd name="T67" fmla="*/ 1513 h 1891"/>
                <a:gd name="T68" fmla="*/ 541 w 918"/>
                <a:gd name="T69" fmla="*/ 1674 h 1891"/>
                <a:gd name="T70" fmla="*/ 624 w 918"/>
                <a:gd name="T71" fmla="*/ 1508 h 1891"/>
                <a:gd name="T72" fmla="*/ 776 w 918"/>
                <a:gd name="T73" fmla="*/ 1808 h 1891"/>
                <a:gd name="T74" fmla="*/ 903 w 918"/>
                <a:gd name="T75" fmla="*/ 1868 h 1891"/>
                <a:gd name="T76" fmla="*/ 654 w 918"/>
                <a:gd name="T77" fmla="*/ 1881 h 1891"/>
                <a:gd name="T78" fmla="*/ 397 w 918"/>
                <a:gd name="T79" fmla="*/ 1758 h 1891"/>
                <a:gd name="T80" fmla="*/ 538 w 918"/>
                <a:gd name="T81" fmla="*/ 1691 h 1891"/>
                <a:gd name="T82" fmla="*/ 185 w 918"/>
                <a:gd name="T83" fmla="*/ 1581 h 1891"/>
                <a:gd name="T84" fmla="*/ 460 w 918"/>
                <a:gd name="T85" fmla="*/ 1631 h 1891"/>
                <a:gd name="T86" fmla="*/ 361 w 918"/>
                <a:gd name="T87" fmla="*/ 1529 h 1891"/>
                <a:gd name="T88" fmla="*/ 70 w 918"/>
                <a:gd name="T89" fmla="*/ 1358 h 1891"/>
                <a:gd name="T90" fmla="*/ 316 w 918"/>
                <a:gd name="T91" fmla="*/ 1463 h 1891"/>
                <a:gd name="T92" fmla="*/ 13 w 918"/>
                <a:gd name="T93" fmla="*/ 1142 h 1891"/>
                <a:gd name="T94" fmla="*/ 217 w 918"/>
                <a:gd name="T95" fmla="*/ 1275 h 1891"/>
                <a:gd name="T96" fmla="*/ 2 w 918"/>
                <a:gd name="T97" fmla="*/ 945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8" h="1891">
                  <a:moveTo>
                    <a:pt x="0" y="922"/>
                  </a:moveTo>
                  <a:cubicBezTo>
                    <a:pt x="27" y="924"/>
                    <a:pt x="51" y="936"/>
                    <a:pt x="73" y="951"/>
                  </a:cubicBezTo>
                  <a:cubicBezTo>
                    <a:pt x="107" y="975"/>
                    <a:pt x="129" y="1009"/>
                    <a:pt x="147" y="1046"/>
                  </a:cubicBezTo>
                  <a:cubicBezTo>
                    <a:pt x="153" y="1058"/>
                    <a:pt x="159" y="1071"/>
                    <a:pt x="165" y="1085"/>
                  </a:cubicBezTo>
                  <a:cubicBezTo>
                    <a:pt x="161" y="1047"/>
                    <a:pt x="157" y="1010"/>
                    <a:pt x="153" y="974"/>
                  </a:cubicBezTo>
                  <a:cubicBezTo>
                    <a:pt x="141" y="971"/>
                    <a:pt x="129" y="968"/>
                    <a:pt x="117" y="963"/>
                  </a:cubicBezTo>
                  <a:cubicBezTo>
                    <a:pt x="72" y="944"/>
                    <a:pt x="47" y="908"/>
                    <a:pt x="34" y="862"/>
                  </a:cubicBezTo>
                  <a:cubicBezTo>
                    <a:pt x="22" y="819"/>
                    <a:pt x="21" y="775"/>
                    <a:pt x="26" y="731"/>
                  </a:cubicBezTo>
                  <a:cubicBezTo>
                    <a:pt x="26" y="731"/>
                    <a:pt x="26" y="730"/>
                    <a:pt x="27" y="729"/>
                  </a:cubicBezTo>
                  <a:cubicBezTo>
                    <a:pt x="31" y="730"/>
                    <a:pt x="35" y="731"/>
                    <a:pt x="38" y="732"/>
                  </a:cubicBezTo>
                  <a:cubicBezTo>
                    <a:pt x="78" y="750"/>
                    <a:pt x="108" y="779"/>
                    <a:pt x="124" y="819"/>
                  </a:cubicBezTo>
                  <a:cubicBezTo>
                    <a:pt x="135" y="845"/>
                    <a:pt x="144" y="874"/>
                    <a:pt x="152" y="898"/>
                  </a:cubicBezTo>
                  <a:cubicBezTo>
                    <a:pt x="155" y="867"/>
                    <a:pt x="157" y="832"/>
                    <a:pt x="160" y="796"/>
                  </a:cubicBezTo>
                  <a:cubicBezTo>
                    <a:pt x="142" y="789"/>
                    <a:pt x="125" y="780"/>
                    <a:pt x="110" y="766"/>
                  </a:cubicBezTo>
                  <a:cubicBezTo>
                    <a:pt x="86" y="742"/>
                    <a:pt x="73" y="712"/>
                    <a:pt x="70" y="679"/>
                  </a:cubicBezTo>
                  <a:cubicBezTo>
                    <a:pt x="65" y="637"/>
                    <a:pt x="71" y="596"/>
                    <a:pt x="82" y="555"/>
                  </a:cubicBezTo>
                  <a:cubicBezTo>
                    <a:pt x="82" y="554"/>
                    <a:pt x="83" y="552"/>
                    <a:pt x="84" y="549"/>
                  </a:cubicBezTo>
                  <a:cubicBezTo>
                    <a:pt x="156" y="590"/>
                    <a:pt x="168" y="658"/>
                    <a:pt x="171" y="732"/>
                  </a:cubicBezTo>
                  <a:cubicBezTo>
                    <a:pt x="180" y="698"/>
                    <a:pt x="188" y="666"/>
                    <a:pt x="196" y="635"/>
                  </a:cubicBezTo>
                  <a:cubicBezTo>
                    <a:pt x="185" y="626"/>
                    <a:pt x="173" y="617"/>
                    <a:pt x="164" y="607"/>
                  </a:cubicBezTo>
                  <a:cubicBezTo>
                    <a:pt x="138" y="580"/>
                    <a:pt x="130" y="547"/>
                    <a:pt x="132" y="511"/>
                  </a:cubicBezTo>
                  <a:cubicBezTo>
                    <a:pt x="135" y="471"/>
                    <a:pt x="146" y="434"/>
                    <a:pt x="163" y="398"/>
                  </a:cubicBezTo>
                  <a:cubicBezTo>
                    <a:pt x="164" y="397"/>
                    <a:pt x="165" y="396"/>
                    <a:pt x="166" y="394"/>
                  </a:cubicBezTo>
                  <a:cubicBezTo>
                    <a:pt x="227" y="441"/>
                    <a:pt x="227" y="505"/>
                    <a:pt x="218" y="572"/>
                  </a:cubicBezTo>
                  <a:cubicBezTo>
                    <a:pt x="232" y="543"/>
                    <a:pt x="245" y="514"/>
                    <a:pt x="258" y="485"/>
                  </a:cubicBezTo>
                  <a:cubicBezTo>
                    <a:pt x="258" y="485"/>
                    <a:pt x="258" y="484"/>
                    <a:pt x="258" y="484"/>
                  </a:cubicBezTo>
                  <a:cubicBezTo>
                    <a:pt x="219" y="453"/>
                    <a:pt x="208" y="413"/>
                    <a:pt x="218" y="366"/>
                  </a:cubicBezTo>
                  <a:cubicBezTo>
                    <a:pt x="226" y="326"/>
                    <a:pt x="245" y="292"/>
                    <a:pt x="268" y="258"/>
                  </a:cubicBezTo>
                  <a:cubicBezTo>
                    <a:pt x="273" y="264"/>
                    <a:pt x="278" y="268"/>
                    <a:pt x="281" y="273"/>
                  </a:cubicBezTo>
                  <a:cubicBezTo>
                    <a:pt x="305" y="307"/>
                    <a:pt x="308" y="345"/>
                    <a:pt x="300" y="384"/>
                  </a:cubicBezTo>
                  <a:cubicBezTo>
                    <a:pt x="297" y="400"/>
                    <a:pt x="292" y="415"/>
                    <a:pt x="288" y="432"/>
                  </a:cubicBezTo>
                  <a:cubicBezTo>
                    <a:pt x="305" y="407"/>
                    <a:pt x="321" y="383"/>
                    <a:pt x="337" y="359"/>
                  </a:cubicBezTo>
                  <a:cubicBezTo>
                    <a:pt x="324" y="345"/>
                    <a:pt x="314" y="329"/>
                    <a:pt x="311" y="309"/>
                  </a:cubicBezTo>
                  <a:cubicBezTo>
                    <a:pt x="307" y="287"/>
                    <a:pt x="309" y="266"/>
                    <a:pt x="317" y="246"/>
                  </a:cubicBezTo>
                  <a:cubicBezTo>
                    <a:pt x="331" y="210"/>
                    <a:pt x="354" y="179"/>
                    <a:pt x="381" y="151"/>
                  </a:cubicBezTo>
                  <a:cubicBezTo>
                    <a:pt x="391" y="164"/>
                    <a:pt x="397" y="179"/>
                    <a:pt x="400" y="195"/>
                  </a:cubicBezTo>
                  <a:cubicBezTo>
                    <a:pt x="407" y="228"/>
                    <a:pt x="397" y="258"/>
                    <a:pt x="384" y="288"/>
                  </a:cubicBezTo>
                  <a:cubicBezTo>
                    <a:pt x="381" y="296"/>
                    <a:pt x="377" y="303"/>
                    <a:pt x="374" y="312"/>
                  </a:cubicBezTo>
                  <a:cubicBezTo>
                    <a:pt x="392" y="292"/>
                    <a:pt x="410" y="272"/>
                    <a:pt x="428" y="253"/>
                  </a:cubicBezTo>
                  <a:cubicBezTo>
                    <a:pt x="423" y="241"/>
                    <a:pt x="417" y="230"/>
                    <a:pt x="414" y="218"/>
                  </a:cubicBezTo>
                  <a:cubicBezTo>
                    <a:pt x="407" y="187"/>
                    <a:pt x="418" y="160"/>
                    <a:pt x="435" y="134"/>
                  </a:cubicBezTo>
                  <a:cubicBezTo>
                    <a:pt x="451" y="109"/>
                    <a:pt x="472" y="88"/>
                    <a:pt x="495" y="69"/>
                  </a:cubicBezTo>
                  <a:cubicBezTo>
                    <a:pt x="496" y="68"/>
                    <a:pt x="498" y="67"/>
                    <a:pt x="501" y="65"/>
                  </a:cubicBezTo>
                  <a:cubicBezTo>
                    <a:pt x="527" y="120"/>
                    <a:pt x="502" y="165"/>
                    <a:pt x="473" y="209"/>
                  </a:cubicBezTo>
                  <a:cubicBezTo>
                    <a:pt x="475" y="208"/>
                    <a:pt x="476" y="207"/>
                    <a:pt x="477" y="206"/>
                  </a:cubicBezTo>
                  <a:cubicBezTo>
                    <a:pt x="493" y="194"/>
                    <a:pt x="508" y="181"/>
                    <a:pt x="523" y="168"/>
                  </a:cubicBezTo>
                  <a:cubicBezTo>
                    <a:pt x="527" y="165"/>
                    <a:pt x="529" y="162"/>
                    <a:pt x="526" y="156"/>
                  </a:cubicBezTo>
                  <a:cubicBezTo>
                    <a:pt x="515" y="129"/>
                    <a:pt x="520" y="104"/>
                    <a:pt x="534" y="80"/>
                  </a:cubicBezTo>
                  <a:cubicBezTo>
                    <a:pt x="549" y="54"/>
                    <a:pt x="593" y="14"/>
                    <a:pt x="622" y="0"/>
                  </a:cubicBezTo>
                  <a:cubicBezTo>
                    <a:pt x="631" y="23"/>
                    <a:pt x="630" y="46"/>
                    <a:pt x="620" y="66"/>
                  </a:cubicBezTo>
                  <a:cubicBezTo>
                    <a:pt x="610" y="86"/>
                    <a:pt x="596" y="105"/>
                    <a:pt x="583" y="126"/>
                  </a:cubicBezTo>
                  <a:cubicBezTo>
                    <a:pt x="601" y="113"/>
                    <a:pt x="620" y="103"/>
                    <a:pt x="634" y="88"/>
                  </a:cubicBezTo>
                  <a:cubicBezTo>
                    <a:pt x="676" y="41"/>
                    <a:pt x="728" y="14"/>
                    <a:pt x="789" y="7"/>
                  </a:cubicBezTo>
                  <a:cubicBezTo>
                    <a:pt x="805" y="5"/>
                    <a:pt x="821" y="5"/>
                    <a:pt x="840" y="4"/>
                  </a:cubicBezTo>
                  <a:cubicBezTo>
                    <a:pt x="837" y="7"/>
                    <a:pt x="836" y="9"/>
                    <a:pt x="835" y="10"/>
                  </a:cubicBezTo>
                  <a:cubicBezTo>
                    <a:pt x="780" y="60"/>
                    <a:pt x="717" y="94"/>
                    <a:pt x="643" y="107"/>
                  </a:cubicBezTo>
                  <a:cubicBezTo>
                    <a:pt x="641" y="107"/>
                    <a:pt x="639" y="108"/>
                    <a:pt x="637" y="109"/>
                  </a:cubicBezTo>
                  <a:cubicBezTo>
                    <a:pt x="622" y="118"/>
                    <a:pt x="608" y="127"/>
                    <a:pt x="594" y="136"/>
                  </a:cubicBezTo>
                  <a:cubicBezTo>
                    <a:pt x="640" y="122"/>
                    <a:pt x="684" y="119"/>
                    <a:pt x="722" y="159"/>
                  </a:cubicBezTo>
                  <a:cubicBezTo>
                    <a:pt x="710" y="164"/>
                    <a:pt x="699" y="169"/>
                    <a:pt x="688" y="173"/>
                  </a:cubicBezTo>
                  <a:cubicBezTo>
                    <a:pt x="658" y="185"/>
                    <a:pt x="627" y="195"/>
                    <a:pt x="593" y="193"/>
                  </a:cubicBezTo>
                  <a:cubicBezTo>
                    <a:pt x="576" y="192"/>
                    <a:pt x="561" y="187"/>
                    <a:pt x="546" y="178"/>
                  </a:cubicBezTo>
                  <a:cubicBezTo>
                    <a:pt x="542" y="175"/>
                    <a:pt x="539" y="176"/>
                    <a:pt x="534" y="179"/>
                  </a:cubicBezTo>
                  <a:cubicBezTo>
                    <a:pt x="521" y="191"/>
                    <a:pt x="507" y="202"/>
                    <a:pt x="494" y="214"/>
                  </a:cubicBezTo>
                  <a:cubicBezTo>
                    <a:pt x="541" y="193"/>
                    <a:pt x="587" y="188"/>
                    <a:pt x="632" y="225"/>
                  </a:cubicBezTo>
                  <a:cubicBezTo>
                    <a:pt x="615" y="234"/>
                    <a:pt x="601" y="243"/>
                    <a:pt x="585" y="250"/>
                  </a:cubicBezTo>
                  <a:cubicBezTo>
                    <a:pt x="563" y="261"/>
                    <a:pt x="540" y="271"/>
                    <a:pt x="515" y="274"/>
                  </a:cubicBezTo>
                  <a:cubicBezTo>
                    <a:pt x="491" y="277"/>
                    <a:pt x="469" y="274"/>
                    <a:pt x="447" y="264"/>
                  </a:cubicBezTo>
                  <a:cubicBezTo>
                    <a:pt x="445" y="263"/>
                    <a:pt x="440" y="264"/>
                    <a:pt x="439" y="265"/>
                  </a:cubicBezTo>
                  <a:cubicBezTo>
                    <a:pt x="425" y="280"/>
                    <a:pt x="411" y="295"/>
                    <a:pt x="397" y="311"/>
                  </a:cubicBezTo>
                  <a:cubicBezTo>
                    <a:pt x="420" y="297"/>
                    <a:pt x="443" y="286"/>
                    <a:pt x="470" y="284"/>
                  </a:cubicBezTo>
                  <a:cubicBezTo>
                    <a:pt x="497" y="282"/>
                    <a:pt x="522" y="289"/>
                    <a:pt x="545" y="305"/>
                  </a:cubicBezTo>
                  <a:cubicBezTo>
                    <a:pt x="541" y="309"/>
                    <a:pt x="538" y="311"/>
                    <a:pt x="534" y="314"/>
                  </a:cubicBezTo>
                  <a:cubicBezTo>
                    <a:pt x="509" y="334"/>
                    <a:pt x="482" y="352"/>
                    <a:pt x="453" y="364"/>
                  </a:cubicBezTo>
                  <a:cubicBezTo>
                    <a:pt x="422" y="377"/>
                    <a:pt x="391" y="379"/>
                    <a:pt x="359" y="369"/>
                  </a:cubicBezTo>
                  <a:cubicBezTo>
                    <a:pt x="353" y="368"/>
                    <a:pt x="350" y="368"/>
                    <a:pt x="347" y="373"/>
                  </a:cubicBezTo>
                  <a:cubicBezTo>
                    <a:pt x="337" y="389"/>
                    <a:pt x="326" y="404"/>
                    <a:pt x="316" y="420"/>
                  </a:cubicBezTo>
                  <a:cubicBezTo>
                    <a:pt x="314" y="422"/>
                    <a:pt x="313" y="424"/>
                    <a:pt x="312" y="427"/>
                  </a:cubicBezTo>
                  <a:cubicBezTo>
                    <a:pt x="359" y="386"/>
                    <a:pt x="409" y="371"/>
                    <a:pt x="468" y="400"/>
                  </a:cubicBezTo>
                  <a:cubicBezTo>
                    <a:pt x="449" y="423"/>
                    <a:pt x="428" y="442"/>
                    <a:pt x="405" y="459"/>
                  </a:cubicBezTo>
                  <a:cubicBezTo>
                    <a:pt x="388" y="471"/>
                    <a:pt x="370" y="483"/>
                    <a:pt x="350" y="488"/>
                  </a:cubicBezTo>
                  <a:cubicBezTo>
                    <a:pt x="338" y="491"/>
                    <a:pt x="325" y="494"/>
                    <a:pt x="312" y="494"/>
                  </a:cubicBezTo>
                  <a:cubicBezTo>
                    <a:pt x="300" y="495"/>
                    <a:pt x="287" y="493"/>
                    <a:pt x="273" y="492"/>
                  </a:cubicBezTo>
                  <a:cubicBezTo>
                    <a:pt x="262" y="518"/>
                    <a:pt x="249" y="544"/>
                    <a:pt x="237" y="570"/>
                  </a:cubicBezTo>
                  <a:cubicBezTo>
                    <a:pt x="238" y="571"/>
                    <a:pt x="238" y="571"/>
                    <a:pt x="239" y="571"/>
                  </a:cubicBezTo>
                  <a:cubicBezTo>
                    <a:pt x="280" y="516"/>
                    <a:pt x="331" y="491"/>
                    <a:pt x="402" y="514"/>
                  </a:cubicBezTo>
                  <a:cubicBezTo>
                    <a:pt x="397" y="520"/>
                    <a:pt x="394" y="526"/>
                    <a:pt x="390" y="532"/>
                  </a:cubicBezTo>
                  <a:cubicBezTo>
                    <a:pt x="372" y="557"/>
                    <a:pt x="351" y="581"/>
                    <a:pt x="327" y="601"/>
                  </a:cubicBezTo>
                  <a:cubicBezTo>
                    <a:pt x="296" y="627"/>
                    <a:pt x="261" y="639"/>
                    <a:pt x="221" y="638"/>
                  </a:cubicBezTo>
                  <a:cubicBezTo>
                    <a:pt x="215" y="638"/>
                    <a:pt x="212" y="640"/>
                    <a:pt x="211" y="646"/>
                  </a:cubicBezTo>
                  <a:cubicBezTo>
                    <a:pt x="204" y="672"/>
                    <a:pt x="197" y="699"/>
                    <a:pt x="190" y="725"/>
                  </a:cubicBezTo>
                  <a:cubicBezTo>
                    <a:pt x="190" y="727"/>
                    <a:pt x="190" y="728"/>
                    <a:pt x="190" y="730"/>
                  </a:cubicBezTo>
                  <a:cubicBezTo>
                    <a:pt x="209" y="690"/>
                    <a:pt x="235" y="657"/>
                    <a:pt x="279" y="643"/>
                  </a:cubicBezTo>
                  <a:cubicBezTo>
                    <a:pt x="302" y="635"/>
                    <a:pt x="332" y="633"/>
                    <a:pt x="353" y="640"/>
                  </a:cubicBezTo>
                  <a:cubicBezTo>
                    <a:pt x="348" y="649"/>
                    <a:pt x="344" y="659"/>
                    <a:pt x="340" y="668"/>
                  </a:cubicBezTo>
                  <a:cubicBezTo>
                    <a:pt x="322" y="701"/>
                    <a:pt x="302" y="733"/>
                    <a:pt x="274" y="758"/>
                  </a:cubicBezTo>
                  <a:cubicBezTo>
                    <a:pt x="249" y="781"/>
                    <a:pt x="219" y="793"/>
                    <a:pt x="185" y="797"/>
                  </a:cubicBezTo>
                  <a:cubicBezTo>
                    <a:pt x="180" y="798"/>
                    <a:pt x="177" y="798"/>
                    <a:pt x="176" y="804"/>
                  </a:cubicBezTo>
                  <a:cubicBezTo>
                    <a:pt x="174" y="837"/>
                    <a:pt x="171" y="870"/>
                    <a:pt x="169" y="904"/>
                  </a:cubicBezTo>
                  <a:cubicBezTo>
                    <a:pt x="175" y="888"/>
                    <a:pt x="180" y="872"/>
                    <a:pt x="187" y="858"/>
                  </a:cubicBezTo>
                  <a:cubicBezTo>
                    <a:pt x="213" y="804"/>
                    <a:pt x="257" y="778"/>
                    <a:pt x="316" y="777"/>
                  </a:cubicBezTo>
                  <a:cubicBezTo>
                    <a:pt x="318" y="777"/>
                    <a:pt x="319" y="777"/>
                    <a:pt x="321" y="777"/>
                  </a:cubicBezTo>
                  <a:cubicBezTo>
                    <a:pt x="322" y="777"/>
                    <a:pt x="323" y="778"/>
                    <a:pt x="325" y="778"/>
                  </a:cubicBezTo>
                  <a:cubicBezTo>
                    <a:pt x="322" y="787"/>
                    <a:pt x="320" y="796"/>
                    <a:pt x="318" y="805"/>
                  </a:cubicBezTo>
                  <a:cubicBezTo>
                    <a:pt x="308" y="837"/>
                    <a:pt x="295" y="869"/>
                    <a:pt x="276" y="897"/>
                  </a:cubicBezTo>
                  <a:cubicBezTo>
                    <a:pt x="252" y="935"/>
                    <a:pt x="218" y="958"/>
                    <a:pt x="177" y="971"/>
                  </a:cubicBezTo>
                  <a:cubicBezTo>
                    <a:pt x="172" y="972"/>
                    <a:pt x="170" y="973"/>
                    <a:pt x="171" y="979"/>
                  </a:cubicBezTo>
                  <a:cubicBezTo>
                    <a:pt x="174" y="1013"/>
                    <a:pt x="178" y="1048"/>
                    <a:pt x="181" y="1083"/>
                  </a:cubicBezTo>
                  <a:cubicBezTo>
                    <a:pt x="182" y="1083"/>
                    <a:pt x="183" y="1083"/>
                    <a:pt x="183" y="1083"/>
                  </a:cubicBezTo>
                  <a:cubicBezTo>
                    <a:pt x="185" y="1074"/>
                    <a:pt x="185" y="1064"/>
                    <a:pt x="187" y="1055"/>
                  </a:cubicBezTo>
                  <a:cubicBezTo>
                    <a:pt x="188" y="1045"/>
                    <a:pt x="190" y="1036"/>
                    <a:pt x="193" y="1027"/>
                  </a:cubicBezTo>
                  <a:cubicBezTo>
                    <a:pt x="211" y="963"/>
                    <a:pt x="262" y="927"/>
                    <a:pt x="321" y="922"/>
                  </a:cubicBezTo>
                  <a:cubicBezTo>
                    <a:pt x="320" y="934"/>
                    <a:pt x="319" y="946"/>
                    <a:pt x="317" y="958"/>
                  </a:cubicBezTo>
                  <a:cubicBezTo>
                    <a:pt x="313" y="991"/>
                    <a:pt x="306" y="1023"/>
                    <a:pt x="293" y="1054"/>
                  </a:cubicBezTo>
                  <a:cubicBezTo>
                    <a:pt x="276" y="1096"/>
                    <a:pt x="245" y="1128"/>
                    <a:pt x="204" y="1148"/>
                  </a:cubicBezTo>
                  <a:cubicBezTo>
                    <a:pt x="198" y="1151"/>
                    <a:pt x="197" y="1154"/>
                    <a:pt x="199" y="1160"/>
                  </a:cubicBezTo>
                  <a:cubicBezTo>
                    <a:pt x="210" y="1195"/>
                    <a:pt x="222" y="1230"/>
                    <a:pt x="233" y="1266"/>
                  </a:cubicBezTo>
                  <a:cubicBezTo>
                    <a:pt x="233" y="1268"/>
                    <a:pt x="235" y="1270"/>
                    <a:pt x="235" y="1271"/>
                  </a:cubicBezTo>
                  <a:cubicBezTo>
                    <a:pt x="235" y="1252"/>
                    <a:pt x="233" y="1233"/>
                    <a:pt x="233" y="1214"/>
                  </a:cubicBezTo>
                  <a:cubicBezTo>
                    <a:pt x="235" y="1150"/>
                    <a:pt x="280" y="1094"/>
                    <a:pt x="342" y="1078"/>
                  </a:cubicBezTo>
                  <a:cubicBezTo>
                    <a:pt x="343" y="1077"/>
                    <a:pt x="343" y="1078"/>
                    <a:pt x="345" y="1078"/>
                  </a:cubicBezTo>
                  <a:cubicBezTo>
                    <a:pt x="346" y="1091"/>
                    <a:pt x="348" y="1104"/>
                    <a:pt x="349" y="1117"/>
                  </a:cubicBezTo>
                  <a:cubicBezTo>
                    <a:pt x="351" y="1153"/>
                    <a:pt x="351" y="1189"/>
                    <a:pt x="342" y="1225"/>
                  </a:cubicBezTo>
                  <a:cubicBezTo>
                    <a:pt x="332" y="1270"/>
                    <a:pt x="307" y="1306"/>
                    <a:pt x="271" y="1334"/>
                  </a:cubicBezTo>
                  <a:cubicBezTo>
                    <a:pt x="269" y="1336"/>
                    <a:pt x="267" y="1337"/>
                    <a:pt x="265" y="1339"/>
                  </a:cubicBezTo>
                  <a:cubicBezTo>
                    <a:pt x="285" y="1380"/>
                    <a:pt x="307" y="1419"/>
                    <a:pt x="334" y="1457"/>
                  </a:cubicBezTo>
                  <a:cubicBezTo>
                    <a:pt x="328" y="1439"/>
                    <a:pt x="323" y="1422"/>
                    <a:pt x="319" y="1405"/>
                  </a:cubicBezTo>
                  <a:cubicBezTo>
                    <a:pt x="302" y="1336"/>
                    <a:pt x="329" y="1273"/>
                    <a:pt x="390" y="1237"/>
                  </a:cubicBezTo>
                  <a:cubicBezTo>
                    <a:pt x="393" y="1235"/>
                    <a:pt x="397" y="1233"/>
                    <a:pt x="402" y="1230"/>
                  </a:cubicBezTo>
                  <a:cubicBezTo>
                    <a:pt x="408" y="1254"/>
                    <a:pt x="416" y="1277"/>
                    <a:pt x="421" y="1300"/>
                  </a:cubicBezTo>
                  <a:cubicBezTo>
                    <a:pt x="429" y="1333"/>
                    <a:pt x="434" y="1366"/>
                    <a:pt x="431" y="1399"/>
                  </a:cubicBezTo>
                  <a:cubicBezTo>
                    <a:pt x="428" y="1442"/>
                    <a:pt x="411" y="1480"/>
                    <a:pt x="384" y="1513"/>
                  </a:cubicBezTo>
                  <a:cubicBezTo>
                    <a:pt x="383" y="1514"/>
                    <a:pt x="381" y="1516"/>
                    <a:pt x="379" y="1518"/>
                  </a:cubicBezTo>
                  <a:cubicBezTo>
                    <a:pt x="409" y="1554"/>
                    <a:pt x="441" y="1588"/>
                    <a:pt x="478" y="1619"/>
                  </a:cubicBezTo>
                  <a:cubicBezTo>
                    <a:pt x="474" y="1614"/>
                    <a:pt x="470" y="1609"/>
                    <a:pt x="467" y="1604"/>
                  </a:cubicBezTo>
                  <a:cubicBezTo>
                    <a:pt x="448" y="1576"/>
                    <a:pt x="434" y="1547"/>
                    <a:pt x="430" y="1513"/>
                  </a:cubicBezTo>
                  <a:cubicBezTo>
                    <a:pt x="422" y="1455"/>
                    <a:pt x="450" y="1403"/>
                    <a:pt x="491" y="1374"/>
                  </a:cubicBezTo>
                  <a:cubicBezTo>
                    <a:pt x="524" y="1429"/>
                    <a:pt x="554" y="1485"/>
                    <a:pt x="564" y="1550"/>
                  </a:cubicBezTo>
                  <a:cubicBezTo>
                    <a:pt x="571" y="1591"/>
                    <a:pt x="563" y="1630"/>
                    <a:pt x="545" y="1668"/>
                  </a:cubicBezTo>
                  <a:cubicBezTo>
                    <a:pt x="544" y="1670"/>
                    <a:pt x="543" y="1672"/>
                    <a:pt x="541" y="1674"/>
                  </a:cubicBezTo>
                  <a:cubicBezTo>
                    <a:pt x="585" y="1708"/>
                    <a:pt x="632" y="1737"/>
                    <a:pt x="682" y="1762"/>
                  </a:cubicBezTo>
                  <a:cubicBezTo>
                    <a:pt x="680" y="1760"/>
                    <a:pt x="677" y="1758"/>
                    <a:pt x="675" y="1756"/>
                  </a:cubicBezTo>
                  <a:cubicBezTo>
                    <a:pt x="648" y="1733"/>
                    <a:pt x="624" y="1709"/>
                    <a:pt x="607" y="1678"/>
                  </a:cubicBezTo>
                  <a:cubicBezTo>
                    <a:pt x="577" y="1624"/>
                    <a:pt x="584" y="1556"/>
                    <a:pt x="624" y="1508"/>
                  </a:cubicBezTo>
                  <a:cubicBezTo>
                    <a:pt x="631" y="1515"/>
                    <a:pt x="637" y="1521"/>
                    <a:pt x="643" y="1527"/>
                  </a:cubicBezTo>
                  <a:cubicBezTo>
                    <a:pt x="681" y="1565"/>
                    <a:pt x="715" y="1605"/>
                    <a:pt x="742" y="1650"/>
                  </a:cubicBezTo>
                  <a:cubicBezTo>
                    <a:pt x="770" y="1697"/>
                    <a:pt x="780" y="1747"/>
                    <a:pt x="770" y="1800"/>
                  </a:cubicBezTo>
                  <a:cubicBezTo>
                    <a:pt x="769" y="1806"/>
                    <a:pt x="773" y="1807"/>
                    <a:pt x="776" y="1808"/>
                  </a:cubicBezTo>
                  <a:cubicBezTo>
                    <a:pt x="817" y="1822"/>
                    <a:pt x="858" y="1837"/>
                    <a:pt x="900" y="1851"/>
                  </a:cubicBezTo>
                  <a:cubicBezTo>
                    <a:pt x="902" y="1852"/>
                    <a:pt x="905" y="1853"/>
                    <a:pt x="908" y="1853"/>
                  </a:cubicBezTo>
                  <a:cubicBezTo>
                    <a:pt x="913" y="1855"/>
                    <a:pt x="918" y="1858"/>
                    <a:pt x="915" y="1864"/>
                  </a:cubicBezTo>
                  <a:cubicBezTo>
                    <a:pt x="913" y="1870"/>
                    <a:pt x="909" y="1870"/>
                    <a:pt x="903" y="1868"/>
                  </a:cubicBezTo>
                  <a:cubicBezTo>
                    <a:pt x="890" y="1864"/>
                    <a:pt x="877" y="1861"/>
                    <a:pt x="864" y="1856"/>
                  </a:cubicBezTo>
                  <a:cubicBezTo>
                    <a:pt x="832" y="1845"/>
                    <a:pt x="801" y="1834"/>
                    <a:pt x="770" y="1822"/>
                  </a:cubicBezTo>
                  <a:cubicBezTo>
                    <a:pt x="764" y="1820"/>
                    <a:pt x="762" y="1820"/>
                    <a:pt x="758" y="1825"/>
                  </a:cubicBezTo>
                  <a:cubicBezTo>
                    <a:pt x="731" y="1857"/>
                    <a:pt x="695" y="1874"/>
                    <a:pt x="654" y="1881"/>
                  </a:cubicBezTo>
                  <a:cubicBezTo>
                    <a:pt x="590" y="1891"/>
                    <a:pt x="531" y="1875"/>
                    <a:pt x="473" y="1850"/>
                  </a:cubicBezTo>
                  <a:cubicBezTo>
                    <a:pt x="436" y="1833"/>
                    <a:pt x="401" y="1813"/>
                    <a:pt x="368" y="1789"/>
                  </a:cubicBezTo>
                  <a:cubicBezTo>
                    <a:pt x="364" y="1787"/>
                    <a:pt x="361" y="1783"/>
                    <a:pt x="356" y="1780"/>
                  </a:cubicBezTo>
                  <a:cubicBezTo>
                    <a:pt x="369" y="1770"/>
                    <a:pt x="383" y="1763"/>
                    <a:pt x="397" y="1758"/>
                  </a:cubicBezTo>
                  <a:cubicBezTo>
                    <a:pt x="449" y="1738"/>
                    <a:pt x="501" y="1736"/>
                    <a:pt x="555" y="1749"/>
                  </a:cubicBezTo>
                  <a:cubicBezTo>
                    <a:pt x="597" y="1758"/>
                    <a:pt x="639" y="1770"/>
                    <a:pt x="682" y="1782"/>
                  </a:cubicBezTo>
                  <a:cubicBezTo>
                    <a:pt x="678" y="1780"/>
                    <a:pt x="675" y="1778"/>
                    <a:pt x="671" y="1776"/>
                  </a:cubicBezTo>
                  <a:cubicBezTo>
                    <a:pt x="624" y="1751"/>
                    <a:pt x="580" y="1723"/>
                    <a:pt x="538" y="1691"/>
                  </a:cubicBezTo>
                  <a:cubicBezTo>
                    <a:pt x="533" y="1687"/>
                    <a:pt x="529" y="1687"/>
                    <a:pt x="524" y="1691"/>
                  </a:cubicBezTo>
                  <a:cubicBezTo>
                    <a:pt x="484" y="1719"/>
                    <a:pt x="440" y="1726"/>
                    <a:pt x="392" y="1718"/>
                  </a:cubicBezTo>
                  <a:cubicBezTo>
                    <a:pt x="347" y="1710"/>
                    <a:pt x="308" y="1689"/>
                    <a:pt x="272" y="1662"/>
                  </a:cubicBezTo>
                  <a:cubicBezTo>
                    <a:pt x="240" y="1638"/>
                    <a:pt x="211" y="1611"/>
                    <a:pt x="185" y="1581"/>
                  </a:cubicBezTo>
                  <a:cubicBezTo>
                    <a:pt x="183" y="1578"/>
                    <a:pt x="181" y="1575"/>
                    <a:pt x="178" y="1571"/>
                  </a:cubicBezTo>
                  <a:cubicBezTo>
                    <a:pt x="188" y="1568"/>
                    <a:pt x="198" y="1564"/>
                    <a:pt x="207" y="1562"/>
                  </a:cubicBezTo>
                  <a:cubicBezTo>
                    <a:pt x="263" y="1549"/>
                    <a:pt x="317" y="1557"/>
                    <a:pt x="368" y="1582"/>
                  </a:cubicBezTo>
                  <a:cubicBezTo>
                    <a:pt x="399" y="1597"/>
                    <a:pt x="429" y="1614"/>
                    <a:pt x="460" y="1631"/>
                  </a:cubicBezTo>
                  <a:cubicBezTo>
                    <a:pt x="462" y="1632"/>
                    <a:pt x="464" y="1633"/>
                    <a:pt x="467" y="1633"/>
                  </a:cubicBezTo>
                  <a:cubicBezTo>
                    <a:pt x="459" y="1625"/>
                    <a:pt x="450" y="1618"/>
                    <a:pt x="442" y="1610"/>
                  </a:cubicBezTo>
                  <a:cubicBezTo>
                    <a:pt x="418" y="1584"/>
                    <a:pt x="394" y="1558"/>
                    <a:pt x="370" y="1532"/>
                  </a:cubicBezTo>
                  <a:cubicBezTo>
                    <a:pt x="367" y="1528"/>
                    <a:pt x="365" y="1527"/>
                    <a:pt x="361" y="1529"/>
                  </a:cubicBezTo>
                  <a:cubicBezTo>
                    <a:pt x="311" y="1551"/>
                    <a:pt x="262" y="1546"/>
                    <a:pt x="215" y="1522"/>
                  </a:cubicBezTo>
                  <a:cubicBezTo>
                    <a:pt x="171" y="1499"/>
                    <a:pt x="138" y="1464"/>
                    <a:pt x="110" y="1425"/>
                  </a:cubicBezTo>
                  <a:cubicBezTo>
                    <a:pt x="97" y="1406"/>
                    <a:pt x="86" y="1385"/>
                    <a:pt x="74" y="1366"/>
                  </a:cubicBezTo>
                  <a:cubicBezTo>
                    <a:pt x="72" y="1364"/>
                    <a:pt x="72" y="1361"/>
                    <a:pt x="70" y="1358"/>
                  </a:cubicBezTo>
                  <a:cubicBezTo>
                    <a:pt x="90" y="1353"/>
                    <a:pt x="108" y="1353"/>
                    <a:pt x="127" y="1355"/>
                  </a:cubicBezTo>
                  <a:cubicBezTo>
                    <a:pt x="174" y="1359"/>
                    <a:pt x="216" y="1379"/>
                    <a:pt x="252" y="1408"/>
                  </a:cubicBezTo>
                  <a:cubicBezTo>
                    <a:pt x="273" y="1425"/>
                    <a:pt x="293" y="1443"/>
                    <a:pt x="314" y="1461"/>
                  </a:cubicBezTo>
                  <a:cubicBezTo>
                    <a:pt x="315" y="1462"/>
                    <a:pt x="316" y="1463"/>
                    <a:pt x="316" y="1463"/>
                  </a:cubicBezTo>
                  <a:cubicBezTo>
                    <a:pt x="294" y="1424"/>
                    <a:pt x="271" y="1386"/>
                    <a:pt x="248" y="1346"/>
                  </a:cubicBezTo>
                  <a:cubicBezTo>
                    <a:pt x="227" y="1351"/>
                    <a:pt x="204" y="1352"/>
                    <a:pt x="182" y="1347"/>
                  </a:cubicBezTo>
                  <a:cubicBezTo>
                    <a:pt x="138" y="1337"/>
                    <a:pt x="104" y="1312"/>
                    <a:pt x="78" y="1278"/>
                  </a:cubicBezTo>
                  <a:cubicBezTo>
                    <a:pt x="47" y="1237"/>
                    <a:pt x="27" y="1191"/>
                    <a:pt x="13" y="1142"/>
                  </a:cubicBezTo>
                  <a:cubicBezTo>
                    <a:pt x="13" y="1141"/>
                    <a:pt x="13" y="1139"/>
                    <a:pt x="12" y="1135"/>
                  </a:cubicBezTo>
                  <a:cubicBezTo>
                    <a:pt x="26" y="1137"/>
                    <a:pt x="40" y="1138"/>
                    <a:pt x="53" y="1141"/>
                  </a:cubicBezTo>
                  <a:cubicBezTo>
                    <a:pt x="105" y="1152"/>
                    <a:pt x="145" y="1182"/>
                    <a:pt x="177" y="1222"/>
                  </a:cubicBezTo>
                  <a:cubicBezTo>
                    <a:pt x="191" y="1240"/>
                    <a:pt x="205" y="1258"/>
                    <a:pt x="217" y="1275"/>
                  </a:cubicBezTo>
                  <a:cubicBezTo>
                    <a:pt x="205" y="1237"/>
                    <a:pt x="192" y="1197"/>
                    <a:pt x="180" y="1156"/>
                  </a:cubicBezTo>
                  <a:cubicBezTo>
                    <a:pt x="168" y="1155"/>
                    <a:pt x="156" y="1155"/>
                    <a:pt x="144" y="1152"/>
                  </a:cubicBezTo>
                  <a:cubicBezTo>
                    <a:pt x="97" y="1142"/>
                    <a:pt x="64" y="1114"/>
                    <a:pt x="40" y="1073"/>
                  </a:cubicBezTo>
                  <a:cubicBezTo>
                    <a:pt x="18" y="1033"/>
                    <a:pt x="8" y="990"/>
                    <a:pt x="2" y="945"/>
                  </a:cubicBezTo>
                  <a:cubicBezTo>
                    <a:pt x="1" y="942"/>
                    <a:pt x="1" y="940"/>
                    <a:pt x="0" y="937"/>
                  </a:cubicBezTo>
                  <a:cubicBezTo>
                    <a:pt x="0" y="932"/>
                    <a:pt x="0" y="927"/>
                    <a:pt x="0" y="9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latin typeface="+mj-ea"/>
                <a:ea typeface="+mj-ea"/>
              </a:endParaRPr>
            </a:p>
          </p:txBody>
        </p:sp>
      </p:grpSp>
      <p:sp>
        <p:nvSpPr>
          <p:cNvPr id="57" name="文本框 56">
            <a:extLst>
              <a:ext uri="{FF2B5EF4-FFF2-40B4-BE49-F238E27FC236}">
                <a16:creationId xmlns:a16="http://schemas.microsoft.com/office/drawing/2014/main" id="{B08496CD-4B09-54DA-5011-49D5AC0EA07D}"/>
              </a:ext>
            </a:extLst>
          </p:cNvPr>
          <p:cNvSpPr txBox="1"/>
          <p:nvPr/>
        </p:nvSpPr>
        <p:spPr>
          <a:xfrm>
            <a:off x="6891979" y="4464248"/>
            <a:ext cx="1390514" cy="646331"/>
          </a:xfrm>
          <a:prstGeom prst="rect">
            <a:avLst/>
          </a:prstGeom>
          <a:noFill/>
        </p:spPr>
        <p:txBody>
          <a:bodyPr wrap="square" rtlCol="0">
            <a:noAutofit/>
          </a:bodyPr>
          <a:lstStyle>
            <a:defPPr>
              <a:defRPr lang="zh-CN"/>
            </a:defPPr>
            <a:lvl1pPr marR="0" lvl="0" indent="0" fontAlgn="auto">
              <a:lnSpc>
                <a:spcPct val="100000"/>
              </a:lnSpc>
              <a:spcBef>
                <a:spcPts val="0"/>
              </a:spcBef>
              <a:spcAft>
                <a:spcPts val="0"/>
              </a:spcAft>
              <a:buClrTx/>
              <a:buSzTx/>
              <a:buFontTx/>
              <a:buNone/>
              <a:tabLst/>
              <a:defRPr kumimoji="0" sz="2000" b="0" i="0" u="none" strike="noStrike" cap="none" spc="0" normalizeH="0" baseline="0">
                <a:ln>
                  <a:noFill/>
                </a:ln>
                <a:gradFill flip="none" rotWithShape="1">
                  <a:gsLst>
                    <a:gs pos="0">
                      <a:schemeClr val="accent2"/>
                    </a:gs>
                    <a:gs pos="88000">
                      <a:schemeClr val="accent2">
                        <a:lumMod val="90000"/>
                      </a:schemeClr>
                    </a:gs>
                  </a:gsLst>
                  <a:lin ang="2700000" scaled="1"/>
                  <a:tileRect/>
                </a:gradFill>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pPr algn="ctr"/>
            <a:r>
              <a:rPr lang="zh-CN" altLang="en-US" sz="1800">
                <a:solidFill>
                  <a:schemeClr val="accent1"/>
                </a:solidFill>
                <a:latin typeface="+mj-ea"/>
                <a:ea typeface="+mj-ea"/>
              </a:rPr>
              <a:t>重复的</a:t>
            </a:r>
            <a:endParaRPr lang="en-US" altLang="zh-CN" sz="1800">
              <a:solidFill>
                <a:schemeClr val="accent1"/>
              </a:solidFill>
              <a:latin typeface="+mj-ea"/>
              <a:ea typeface="+mj-ea"/>
            </a:endParaRPr>
          </a:p>
          <a:p>
            <a:pPr algn="ctr"/>
            <a:r>
              <a:rPr lang="zh-CN" altLang="en-US" sz="1800">
                <a:solidFill>
                  <a:schemeClr val="accent1"/>
                </a:solidFill>
                <a:latin typeface="+mj-ea"/>
                <a:ea typeface="+mj-ea"/>
              </a:rPr>
              <a:t>几何图形</a:t>
            </a:r>
            <a:endParaRPr lang="zh-CN" altLang="en-US" sz="1800" dirty="0">
              <a:solidFill>
                <a:schemeClr val="accent1"/>
              </a:solidFill>
              <a:latin typeface="+mj-ea"/>
              <a:ea typeface="+mj-ea"/>
            </a:endParaRPr>
          </a:p>
        </p:txBody>
      </p:sp>
      <p:grpSp>
        <p:nvGrpSpPr>
          <p:cNvPr id="58" name="组合 57">
            <a:extLst>
              <a:ext uri="{FF2B5EF4-FFF2-40B4-BE49-F238E27FC236}">
                <a16:creationId xmlns:a16="http://schemas.microsoft.com/office/drawing/2014/main" id="{52B1579C-7D53-BDCE-D96A-3C339DE7EFCB}"/>
              </a:ext>
            </a:extLst>
          </p:cNvPr>
          <p:cNvGrpSpPr/>
          <p:nvPr/>
        </p:nvGrpSpPr>
        <p:grpSpPr>
          <a:xfrm>
            <a:off x="9087190" y="1976334"/>
            <a:ext cx="1771079" cy="610821"/>
            <a:chOff x="2401887" y="6343651"/>
            <a:chExt cx="10306035" cy="3554413"/>
          </a:xfrm>
          <a:gradFill flip="none" rotWithShape="1">
            <a:gsLst>
              <a:gs pos="0">
                <a:schemeClr val="accent1">
                  <a:lumMod val="90000"/>
                </a:schemeClr>
              </a:gs>
              <a:gs pos="95000">
                <a:schemeClr val="accent1">
                  <a:lumMod val="75000"/>
                </a:schemeClr>
              </a:gs>
            </a:gsLst>
            <a:lin ang="5400000" scaled="1"/>
            <a:tileRect/>
          </a:gradFill>
        </p:grpSpPr>
        <p:sp>
          <p:nvSpPr>
            <p:cNvPr id="59" name="Freeform 1266">
              <a:extLst>
                <a:ext uri="{FF2B5EF4-FFF2-40B4-BE49-F238E27FC236}">
                  <a16:creationId xmlns:a16="http://schemas.microsoft.com/office/drawing/2014/main" id="{D2E65008-A4AA-6229-8B03-1D67F4A59396}"/>
                </a:ext>
              </a:extLst>
            </p:cNvPr>
            <p:cNvSpPr>
              <a:spLocks/>
            </p:cNvSpPr>
            <p:nvPr/>
          </p:nvSpPr>
          <p:spPr bwMode="auto">
            <a:xfrm>
              <a:off x="11028346" y="6343651"/>
              <a:ext cx="1679576" cy="3519493"/>
            </a:xfrm>
            <a:custGeom>
              <a:avLst/>
              <a:gdLst>
                <a:gd name="T0" fmla="*/ 683 w 900"/>
                <a:gd name="T1" fmla="*/ 1322 h 1887"/>
                <a:gd name="T2" fmla="*/ 621 w 900"/>
                <a:gd name="T3" fmla="*/ 1439 h 1887"/>
                <a:gd name="T4" fmla="*/ 824 w 900"/>
                <a:gd name="T5" fmla="*/ 1387 h 1887"/>
                <a:gd name="T6" fmla="*/ 479 w 900"/>
                <a:gd name="T7" fmla="*/ 1621 h 1887"/>
                <a:gd name="T8" fmla="*/ 762 w 900"/>
                <a:gd name="T9" fmla="*/ 1543 h 1887"/>
                <a:gd name="T10" fmla="*/ 431 w 900"/>
                <a:gd name="T11" fmla="*/ 1687 h 1887"/>
                <a:gd name="T12" fmla="*/ 436 w 900"/>
                <a:gd name="T13" fmla="*/ 1733 h 1887"/>
                <a:gd name="T14" fmla="*/ 559 w 900"/>
                <a:gd name="T15" fmla="*/ 1792 h 1887"/>
                <a:gd name="T16" fmla="*/ 194 w 900"/>
                <a:gd name="T17" fmla="*/ 1826 h 1887"/>
                <a:gd name="T18" fmla="*/ 51 w 900"/>
                <a:gd name="T19" fmla="*/ 1867 h 1887"/>
                <a:gd name="T20" fmla="*/ 309 w 900"/>
                <a:gd name="T21" fmla="*/ 1508 h 1887"/>
                <a:gd name="T22" fmla="*/ 270 w 900"/>
                <a:gd name="T23" fmla="*/ 1764 h 1887"/>
                <a:gd name="T24" fmla="*/ 434 w 900"/>
                <a:gd name="T25" fmla="*/ 1368 h 1887"/>
                <a:gd name="T26" fmla="*/ 466 w 900"/>
                <a:gd name="T27" fmla="*/ 1606 h 1887"/>
                <a:gd name="T28" fmla="*/ 495 w 900"/>
                <a:gd name="T29" fmla="*/ 1364 h 1887"/>
                <a:gd name="T30" fmla="*/ 599 w 900"/>
                <a:gd name="T31" fmla="*/ 1435 h 1887"/>
                <a:gd name="T32" fmla="*/ 581 w 900"/>
                <a:gd name="T33" fmla="*/ 1221 h 1887"/>
                <a:gd name="T34" fmla="*/ 686 w 900"/>
                <a:gd name="T35" fmla="*/ 1249 h 1887"/>
                <a:gd name="T36" fmla="*/ 599 w 900"/>
                <a:gd name="T37" fmla="*/ 997 h 1887"/>
                <a:gd name="T38" fmla="*/ 731 w 900"/>
                <a:gd name="T39" fmla="*/ 946 h 1887"/>
                <a:gd name="T40" fmla="*/ 563 w 900"/>
                <a:gd name="T41" fmla="*/ 759 h 1887"/>
                <a:gd name="T42" fmla="*/ 715 w 900"/>
                <a:gd name="T43" fmla="*/ 772 h 1887"/>
                <a:gd name="T44" fmla="*/ 526 w 900"/>
                <a:gd name="T45" fmla="*/ 622 h 1887"/>
                <a:gd name="T46" fmla="*/ 669 w 900"/>
                <a:gd name="T47" fmla="*/ 618 h 1887"/>
                <a:gd name="T48" fmla="*/ 562 w 900"/>
                <a:gd name="T49" fmla="*/ 494 h 1887"/>
                <a:gd name="T50" fmla="*/ 592 w 900"/>
                <a:gd name="T51" fmla="*/ 471 h 1887"/>
                <a:gd name="T52" fmla="*/ 556 w 900"/>
                <a:gd name="T53" fmla="*/ 410 h 1887"/>
                <a:gd name="T54" fmla="*/ 361 w 900"/>
                <a:gd name="T55" fmla="*/ 332 h 1887"/>
                <a:gd name="T56" fmla="*/ 443 w 900"/>
                <a:gd name="T57" fmla="*/ 279 h 1887"/>
                <a:gd name="T58" fmla="*/ 222 w 900"/>
                <a:gd name="T59" fmla="*/ 225 h 1887"/>
                <a:gd name="T60" fmla="*/ 197 w 900"/>
                <a:gd name="T61" fmla="*/ 187 h 1887"/>
                <a:gd name="T62" fmla="*/ 180 w 900"/>
                <a:gd name="T63" fmla="*/ 104 h 1887"/>
                <a:gd name="T64" fmla="*/ 204 w 900"/>
                <a:gd name="T65" fmla="*/ 84 h 1887"/>
                <a:gd name="T66" fmla="*/ 218 w 900"/>
                <a:gd name="T67" fmla="*/ 0 h 1887"/>
                <a:gd name="T68" fmla="*/ 338 w 900"/>
                <a:gd name="T69" fmla="*/ 171 h 1887"/>
                <a:gd name="T70" fmla="*/ 423 w 900"/>
                <a:gd name="T71" fmla="*/ 138 h 1887"/>
                <a:gd name="T72" fmla="*/ 472 w 900"/>
                <a:gd name="T73" fmla="*/ 272 h 1887"/>
                <a:gd name="T74" fmla="*/ 534 w 900"/>
                <a:gd name="T75" fmla="*/ 221 h 1887"/>
                <a:gd name="T76" fmla="*/ 573 w 900"/>
                <a:gd name="T77" fmla="*/ 398 h 1887"/>
                <a:gd name="T78" fmla="*/ 648 w 900"/>
                <a:gd name="T79" fmla="*/ 352 h 1887"/>
                <a:gd name="T80" fmla="*/ 654 w 900"/>
                <a:gd name="T81" fmla="*/ 522 h 1887"/>
                <a:gd name="T82" fmla="*/ 727 w 900"/>
                <a:gd name="T83" fmla="*/ 429 h 1887"/>
                <a:gd name="T84" fmla="*/ 790 w 900"/>
                <a:gd name="T85" fmla="*/ 517 h 1887"/>
                <a:gd name="T86" fmla="*/ 731 w 900"/>
                <a:gd name="T87" fmla="*/ 770 h 1887"/>
                <a:gd name="T88" fmla="*/ 859 w 900"/>
                <a:gd name="T89" fmla="*/ 692 h 1887"/>
                <a:gd name="T90" fmla="*/ 749 w 900"/>
                <a:gd name="T91" fmla="*/ 946 h 1887"/>
                <a:gd name="T92" fmla="*/ 849 w 900"/>
                <a:gd name="T93" fmla="*/ 902 h 1887"/>
                <a:gd name="T94" fmla="*/ 738 w 900"/>
                <a:gd name="T95" fmla="*/ 1127 h 1887"/>
                <a:gd name="T96" fmla="*/ 712 w 900"/>
                <a:gd name="T97" fmla="*/ 1236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0" h="1887">
                  <a:moveTo>
                    <a:pt x="900" y="1106"/>
                  </a:moveTo>
                  <a:cubicBezTo>
                    <a:pt x="894" y="1125"/>
                    <a:pt x="889" y="1144"/>
                    <a:pt x="883" y="1163"/>
                  </a:cubicBezTo>
                  <a:cubicBezTo>
                    <a:pt x="869" y="1202"/>
                    <a:pt x="851" y="1239"/>
                    <a:pt x="823" y="1269"/>
                  </a:cubicBezTo>
                  <a:cubicBezTo>
                    <a:pt x="785" y="1310"/>
                    <a:pt x="739" y="1329"/>
                    <a:pt x="683" y="1322"/>
                  </a:cubicBezTo>
                  <a:cubicBezTo>
                    <a:pt x="679" y="1322"/>
                    <a:pt x="676" y="1322"/>
                    <a:pt x="674" y="1326"/>
                  </a:cubicBezTo>
                  <a:cubicBezTo>
                    <a:pt x="655" y="1364"/>
                    <a:pt x="636" y="1402"/>
                    <a:pt x="617" y="1440"/>
                  </a:cubicBezTo>
                  <a:cubicBezTo>
                    <a:pt x="616" y="1441"/>
                    <a:pt x="617" y="1441"/>
                    <a:pt x="616" y="1443"/>
                  </a:cubicBezTo>
                  <a:cubicBezTo>
                    <a:pt x="618" y="1441"/>
                    <a:pt x="620" y="1440"/>
                    <a:pt x="621" y="1439"/>
                  </a:cubicBezTo>
                  <a:cubicBezTo>
                    <a:pt x="651" y="1408"/>
                    <a:pt x="680" y="1377"/>
                    <a:pt x="717" y="1355"/>
                  </a:cubicBezTo>
                  <a:cubicBezTo>
                    <a:pt x="756" y="1330"/>
                    <a:pt x="800" y="1318"/>
                    <a:pt x="847" y="1322"/>
                  </a:cubicBezTo>
                  <a:cubicBezTo>
                    <a:pt x="850" y="1322"/>
                    <a:pt x="852" y="1323"/>
                    <a:pt x="858" y="1324"/>
                  </a:cubicBezTo>
                  <a:cubicBezTo>
                    <a:pt x="846" y="1346"/>
                    <a:pt x="836" y="1367"/>
                    <a:pt x="824" y="1387"/>
                  </a:cubicBezTo>
                  <a:cubicBezTo>
                    <a:pt x="803" y="1422"/>
                    <a:pt x="778" y="1454"/>
                    <a:pt x="746" y="1479"/>
                  </a:cubicBezTo>
                  <a:cubicBezTo>
                    <a:pt x="693" y="1520"/>
                    <a:pt x="635" y="1533"/>
                    <a:pt x="571" y="1510"/>
                  </a:cubicBezTo>
                  <a:cubicBezTo>
                    <a:pt x="555" y="1529"/>
                    <a:pt x="541" y="1548"/>
                    <a:pt x="525" y="1567"/>
                  </a:cubicBezTo>
                  <a:cubicBezTo>
                    <a:pt x="510" y="1585"/>
                    <a:pt x="494" y="1602"/>
                    <a:pt x="479" y="1621"/>
                  </a:cubicBezTo>
                  <a:cubicBezTo>
                    <a:pt x="482" y="1619"/>
                    <a:pt x="485" y="1617"/>
                    <a:pt x="489" y="1615"/>
                  </a:cubicBezTo>
                  <a:cubicBezTo>
                    <a:pt x="516" y="1598"/>
                    <a:pt x="543" y="1580"/>
                    <a:pt x="571" y="1565"/>
                  </a:cubicBezTo>
                  <a:cubicBezTo>
                    <a:pt x="610" y="1543"/>
                    <a:pt x="653" y="1530"/>
                    <a:pt x="699" y="1531"/>
                  </a:cubicBezTo>
                  <a:cubicBezTo>
                    <a:pt x="720" y="1532"/>
                    <a:pt x="741" y="1534"/>
                    <a:pt x="762" y="1543"/>
                  </a:cubicBezTo>
                  <a:cubicBezTo>
                    <a:pt x="752" y="1556"/>
                    <a:pt x="743" y="1569"/>
                    <a:pt x="733" y="1580"/>
                  </a:cubicBezTo>
                  <a:cubicBezTo>
                    <a:pt x="699" y="1619"/>
                    <a:pt x="663" y="1654"/>
                    <a:pt x="617" y="1678"/>
                  </a:cubicBezTo>
                  <a:cubicBezTo>
                    <a:pt x="563" y="1706"/>
                    <a:pt x="507" y="1717"/>
                    <a:pt x="448" y="1695"/>
                  </a:cubicBezTo>
                  <a:cubicBezTo>
                    <a:pt x="442" y="1693"/>
                    <a:pt x="437" y="1690"/>
                    <a:pt x="431" y="1687"/>
                  </a:cubicBezTo>
                  <a:cubicBezTo>
                    <a:pt x="426" y="1684"/>
                    <a:pt x="421" y="1681"/>
                    <a:pt x="418" y="1679"/>
                  </a:cubicBezTo>
                  <a:cubicBezTo>
                    <a:pt x="369" y="1714"/>
                    <a:pt x="322" y="1749"/>
                    <a:pt x="277" y="1781"/>
                  </a:cubicBezTo>
                  <a:cubicBezTo>
                    <a:pt x="286" y="1778"/>
                    <a:pt x="300" y="1772"/>
                    <a:pt x="313" y="1768"/>
                  </a:cubicBezTo>
                  <a:cubicBezTo>
                    <a:pt x="353" y="1753"/>
                    <a:pt x="394" y="1740"/>
                    <a:pt x="436" y="1733"/>
                  </a:cubicBezTo>
                  <a:cubicBezTo>
                    <a:pt x="482" y="1726"/>
                    <a:pt x="526" y="1729"/>
                    <a:pt x="569" y="1747"/>
                  </a:cubicBezTo>
                  <a:cubicBezTo>
                    <a:pt x="578" y="1750"/>
                    <a:pt x="585" y="1754"/>
                    <a:pt x="593" y="1758"/>
                  </a:cubicBezTo>
                  <a:cubicBezTo>
                    <a:pt x="595" y="1759"/>
                    <a:pt x="596" y="1760"/>
                    <a:pt x="598" y="1762"/>
                  </a:cubicBezTo>
                  <a:cubicBezTo>
                    <a:pt x="585" y="1772"/>
                    <a:pt x="572" y="1782"/>
                    <a:pt x="559" y="1792"/>
                  </a:cubicBezTo>
                  <a:cubicBezTo>
                    <a:pt x="517" y="1822"/>
                    <a:pt x="472" y="1848"/>
                    <a:pt x="423" y="1865"/>
                  </a:cubicBezTo>
                  <a:cubicBezTo>
                    <a:pt x="374" y="1881"/>
                    <a:pt x="325" y="1887"/>
                    <a:pt x="275" y="1874"/>
                  </a:cubicBezTo>
                  <a:cubicBezTo>
                    <a:pt x="245" y="1866"/>
                    <a:pt x="218" y="1852"/>
                    <a:pt x="197" y="1829"/>
                  </a:cubicBezTo>
                  <a:cubicBezTo>
                    <a:pt x="196" y="1827"/>
                    <a:pt x="194" y="1826"/>
                    <a:pt x="194" y="1826"/>
                  </a:cubicBezTo>
                  <a:cubicBezTo>
                    <a:pt x="159" y="1840"/>
                    <a:pt x="125" y="1855"/>
                    <a:pt x="91" y="1869"/>
                  </a:cubicBezTo>
                  <a:cubicBezTo>
                    <a:pt x="80" y="1874"/>
                    <a:pt x="68" y="1877"/>
                    <a:pt x="57" y="1881"/>
                  </a:cubicBezTo>
                  <a:cubicBezTo>
                    <a:pt x="51" y="1883"/>
                    <a:pt x="46" y="1885"/>
                    <a:pt x="43" y="1878"/>
                  </a:cubicBezTo>
                  <a:cubicBezTo>
                    <a:pt x="40" y="1871"/>
                    <a:pt x="46" y="1869"/>
                    <a:pt x="51" y="1867"/>
                  </a:cubicBezTo>
                  <a:cubicBezTo>
                    <a:pt x="94" y="1849"/>
                    <a:pt x="136" y="1832"/>
                    <a:pt x="178" y="1815"/>
                  </a:cubicBezTo>
                  <a:cubicBezTo>
                    <a:pt x="183" y="1813"/>
                    <a:pt x="185" y="1811"/>
                    <a:pt x="184" y="1805"/>
                  </a:cubicBezTo>
                  <a:cubicBezTo>
                    <a:pt x="170" y="1749"/>
                    <a:pt x="179" y="1696"/>
                    <a:pt x="207" y="1646"/>
                  </a:cubicBezTo>
                  <a:cubicBezTo>
                    <a:pt x="235" y="1595"/>
                    <a:pt x="270" y="1550"/>
                    <a:pt x="309" y="1508"/>
                  </a:cubicBezTo>
                  <a:cubicBezTo>
                    <a:pt x="310" y="1507"/>
                    <a:pt x="311" y="1507"/>
                    <a:pt x="312" y="1506"/>
                  </a:cubicBezTo>
                  <a:cubicBezTo>
                    <a:pt x="342" y="1541"/>
                    <a:pt x="358" y="1580"/>
                    <a:pt x="352" y="1627"/>
                  </a:cubicBezTo>
                  <a:cubicBezTo>
                    <a:pt x="347" y="1671"/>
                    <a:pt x="324" y="1706"/>
                    <a:pt x="295" y="1737"/>
                  </a:cubicBezTo>
                  <a:cubicBezTo>
                    <a:pt x="287" y="1746"/>
                    <a:pt x="278" y="1755"/>
                    <a:pt x="270" y="1764"/>
                  </a:cubicBezTo>
                  <a:cubicBezTo>
                    <a:pt x="317" y="1736"/>
                    <a:pt x="362" y="1703"/>
                    <a:pt x="402" y="1668"/>
                  </a:cubicBezTo>
                  <a:cubicBezTo>
                    <a:pt x="394" y="1646"/>
                    <a:pt x="385" y="1625"/>
                    <a:pt x="379" y="1604"/>
                  </a:cubicBezTo>
                  <a:cubicBezTo>
                    <a:pt x="369" y="1568"/>
                    <a:pt x="372" y="1531"/>
                    <a:pt x="382" y="1495"/>
                  </a:cubicBezTo>
                  <a:cubicBezTo>
                    <a:pt x="394" y="1450"/>
                    <a:pt x="412" y="1408"/>
                    <a:pt x="434" y="1368"/>
                  </a:cubicBezTo>
                  <a:cubicBezTo>
                    <a:pt x="435" y="1367"/>
                    <a:pt x="435" y="1366"/>
                    <a:pt x="436" y="1364"/>
                  </a:cubicBezTo>
                  <a:cubicBezTo>
                    <a:pt x="475" y="1391"/>
                    <a:pt x="500" y="1427"/>
                    <a:pt x="505" y="1474"/>
                  </a:cubicBezTo>
                  <a:cubicBezTo>
                    <a:pt x="510" y="1517"/>
                    <a:pt x="496" y="1555"/>
                    <a:pt x="475" y="1591"/>
                  </a:cubicBezTo>
                  <a:cubicBezTo>
                    <a:pt x="472" y="1596"/>
                    <a:pt x="469" y="1601"/>
                    <a:pt x="466" y="1606"/>
                  </a:cubicBezTo>
                  <a:cubicBezTo>
                    <a:pt x="467" y="1607"/>
                    <a:pt x="468" y="1608"/>
                    <a:pt x="469" y="1608"/>
                  </a:cubicBezTo>
                  <a:cubicBezTo>
                    <a:pt x="498" y="1573"/>
                    <a:pt x="527" y="1538"/>
                    <a:pt x="557" y="1503"/>
                  </a:cubicBezTo>
                  <a:cubicBezTo>
                    <a:pt x="549" y="1493"/>
                    <a:pt x="541" y="1485"/>
                    <a:pt x="535" y="1476"/>
                  </a:cubicBezTo>
                  <a:cubicBezTo>
                    <a:pt x="510" y="1443"/>
                    <a:pt x="496" y="1405"/>
                    <a:pt x="495" y="1364"/>
                  </a:cubicBezTo>
                  <a:cubicBezTo>
                    <a:pt x="493" y="1314"/>
                    <a:pt x="502" y="1266"/>
                    <a:pt x="516" y="1218"/>
                  </a:cubicBezTo>
                  <a:cubicBezTo>
                    <a:pt x="516" y="1218"/>
                    <a:pt x="516" y="1217"/>
                    <a:pt x="517" y="1216"/>
                  </a:cubicBezTo>
                  <a:cubicBezTo>
                    <a:pt x="558" y="1236"/>
                    <a:pt x="591" y="1263"/>
                    <a:pt x="606" y="1307"/>
                  </a:cubicBezTo>
                  <a:cubicBezTo>
                    <a:pt x="620" y="1351"/>
                    <a:pt x="613" y="1393"/>
                    <a:pt x="599" y="1435"/>
                  </a:cubicBezTo>
                  <a:cubicBezTo>
                    <a:pt x="600" y="1436"/>
                    <a:pt x="601" y="1436"/>
                    <a:pt x="602" y="1436"/>
                  </a:cubicBezTo>
                  <a:cubicBezTo>
                    <a:pt x="622" y="1397"/>
                    <a:pt x="642" y="1357"/>
                    <a:pt x="661" y="1318"/>
                  </a:cubicBezTo>
                  <a:cubicBezTo>
                    <a:pt x="646" y="1306"/>
                    <a:pt x="633" y="1295"/>
                    <a:pt x="620" y="1283"/>
                  </a:cubicBezTo>
                  <a:cubicBezTo>
                    <a:pt x="603" y="1265"/>
                    <a:pt x="591" y="1244"/>
                    <a:pt x="581" y="1221"/>
                  </a:cubicBezTo>
                  <a:cubicBezTo>
                    <a:pt x="561" y="1175"/>
                    <a:pt x="561" y="1127"/>
                    <a:pt x="561" y="1079"/>
                  </a:cubicBezTo>
                  <a:cubicBezTo>
                    <a:pt x="561" y="1073"/>
                    <a:pt x="562" y="1066"/>
                    <a:pt x="563" y="1059"/>
                  </a:cubicBezTo>
                  <a:cubicBezTo>
                    <a:pt x="606" y="1068"/>
                    <a:pt x="641" y="1090"/>
                    <a:pt x="664" y="1127"/>
                  </a:cubicBezTo>
                  <a:cubicBezTo>
                    <a:pt x="687" y="1165"/>
                    <a:pt x="688" y="1207"/>
                    <a:pt x="686" y="1249"/>
                  </a:cubicBezTo>
                  <a:cubicBezTo>
                    <a:pt x="692" y="1229"/>
                    <a:pt x="698" y="1208"/>
                    <a:pt x="703" y="1188"/>
                  </a:cubicBezTo>
                  <a:cubicBezTo>
                    <a:pt x="708" y="1169"/>
                    <a:pt x="711" y="1150"/>
                    <a:pt x="715" y="1131"/>
                  </a:cubicBezTo>
                  <a:cubicBezTo>
                    <a:pt x="716" y="1127"/>
                    <a:pt x="716" y="1124"/>
                    <a:pt x="712" y="1123"/>
                  </a:cubicBezTo>
                  <a:cubicBezTo>
                    <a:pt x="654" y="1099"/>
                    <a:pt x="618" y="1056"/>
                    <a:pt x="599" y="997"/>
                  </a:cubicBezTo>
                  <a:cubicBezTo>
                    <a:pt x="589" y="967"/>
                    <a:pt x="582" y="936"/>
                    <a:pt x="578" y="903"/>
                  </a:cubicBezTo>
                  <a:cubicBezTo>
                    <a:pt x="619" y="904"/>
                    <a:pt x="654" y="918"/>
                    <a:pt x="682" y="948"/>
                  </a:cubicBezTo>
                  <a:cubicBezTo>
                    <a:pt x="710" y="978"/>
                    <a:pt x="720" y="1015"/>
                    <a:pt x="726" y="1054"/>
                  </a:cubicBezTo>
                  <a:cubicBezTo>
                    <a:pt x="731" y="1018"/>
                    <a:pt x="732" y="982"/>
                    <a:pt x="731" y="946"/>
                  </a:cubicBezTo>
                  <a:cubicBezTo>
                    <a:pt x="716" y="940"/>
                    <a:pt x="701" y="936"/>
                    <a:pt x="687" y="930"/>
                  </a:cubicBezTo>
                  <a:cubicBezTo>
                    <a:pt x="648" y="912"/>
                    <a:pt x="621" y="882"/>
                    <a:pt x="601" y="845"/>
                  </a:cubicBezTo>
                  <a:cubicBezTo>
                    <a:pt x="588" y="820"/>
                    <a:pt x="578" y="794"/>
                    <a:pt x="566" y="769"/>
                  </a:cubicBezTo>
                  <a:cubicBezTo>
                    <a:pt x="565" y="766"/>
                    <a:pt x="564" y="763"/>
                    <a:pt x="563" y="759"/>
                  </a:cubicBezTo>
                  <a:cubicBezTo>
                    <a:pt x="602" y="754"/>
                    <a:pt x="637" y="762"/>
                    <a:pt x="667" y="784"/>
                  </a:cubicBezTo>
                  <a:cubicBezTo>
                    <a:pt x="698" y="807"/>
                    <a:pt x="715" y="839"/>
                    <a:pt x="727" y="874"/>
                  </a:cubicBezTo>
                  <a:cubicBezTo>
                    <a:pt x="727" y="874"/>
                    <a:pt x="728" y="874"/>
                    <a:pt x="729" y="873"/>
                  </a:cubicBezTo>
                  <a:cubicBezTo>
                    <a:pt x="724" y="839"/>
                    <a:pt x="719" y="805"/>
                    <a:pt x="715" y="772"/>
                  </a:cubicBezTo>
                  <a:cubicBezTo>
                    <a:pt x="702" y="770"/>
                    <a:pt x="690" y="769"/>
                    <a:pt x="679" y="766"/>
                  </a:cubicBezTo>
                  <a:cubicBezTo>
                    <a:pt x="644" y="759"/>
                    <a:pt x="616" y="741"/>
                    <a:pt x="591" y="716"/>
                  </a:cubicBezTo>
                  <a:cubicBezTo>
                    <a:pt x="566" y="690"/>
                    <a:pt x="546" y="660"/>
                    <a:pt x="529" y="628"/>
                  </a:cubicBezTo>
                  <a:cubicBezTo>
                    <a:pt x="528" y="627"/>
                    <a:pt x="528" y="625"/>
                    <a:pt x="526" y="622"/>
                  </a:cubicBezTo>
                  <a:cubicBezTo>
                    <a:pt x="561" y="613"/>
                    <a:pt x="594" y="615"/>
                    <a:pt x="626" y="631"/>
                  </a:cubicBezTo>
                  <a:cubicBezTo>
                    <a:pt x="659" y="647"/>
                    <a:pt x="679" y="674"/>
                    <a:pt x="698" y="704"/>
                  </a:cubicBezTo>
                  <a:cubicBezTo>
                    <a:pt x="694" y="691"/>
                    <a:pt x="690" y="678"/>
                    <a:pt x="686" y="666"/>
                  </a:cubicBezTo>
                  <a:cubicBezTo>
                    <a:pt x="681" y="650"/>
                    <a:pt x="675" y="634"/>
                    <a:pt x="669" y="618"/>
                  </a:cubicBezTo>
                  <a:cubicBezTo>
                    <a:pt x="668" y="616"/>
                    <a:pt x="665" y="613"/>
                    <a:pt x="663" y="613"/>
                  </a:cubicBezTo>
                  <a:cubicBezTo>
                    <a:pt x="600" y="619"/>
                    <a:pt x="552" y="593"/>
                    <a:pt x="511" y="549"/>
                  </a:cubicBezTo>
                  <a:cubicBezTo>
                    <a:pt x="497" y="534"/>
                    <a:pt x="483" y="517"/>
                    <a:pt x="469" y="501"/>
                  </a:cubicBezTo>
                  <a:cubicBezTo>
                    <a:pt x="500" y="487"/>
                    <a:pt x="531" y="485"/>
                    <a:pt x="562" y="494"/>
                  </a:cubicBezTo>
                  <a:cubicBezTo>
                    <a:pt x="594" y="504"/>
                    <a:pt x="617" y="524"/>
                    <a:pt x="639" y="547"/>
                  </a:cubicBezTo>
                  <a:cubicBezTo>
                    <a:pt x="633" y="536"/>
                    <a:pt x="628" y="525"/>
                    <a:pt x="621" y="513"/>
                  </a:cubicBezTo>
                  <a:cubicBezTo>
                    <a:pt x="615" y="501"/>
                    <a:pt x="607" y="488"/>
                    <a:pt x="600" y="475"/>
                  </a:cubicBezTo>
                  <a:cubicBezTo>
                    <a:pt x="598" y="473"/>
                    <a:pt x="594" y="471"/>
                    <a:pt x="592" y="471"/>
                  </a:cubicBezTo>
                  <a:cubicBezTo>
                    <a:pt x="545" y="482"/>
                    <a:pt x="503" y="473"/>
                    <a:pt x="464" y="446"/>
                  </a:cubicBezTo>
                  <a:cubicBezTo>
                    <a:pt x="441" y="430"/>
                    <a:pt x="421" y="412"/>
                    <a:pt x="399" y="394"/>
                  </a:cubicBezTo>
                  <a:cubicBezTo>
                    <a:pt x="398" y="394"/>
                    <a:pt x="398" y="392"/>
                    <a:pt x="397" y="391"/>
                  </a:cubicBezTo>
                  <a:cubicBezTo>
                    <a:pt x="429" y="369"/>
                    <a:pt x="490" y="356"/>
                    <a:pt x="556" y="410"/>
                  </a:cubicBezTo>
                  <a:cubicBezTo>
                    <a:pt x="548" y="400"/>
                    <a:pt x="541" y="390"/>
                    <a:pt x="534" y="380"/>
                  </a:cubicBezTo>
                  <a:cubicBezTo>
                    <a:pt x="526" y="370"/>
                    <a:pt x="518" y="361"/>
                    <a:pt x="510" y="351"/>
                  </a:cubicBezTo>
                  <a:cubicBezTo>
                    <a:pt x="490" y="359"/>
                    <a:pt x="470" y="363"/>
                    <a:pt x="448" y="362"/>
                  </a:cubicBezTo>
                  <a:cubicBezTo>
                    <a:pt x="417" y="360"/>
                    <a:pt x="389" y="347"/>
                    <a:pt x="361" y="332"/>
                  </a:cubicBezTo>
                  <a:cubicBezTo>
                    <a:pt x="345" y="323"/>
                    <a:pt x="330" y="312"/>
                    <a:pt x="312" y="301"/>
                  </a:cubicBezTo>
                  <a:cubicBezTo>
                    <a:pt x="335" y="283"/>
                    <a:pt x="359" y="275"/>
                    <a:pt x="387" y="275"/>
                  </a:cubicBezTo>
                  <a:cubicBezTo>
                    <a:pt x="414" y="275"/>
                    <a:pt x="438" y="285"/>
                    <a:pt x="462" y="297"/>
                  </a:cubicBezTo>
                  <a:cubicBezTo>
                    <a:pt x="456" y="291"/>
                    <a:pt x="449" y="285"/>
                    <a:pt x="443" y="279"/>
                  </a:cubicBezTo>
                  <a:cubicBezTo>
                    <a:pt x="436" y="272"/>
                    <a:pt x="429" y="267"/>
                    <a:pt x="423" y="260"/>
                  </a:cubicBezTo>
                  <a:cubicBezTo>
                    <a:pt x="417" y="253"/>
                    <a:pt x="412" y="252"/>
                    <a:pt x="402" y="256"/>
                  </a:cubicBezTo>
                  <a:cubicBezTo>
                    <a:pt x="376" y="269"/>
                    <a:pt x="348" y="271"/>
                    <a:pt x="320" y="265"/>
                  </a:cubicBezTo>
                  <a:cubicBezTo>
                    <a:pt x="286" y="257"/>
                    <a:pt x="254" y="243"/>
                    <a:pt x="222" y="225"/>
                  </a:cubicBezTo>
                  <a:cubicBezTo>
                    <a:pt x="264" y="185"/>
                    <a:pt x="310" y="188"/>
                    <a:pt x="360" y="206"/>
                  </a:cubicBezTo>
                  <a:cubicBezTo>
                    <a:pt x="344" y="195"/>
                    <a:pt x="328" y="183"/>
                    <a:pt x="312" y="172"/>
                  </a:cubicBezTo>
                  <a:cubicBezTo>
                    <a:pt x="311" y="171"/>
                    <a:pt x="308" y="171"/>
                    <a:pt x="306" y="172"/>
                  </a:cubicBezTo>
                  <a:cubicBezTo>
                    <a:pt x="272" y="196"/>
                    <a:pt x="235" y="196"/>
                    <a:pt x="197" y="187"/>
                  </a:cubicBezTo>
                  <a:cubicBezTo>
                    <a:pt x="174" y="181"/>
                    <a:pt x="151" y="173"/>
                    <a:pt x="127" y="166"/>
                  </a:cubicBezTo>
                  <a:cubicBezTo>
                    <a:pt x="142" y="145"/>
                    <a:pt x="161" y="134"/>
                    <a:pt x="184" y="130"/>
                  </a:cubicBezTo>
                  <a:cubicBezTo>
                    <a:pt x="207" y="126"/>
                    <a:pt x="230" y="129"/>
                    <a:pt x="252" y="134"/>
                  </a:cubicBezTo>
                  <a:cubicBezTo>
                    <a:pt x="230" y="121"/>
                    <a:pt x="208" y="108"/>
                    <a:pt x="180" y="104"/>
                  </a:cubicBezTo>
                  <a:cubicBezTo>
                    <a:pt x="113" y="94"/>
                    <a:pt x="56" y="63"/>
                    <a:pt x="3" y="21"/>
                  </a:cubicBezTo>
                  <a:cubicBezTo>
                    <a:pt x="2" y="21"/>
                    <a:pt x="2" y="20"/>
                    <a:pt x="0" y="17"/>
                  </a:cubicBezTo>
                  <a:cubicBezTo>
                    <a:pt x="16" y="17"/>
                    <a:pt x="30" y="16"/>
                    <a:pt x="44" y="17"/>
                  </a:cubicBezTo>
                  <a:cubicBezTo>
                    <a:pt x="106" y="20"/>
                    <a:pt x="161" y="39"/>
                    <a:pt x="204" y="84"/>
                  </a:cubicBezTo>
                  <a:cubicBezTo>
                    <a:pt x="222" y="102"/>
                    <a:pt x="246" y="109"/>
                    <a:pt x="265" y="123"/>
                  </a:cubicBezTo>
                  <a:cubicBezTo>
                    <a:pt x="255" y="110"/>
                    <a:pt x="244" y="98"/>
                    <a:pt x="235" y="86"/>
                  </a:cubicBezTo>
                  <a:cubicBezTo>
                    <a:pt x="215" y="60"/>
                    <a:pt x="208" y="32"/>
                    <a:pt x="216" y="0"/>
                  </a:cubicBezTo>
                  <a:cubicBezTo>
                    <a:pt x="217" y="0"/>
                    <a:pt x="217" y="0"/>
                    <a:pt x="218" y="0"/>
                  </a:cubicBezTo>
                  <a:cubicBezTo>
                    <a:pt x="221" y="2"/>
                    <a:pt x="225" y="4"/>
                    <a:pt x="229" y="7"/>
                  </a:cubicBezTo>
                  <a:cubicBezTo>
                    <a:pt x="255" y="22"/>
                    <a:pt x="280" y="40"/>
                    <a:pt x="300" y="63"/>
                  </a:cubicBezTo>
                  <a:cubicBezTo>
                    <a:pt x="319" y="85"/>
                    <a:pt x="332" y="110"/>
                    <a:pt x="325" y="138"/>
                  </a:cubicBezTo>
                  <a:cubicBezTo>
                    <a:pt x="320" y="155"/>
                    <a:pt x="325" y="163"/>
                    <a:pt x="338" y="171"/>
                  </a:cubicBezTo>
                  <a:cubicBezTo>
                    <a:pt x="352" y="180"/>
                    <a:pt x="365" y="191"/>
                    <a:pt x="379" y="201"/>
                  </a:cubicBezTo>
                  <a:cubicBezTo>
                    <a:pt x="347" y="158"/>
                    <a:pt x="319" y="115"/>
                    <a:pt x="341" y="59"/>
                  </a:cubicBezTo>
                  <a:cubicBezTo>
                    <a:pt x="343" y="59"/>
                    <a:pt x="344" y="59"/>
                    <a:pt x="345" y="60"/>
                  </a:cubicBezTo>
                  <a:cubicBezTo>
                    <a:pt x="375" y="81"/>
                    <a:pt x="403" y="106"/>
                    <a:pt x="423" y="138"/>
                  </a:cubicBezTo>
                  <a:cubicBezTo>
                    <a:pt x="436" y="160"/>
                    <a:pt x="443" y="184"/>
                    <a:pt x="437" y="209"/>
                  </a:cubicBezTo>
                  <a:cubicBezTo>
                    <a:pt x="435" y="220"/>
                    <a:pt x="430" y="230"/>
                    <a:pt x="428" y="238"/>
                  </a:cubicBezTo>
                  <a:cubicBezTo>
                    <a:pt x="447" y="258"/>
                    <a:pt x="465" y="278"/>
                    <a:pt x="483" y="297"/>
                  </a:cubicBezTo>
                  <a:cubicBezTo>
                    <a:pt x="480" y="288"/>
                    <a:pt x="476" y="280"/>
                    <a:pt x="472" y="272"/>
                  </a:cubicBezTo>
                  <a:cubicBezTo>
                    <a:pt x="457" y="243"/>
                    <a:pt x="446" y="214"/>
                    <a:pt x="451" y="180"/>
                  </a:cubicBezTo>
                  <a:cubicBezTo>
                    <a:pt x="453" y="165"/>
                    <a:pt x="458" y="150"/>
                    <a:pt x="467" y="137"/>
                  </a:cubicBezTo>
                  <a:cubicBezTo>
                    <a:pt x="470" y="139"/>
                    <a:pt x="472" y="141"/>
                    <a:pt x="475" y="143"/>
                  </a:cubicBezTo>
                  <a:cubicBezTo>
                    <a:pt x="498" y="166"/>
                    <a:pt x="519" y="191"/>
                    <a:pt x="534" y="221"/>
                  </a:cubicBezTo>
                  <a:cubicBezTo>
                    <a:pt x="546" y="246"/>
                    <a:pt x="553" y="272"/>
                    <a:pt x="545" y="300"/>
                  </a:cubicBezTo>
                  <a:cubicBezTo>
                    <a:pt x="541" y="315"/>
                    <a:pt x="533" y="329"/>
                    <a:pt x="526" y="344"/>
                  </a:cubicBezTo>
                  <a:cubicBezTo>
                    <a:pt x="542" y="365"/>
                    <a:pt x="560" y="389"/>
                    <a:pt x="578" y="412"/>
                  </a:cubicBezTo>
                  <a:cubicBezTo>
                    <a:pt x="577" y="406"/>
                    <a:pt x="575" y="402"/>
                    <a:pt x="573" y="398"/>
                  </a:cubicBezTo>
                  <a:cubicBezTo>
                    <a:pt x="569" y="385"/>
                    <a:pt x="565" y="372"/>
                    <a:pt x="561" y="359"/>
                  </a:cubicBezTo>
                  <a:cubicBezTo>
                    <a:pt x="554" y="329"/>
                    <a:pt x="554" y="299"/>
                    <a:pt x="565" y="270"/>
                  </a:cubicBezTo>
                  <a:cubicBezTo>
                    <a:pt x="570" y="258"/>
                    <a:pt x="578" y="247"/>
                    <a:pt x="588" y="238"/>
                  </a:cubicBezTo>
                  <a:cubicBezTo>
                    <a:pt x="616" y="272"/>
                    <a:pt x="638" y="309"/>
                    <a:pt x="648" y="352"/>
                  </a:cubicBezTo>
                  <a:cubicBezTo>
                    <a:pt x="654" y="380"/>
                    <a:pt x="651" y="408"/>
                    <a:pt x="636" y="433"/>
                  </a:cubicBezTo>
                  <a:cubicBezTo>
                    <a:pt x="630" y="444"/>
                    <a:pt x="621" y="454"/>
                    <a:pt x="613" y="464"/>
                  </a:cubicBezTo>
                  <a:cubicBezTo>
                    <a:pt x="627" y="491"/>
                    <a:pt x="643" y="519"/>
                    <a:pt x="659" y="549"/>
                  </a:cubicBezTo>
                  <a:cubicBezTo>
                    <a:pt x="657" y="539"/>
                    <a:pt x="655" y="531"/>
                    <a:pt x="654" y="522"/>
                  </a:cubicBezTo>
                  <a:cubicBezTo>
                    <a:pt x="650" y="493"/>
                    <a:pt x="647" y="464"/>
                    <a:pt x="655" y="435"/>
                  </a:cubicBezTo>
                  <a:cubicBezTo>
                    <a:pt x="663" y="408"/>
                    <a:pt x="676" y="385"/>
                    <a:pt x="699" y="366"/>
                  </a:cubicBezTo>
                  <a:cubicBezTo>
                    <a:pt x="701" y="370"/>
                    <a:pt x="703" y="372"/>
                    <a:pt x="704" y="375"/>
                  </a:cubicBezTo>
                  <a:cubicBezTo>
                    <a:pt x="712" y="393"/>
                    <a:pt x="721" y="411"/>
                    <a:pt x="727" y="429"/>
                  </a:cubicBezTo>
                  <a:cubicBezTo>
                    <a:pt x="737" y="456"/>
                    <a:pt x="743" y="484"/>
                    <a:pt x="741" y="514"/>
                  </a:cubicBezTo>
                  <a:cubicBezTo>
                    <a:pt x="737" y="554"/>
                    <a:pt x="718" y="585"/>
                    <a:pt x="683" y="607"/>
                  </a:cubicBezTo>
                  <a:cubicBezTo>
                    <a:pt x="694" y="639"/>
                    <a:pt x="705" y="671"/>
                    <a:pt x="716" y="705"/>
                  </a:cubicBezTo>
                  <a:cubicBezTo>
                    <a:pt x="713" y="630"/>
                    <a:pt x="721" y="562"/>
                    <a:pt x="790" y="517"/>
                  </a:cubicBezTo>
                  <a:cubicBezTo>
                    <a:pt x="791" y="519"/>
                    <a:pt x="792" y="521"/>
                    <a:pt x="793" y="522"/>
                  </a:cubicBezTo>
                  <a:cubicBezTo>
                    <a:pt x="806" y="558"/>
                    <a:pt x="813" y="595"/>
                    <a:pt x="813" y="633"/>
                  </a:cubicBezTo>
                  <a:cubicBezTo>
                    <a:pt x="814" y="673"/>
                    <a:pt x="804" y="710"/>
                    <a:pt x="774" y="739"/>
                  </a:cubicBezTo>
                  <a:cubicBezTo>
                    <a:pt x="761" y="751"/>
                    <a:pt x="746" y="759"/>
                    <a:pt x="731" y="770"/>
                  </a:cubicBezTo>
                  <a:cubicBezTo>
                    <a:pt x="736" y="803"/>
                    <a:pt x="741" y="839"/>
                    <a:pt x="745" y="872"/>
                  </a:cubicBezTo>
                  <a:cubicBezTo>
                    <a:pt x="750" y="853"/>
                    <a:pt x="754" y="831"/>
                    <a:pt x="760" y="810"/>
                  </a:cubicBezTo>
                  <a:cubicBezTo>
                    <a:pt x="772" y="763"/>
                    <a:pt x="798" y="726"/>
                    <a:pt x="840" y="701"/>
                  </a:cubicBezTo>
                  <a:cubicBezTo>
                    <a:pt x="846" y="697"/>
                    <a:pt x="852" y="695"/>
                    <a:pt x="859" y="692"/>
                  </a:cubicBezTo>
                  <a:cubicBezTo>
                    <a:pt x="860" y="694"/>
                    <a:pt x="861" y="696"/>
                    <a:pt x="861" y="698"/>
                  </a:cubicBezTo>
                  <a:cubicBezTo>
                    <a:pt x="868" y="740"/>
                    <a:pt x="869" y="782"/>
                    <a:pt x="861" y="823"/>
                  </a:cubicBezTo>
                  <a:cubicBezTo>
                    <a:pt x="852" y="866"/>
                    <a:pt x="833" y="902"/>
                    <a:pt x="796" y="925"/>
                  </a:cubicBezTo>
                  <a:cubicBezTo>
                    <a:pt x="781" y="934"/>
                    <a:pt x="765" y="939"/>
                    <a:pt x="749" y="946"/>
                  </a:cubicBezTo>
                  <a:cubicBezTo>
                    <a:pt x="747" y="982"/>
                    <a:pt x="746" y="1019"/>
                    <a:pt x="744" y="1057"/>
                  </a:cubicBezTo>
                  <a:cubicBezTo>
                    <a:pt x="745" y="1054"/>
                    <a:pt x="746" y="1052"/>
                    <a:pt x="746" y="1050"/>
                  </a:cubicBezTo>
                  <a:cubicBezTo>
                    <a:pt x="755" y="1030"/>
                    <a:pt x="762" y="1010"/>
                    <a:pt x="771" y="990"/>
                  </a:cubicBezTo>
                  <a:cubicBezTo>
                    <a:pt x="789" y="953"/>
                    <a:pt x="814" y="923"/>
                    <a:pt x="849" y="902"/>
                  </a:cubicBezTo>
                  <a:cubicBezTo>
                    <a:pt x="864" y="893"/>
                    <a:pt x="880" y="886"/>
                    <a:pt x="898" y="883"/>
                  </a:cubicBezTo>
                  <a:cubicBezTo>
                    <a:pt x="898" y="885"/>
                    <a:pt x="898" y="886"/>
                    <a:pt x="898" y="887"/>
                  </a:cubicBezTo>
                  <a:cubicBezTo>
                    <a:pt x="898" y="935"/>
                    <a:pt x="891" y="983"/>
                    <a:pt x="872" y="1027"/>
                  </a:cubicBezTo>
                  <a:cubicBezTo>
                    <a:pt x="846" y="1086"/>
                    <a:pt x="804" y="1122"/>
                    <a:pt x="738" y="1127"/>
                  </a:cubicBezTo>
                  <a:cubicBezTo>
                    <a:pt x="732" y="1127"/>
                    <a:pt x="732" y="1131"/>
                    <a:pt x="731" y="1135"/>
                  </a:cubicBezTo>
                  <a:cubicBezTo>
                    <a:pt x="723" y="1170"/>
                    <a:pt x="714" y="1204"/>
                    <a:pt x="706" y="1238"/>
                  </a:cubicBezTo>
                  <a:cubicBezTo>
                    <a:pt x="705" y="1241"/>
                    <a:pt x="704" y="1244"/>
                    <a:pt x="704" y="1247"/>
                  </a:cubicBezTo>
                  <a:cubicBezTo>
                    <a:pt x="708" y="1244"/>
                    <a:pt x="710" y="1240"/>
                    <a:pt x="712" y="1236"/>
                  </a:cubicBezTo>
                  <a:cubicBezTo>
                    <a:pt x="734" y="1201"/>
                    <a:pt x="757" y="1167"/>
                    <a:pt x="789" y="1141"/>
                  </a:cubicBezTo>
                  <a:cubicBezTo>
                    <a:pt x="822" y="1116"/>
                    <a:pt x="858" y="1100"/>
                    <a:pt x="900" y="1099"/>
                  </a:cubicBezTo>
                  <a:cubicBezTo>
                    <a:pt x="900" y="1101"/>
                    <a:pt x="900" y="1104"/>
                    <a:pt x="900" y="1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latin typeface="+mj-ea"/>
                <a:ea typeface="+mj-ea"/>
              </a:endParaRPr>
            </a:p>
          </p:txBody>
        </p:sp>
        <p:sp>
          <p:nvSpPr>
            <p:cNvPr id="60" name="Freeform 1267">
              <a:extLst>
                <a:ext uri="{FF2B5EF4-FFF2-40B4-BE49-F238E27FC236}">
                  <a16:creationId xmlns:a16="http://schemas.microsoft.com/office/drawing/2014/main" id="{C271EB32-5FD3-3098-A5F8-0C97C454F9C6}"/>
                </a:ext>
              </a:extLst>
            </p:cNvPr>
            <p:cNvSpPr>
              <a:spLocks/>
            </p:cNvSpPr>
            <p:nvPr/>
          </p:nvSpPr>
          <p:spPr bwMode="auto">
            <a:xfrm>
              <a:off x="2401887" y="6372227"/>
              <a:ext cx="1711326" cy="3525837"/>
            </a:xfrm>
            <a:custGeom>
              <a:avLst/>
              <a:gdLst>
                <a:gd name="T0" fmla="*/ 165 w 918"/>
                <a:gd name="T1" fmla="*/ 1085 h 1891"/>
                <a:gd name="T2" fmla="*/ 26 w 918"/>
                <a:gd name="T3" fmla="*/ 731 h 1891"/>
                <a:gd name="T4" fmla="*/ 152 w 918"/>
                <a:gd name="T5" fmla="*/ 898 h 1891"/>
                <a:gd name="T6" fmla="*/ 82 w 918"/>
                <a:gd name="T7" fmla="*/ 555 h 1891"/>
                <a:gd name="T8" fmla="*/ 164 w 918"/>
                <a:gd name="T9" fmla="*/ 607 h 1891"/>
                <a:gd name="T10" fmla="*/ 218 w 918"/>
                <a:gd name="T11" fmla="*/ 572 h 1891"/>
                <a:gd name="T12" fmla="*/ 268 w 918"/>
                <a:gd name="T13" fmla="*/ 258 h 1891"/>
                <a:gd name="T14" fmla="*/ 337 w 918"/>
                <a:gd name="T15" fmla="*/ 359 h 1891"/>
                <a:gd name="T16" fmla="*/ 400 w 918"/>
                <a:gd name="T17" fmla="*/ 195 h 1891"/>
                <a:gd name="T18" fmla="*/ 414 w 918"/>
                <a:gd name="T19" fmla="*/ 218 h 1891"/>
                <a:gd name="T20" fmla="*/ 473 w 918"/>
                <a:gd name="T21" fmla="*/ 209 h 1891"/>
                <a:gd name="T22" fmla="*/ 534 w 918"/>
                <a:gd name="T23" fmla="*/ 80 h 1891"/>
                <a:gd name="T24" fmla="*/ 634 w 918"/>
                <a:gd name="T25" fmla="*/ 88 h 1891"/>
                <a:gd name="T26" fmla="*/ 643 w 918"/>
                <a:gd name="T27" fmla="*/ 107 h 1891"/>
                <a:gd name="T28" fmla="*/ 688 w 918"/>
                <a:gd name="T29" fmla="*/ 173 h 1891"/>
                <a:gd name="T30" fmla="*/ 494 w 918"/>
                <a:gd name="T31" fmla="*/ 214 h 1891"/>
                <a:gd name="T32" fmla="*/ 447 w 918"/>
                <a:gd name="T33" fmla="*/ 264 h 1891"/>
                <a:gd name="T34" fmla="*/ 545 w 918"/>
                <a:gd name="T35" fmla="*/ 305 h 1891"/>
                <a:gd name="T36" fmla="*/ 347 w 918"/>
                <a:gd name="T37" fmla="*/ 373 h 1891"/>
                <a:gd name="T38" fmla="*/ 405 w 918"/>
                <a:gd name="T39" fmla="*/ 459 h 1891"/>
                <a:gd name="T40" fmla="*/ 237 w 918"/>
                <a:gd name="T41" fmla="*/ 570 h 1891"/>
                <a:gd name="T42" fmla="*/ 327 w 918"/>
                <a:gd name="T43" fmla="*/ 601 h 1891"/>
                <a:gd name="T44" fmla="*/ 190 w 918"/>
                <a:gd name="T45" fmla="*/ 730 h 1891"/>
                <a:gd name="T46" fmla="*/ 274 w 918"/>
                <a:gd name="T47" fmla="*/ 758 h 1891"/>
                <a:gd name="T48" fmla="*/ 187 w 918"/>
                <a:gd name="T49" fmla="*/ 858 h 1891"/>
                <a:gd name="T50" fmla="*/ 318 w 918"/>
                <a:gd name="T51" fmla="*/ 805 h 1891"/>
                <a:gd name="T52" fmla="*/ 181 w 918"/>
                <a:gd name="T53" fmla="*/ 1083 h 1891"/>
                <a:gd name="T54" fmla="*/ 321 w 918"/>
                <a:gd name="T55" fmla="*/ 922 h 1891"/>
                <a:gd name="T56" fmla="*/ 199 w 918"/>
                <a:gd name="T57" fmla="*/ 1160 h 1891"/>
                <a:gd name="T58" fmla="*/ 342 w 918"/>
                <a:gd name="T59" fmla="*/ 1078 h 1891"/>
                <a:gd name="T60" fmla="*/ 271 w 918"/>
                <a:gd name="T61" fmla="*/ 1334 h 1891"/>
                <a:gd name="T62" fmla="*/ 390 w 918"/>
                <a:gd name="T63" fmla="*/ 1237 h 1891"/>
                <a:gd name="T64" fmla="*/ 384 w 918"/>
                <a:gd name="T65" fmla="*/ 1513 h 1891"/>
                <a:gd name="T66" fmla="*/ 430 w 918"/>
                <a:gd name="T67" fmla="*/ 1513 h 1891"/>
                <a:gd name="T68" fmla="*/ 541 w 918"/>
                <a:gd name="T69" fmla="*/ 1674 h 1891"/>
                <a:gd name="T70" fmla="*/ 624 w 918"/>
                <a:gd name="T71" fmla="*/ 1508 h 1891"/>
                <a:gd name="T72" fmla="*/ 776 w 918"/>
                <a:gd name="T73" fmla="*/ 1808 h 1891"/>
                <a:gd name="T74" fmla="*/ 903 w 918"/>
                <a:gd name="T75" fmla="*/ 1868 h 1891"/>
                <a:gd name="T76" fmla="*/ 654 w 918"/>
                <a:gd name="T77" fmla="*/ 1881 h 1891"/>
                <a:gd name="T78" fmla="*/ 397 w 918"/>
                <a:gd name="T79" fmla="*/ 1758 h 1891"/>
                <a:gd name="T80" fmla="*/ 538 w 918"/>
                <a:gd name="T81" fmla="*/ 1691 h 1891"/>
                <a:gd name="T82" fmla="*/ 185 w 918"/>
                <a:gd name="T83" fmla="*/ 1581 h 1891"/>
                <a:gd name="T84" fmla="*/ 460 w 918"/>
                <a:gd name="T85" fmla="*/ 1631 h 1891"/>
                <a:gd name="T86" fmla="*/ 361 w 918"/>
                <a:gd name="T87" fmla="*/ 1529 h 1891"/>
                <a:gd name="T88" fmla="*/ 70 w 918"/>
                <a:gd name="T89" fmla="*/ 1358 h 1891"/>
                <a:gd name="T90" fmla="*/ 316 w 918"/>
                <a:gd name="T91" fmla="*/ 1463 h 1891"/>
                <a:gd name="T92" fmla="*/ 13 w 918"/>
                <a:gd name="T93" fmla="*/ 1142 h 1891"/>
                <a:gd name="T94" fmla="*/ 217 w 918"/>
                <a:gd name="T95" fmla="*/ 1275 h 1891"/>
                <a:gd name="T96" fmla="*/ 2 w 918"/>
                <a:gd name="T97" fmla="*/ 945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8" h="1891">
                  <a:moveTo>
                    <a:pt x="0" y="922"/>
                  </a:moveTo>
                  <a:cubicBezTo>
                    <a:pt x="27" y="924"/>
                    <a:pt x="51" y="936"/>
                    <a:pt x="73" y="951"/>
                  </a:cubicBezTo>
                  <a:cubicBezTo>
                    <a:pt x="107" y="975"/>
                    <a:pt x="129" y="1009"/>
                    <a:pt x="147" y="1046"/>
                  </a:cubicBezTo>
                  <a:cubicBezTo>
                    <a:pt x="153" y="1058"/>
                    <a:pt x="159" y="1071"/>
                    <a:pt x="165" y="1085"/>
                  </a:cubicBezTo>
                  <a:cubicBezTo>
                    <a:pt x="161" y="1047"/>
                    <a:pt x="157" y="1010"/>
                    <a:pt x="153" y="974"/>
                  </a:cubicBezTo>
                  <a:cubicBezTo>
                    <a:pt x="141" y="971"/>
                    <a:pt x="129" y="968"/>
                    <a:pt x="117" y="963"/>
                  </a:cubicBezTo>
                  <a:cubicBezTo>
                    <a:pt x="72" y="944"/>
                    <a:pt x="47" y="908"/>
                    <a:pt x="34" y="862"/>
                  </a:cubicBezTo>
                  <a:cubicBezTo>
                    <a:pt x="22" y="819"/>
                    <a:pt x="21" y="775"/>
                    <a:pt x="26" y="731"/>
                  </a:cubicBezTo>
                  <a:cubicBezTo>
                    <a:pt x="26" y="731"/>
                    <a:pt x="26" y="730"/>
                    <a:pt x="27" y="729"/>
                  </a:cubicBezTo>
                  <a:cubicBezTo>
                    <a:pt x="31" y="730"/>
                    <a:pt x="35" y="731"/>
                    <a:pt x="38" y="732"/>
                  </a:cubicBezTo>
                  <a:cubicBezTo>
                    <a:pt x="78" y="750"/>
                    <a:pt x="108" y="779"/>
                    <a:pt x="124" y="819"/>
                  </a:cubicBezTo>
                  <a:cubicBezTo>
                    <a:pt x="135" y="845"/>
                    <a:pt x="144" y="874"/>
                    <a:pt x="152" y="898"/>
                  </a:cubicBezTo>
                  <a:cubicBezTo>
                    <a:pt x="155" y="867"/>
                    <a:pt x="157" y="832"/>
                    <a:pt x="160" y="796"/>
                  </a:cubicBezTo>
                  <a:cubicBezTo>
                    <a:pt x="142" y="789"/>
                    <a:pt x="125" y="780"/>
                    <a:pt x="110" y="766"/>
                  </a:cubicBezTo>
                  <a:cubicBezTo>
                    <a:pt x="86" y="742"/>
                    <a:pt x="73" y="712"/>
                    <a:pt x="70" y="679"/>
                  </a:cubicBezTo>
                  <a:cubicBezTo>
                    <a:pt x="65" y="637"/>
                    <a:pt x="71" y="596"/>
                    <a:pt x="82" y="555"/>
                  </a:cubicBezTo>
                  <a:cubicBezTo>
                    <a:pt x="82" y="554"/>
                    <a:pt x="83" y="552"/>
                    <a:pt x="84" y="549"/>
                  </a:cubicBezTo>
                  <a:cubicBezTo>
                    <a:pt x="156" y="590"/>
                    <a:pt x="168" y="658"/>
                    <a:pt x="171" y="732"/>
                  </a:cubicBezTo>
                  <a:cubicBezTo>
                    <a:pt x="180" y="698"/>
                    <a:pt x="188" y="666"/>
                    <a:pt x="196" y="635"/>
                  </a:cubicBezTo>
                  <a:cubicBezTo>
                    <a:pt x="185" y="626"/>
                    <a:pt x="173" y="617"/>
                    <a:pt x="164" y="607"/>
                  </a:cubicBezTo>
                  <a:cubicBezTo>
                    <a:pt x="138" y="580"/>
                    <a:pt x="130" y="547"/>
                    <a:pt x="132" y="511"/>
                  </a:cubicBezTo>
                  <a:cubicBezTo>
                    <a:pt x="135" y="471"/>
                    <a:pt x="146" y="434"/>
                    <a:pt x="163" y="398"/>
                  </a:cubicBezTo>
                  <a:cubicBezTo>
                    <a:pt x="164" y="397"/>
                    <a:pt x="165" y="396"/>
                    <a:pt x="166" y="394"/>
                  </a:cubicBezTo>
                  <a:cubicBezTo>
                    <a:pt x="227" y="441"/>
                    <a:pt x="227" y="505"/>
                    <a:pt x="218" y="572"/>
                  </a:cubicBezTo>
                  <a:cubicBezTo>
                    <a:pt x="232" y="543"/>
                    <a:pt x="245" y="514"/>
                    <a:pt x="258" y="485"/>
                  </a:cubicBezTo>
                  <a:cubicBezTo>
                    <a:pt x="258" y="485"/>
                    <a:pt x="258" y="484"/>
                    <a:pt x="258" y="484"/>
                  </a:cubicBezTo>
                  <a:cubicBezTo>
                    <a:pt x="219" y="453"/>
                    <a:pt x="208" y="413"/>
                    <a:pt x="218" y="366"/>
                  </a:cubicBezTo>
                  <a:cubicBezTo>
                    <a:pt x="226" y="326"/>
                    <a:pt x="245" y="292"/>
                    <a:pt x="268" y="258"/>
                  </a:cubicBezTo>
                  <a:cubicBezTo>
                    <a:pt x="273" y="264"/>
                    <a:pt x="278" y="268"/>
                    <a:pt x="281" y="273"/>
                  </a:cubicBezTo>
                  <a:cubicBezTo>
                    <a:pt x="305" y="307"/>
                    <a:pt x="308" y="345"/>
                    <a:pt x="300" y="384"/>
                  </a:cubicBezTo>
                  <a:cubicBezTo>
                    <a:pt x="297" y="400"/>
                    <a:pt x="292" y="415"/>
                    <a:pt x="288" y="432"/>
                  </a:cubicBezTo>
                  <a:cubicBezTo>
                    <a:pt x="305" y="407"/>
                    <a:pt x="321" y="383"/>
                    <a:pt x="337" y="359"/>
                  </a:cubicBezTo>
                  <a:cubicBezTo>
                    <a:pt x="324" y="345"/>
                    <a:pt x="314" y="329"/>
                    <a:pt x="311" y="309"/>
                  </a:cubicBezTo>
                  <a:cubicBezTo>
                    <a:pt x="307" y="287"/>
                    <a:pt x="309" y="266"/>
                    <a:pt x="317" y="246"/>
                  </a:cubicBezTo>
                  <a:cubicBezTo>
                    <a:pt x="331" y="210"/>
                    <a:pt x="354" y="179"/>
                    <a:pt x="381" y="151"/>
                  </a:cubicBezTo>
                  <a:cubicBezTo>
                    <a:pt x="391" y="164"/>
                    <a:pt x="397" y="179"/>
                    <a:pt x="400" y="195"/>
                  </a:cubicBezTo>
                  <a:cubicBezTo>
                    <a:pt x="407" y="228"/>
                    <a:pt x="397" y="258"/>
                    <a:pt x="384" y="288"/>
                  </a:cubicBezTo>
                  <a:cubicBezTo>
                    <a:pt x="381" y="296"/>
                    <a:pt x="377" y="303"/>
                    <a:pt x="374" y="312"/>
                  </a:cubicBezTo>
                  <a:cubicBezTo>
                    <a:pt x="392" y="292"/>
                    <a:pt x="410" y="272"/>
                    <a:pt x="428" y="253"/>
                  </a:cubicBezTo>
                  <a:cubicBezTo>
                    <a:pt x="423" y="241"/>
                    <a:pt x="417" y="230"/>
                    <a:pt x="414" y="218"/>
                  </a:cubicBezTo>
                  <a:cubicBezTo>
                    <a:pt x="407" y="187"/>
                    <a:pt x="418" y="160"/>
                    <a:pt x="435" y="134"/>
                  </a:cubicBezTo>
                  <a:cubicBezTo>
                    <a:pt x="451" y="109"/>
                    <a:pt x="472" y="88"/>
                    <a:pt x="495" y="69"/>
                  </a:cubicBezTo>
                  <a:cubicBezTo>
                    <a:pt x="496" y="68"/>
                    <a:pt x="498" y="67"/>
                    <a:pt x="501" y="65"/>
                  </a:cubicBezTo>
                  <a:cubicBezTo>
                    <a:pt x="527" y="120"/>
                    <a:pt x="502" y="165"/>
                    <a:pt x="473" y="209"/>
                  </a:cubicBezTo>
                  <a:cubicBezTo>
                    <a:pt x="475" y="208"/>
                    <a:pt x="476" y="207"/>
                    <a:pt x="477" y="206"/>
                  </a:cubicBezTo>
                  <a:cubicBezTo>
                    <a:pt x="493" y="194"/>
                    <a:pt x="508" y="181"/>
                    <a:pt x="523" y="168"/>
                  </a:cubicBezTo>
                  <a:cubicBezTo>
                    <a:pt x="527" y="165"/>
                    <a:pt x="529" y="162"/>
                    <a:pt x="526" y="156"/>
                  </a:cubicBezTo>
                  <a:cubicBezTo>
                    <a:pt x="515" y="129"/>
                    <a:pt x="520" y="104"/>
                    <a:pt x="534" y="80"/>
                  </a:cubicBezTo>
                  <a:cubicBezTo>
                    <a:pt x="549" y="54"/>
                    <a:pt x="593" y="14"/>
                    <a:pt x="622" y="0"/>
                  </a:cubicBezTo>
                  <a:cubicBezTo>
                    <a:pt x="631" y="23"/>
                    <a:pt x="630" y="46"/>
                    <a:pt x="620" y="66"/>
                  </a:cubicBezTo>
                  <a:cubicBezTo>
                    <a:pt x="610" y="86"/>
                    <a:pt x="596" y="105"/>
                    <a:pt x="583" y="126"/>
                  </a:cubicBezTo>
                  <a:cubicBezTo>
                    <a:pt x="601" y="113"/>
                    <a:pt x="620" y="103"/>
                    <a:pt x="634" y="88"/>
                  </a:cubicBezTo>
                  <a:cubicBezTo>
                    <a:pt x="676" y="41"/>
                    <a:pt x="728" y="14"/>
                    <a:pt x="789" y="7"/>
                  </a:cubicBezTo>
                  <a:cubicBezTo>
                    <a:pt x="805" y="5"/>
                    <a:pt x="821" y="5"/>
                    <a:pt x="840" y="4"/>
                  </a:cubicBezTo>
                  <a:cubicBezTo>
                    <a:pt x="837" y="7"/>
                    <a:pt x="836" y="9"/>
                    <a:pt x="835" y="10"/>
                  </a:cubicBezTo>
                  <a:cubicBezTo>
                    <a:pt x="780" y="60"/>
                    <a:pt x="717" y="94"/>
                    <a:pt x="643" y="107"/>
                  </a:cubicBezTo>
                  <a:cubicBezTo>
                    <a:pt x="641" y="107"/>
                    <a:pt x="639" y="108"/>
                    <a:pt x="637" y="109"/>
                  </a:cubicBezTo>
                  <a:cubicBezTo>
                    <a:pt x="622" y="118"/>
                    <a:pt x="608" y="127"/>
                    <a:pt x="594" y="136"/>
                  </a:cubicBezTo>
                  <a:cubicBezTo>
                    <a:pt x="640" y="122"/>
                    <a:pt x="684" y="119"/>
                    <a:pt x="722" y="159"/>
                  </a:cubicBezTo>
                  <a:cubicBezTo>
                    <a:pt x="710" y="164"/>
                    <a:pt x="699" y="169"/>
                    <a:pt x="688" y="173"/>
                  </a:cubicBezTo>
                  <a:cubicBezTo>
                    <a:pt x="658" y="185"/>
                    <a:pt x="627" y="195"/>
                    <a:pt x="593" y="193"/>
                  </a:cubicBezTo>
                  <a:cubicBezTo>
                    <a:pt x="576" y="192"/>
                    <a:pt x="561" y="187"/>
                    <a:pt x="546" y="178"/>
                  </a:cubicBezTo>
                  <a:cubicBezTo>
                    <a:pt x="542" y="175"/>
                    <a:pt x="539" y="176"/>
                    <a:pt x="534" y="179"/>
                  </a:cubicBezTo>
                  <a:cubicBezTo>
                    <a:pt x="521" y="191"/>
                    <a:pt x="507" y="202"/>
                    <a:pt x="494" y="214"/>
                  </a:cubicBezTo>
                  <a:cubicBezTo>
                    <a:pt x="541" y="193"/>
                    <a:pt x="587" y="188"/>
                    <a:pt x="632" y="225"/>
                  </a:cubicBezTo>
                  <a:cubicBezTo>
                    <a:pt x="615" y="234"/>
                    <a:pt x="601" y="243"/>
                    <a:pt x="585" y="250"/>
                  </a:cubicBezTo>
                  <a:cubicBezTo>
                    <a:pt x="563" y="261"/>
                    <a:pt x="540" y="271"/>
                    <a:pt x="515" y="274"/>
                  </a:cubicBezTo>
                  <a:cubicBezTo>
                    <a:pt x="491" y="277"/>
                    <a:pt x="469" y="274"/>
                    <a:pt x="447" y="264"/>
                  </a:cubicBezTo>
                  <a:cubicBezTo>
                    <a:pt x="445" y="263"/>
                    <a:pt x="440" y="264"/>
                    <a:pt x="439" y="265"/>
                  </a:cubicBezTo>
                  <a:cubicBezTo>
                    <a:pt x="425" y="280"/>
                    <a:pt x="411" y="295"/>
                    <a:pt x="397" y="311"/>
                  </a:cubicBezTo>
                  <a:cubicBezTo>
                    <a:pt x="420" y="297"/>
                    <a:pt x="443" y="286"/>
                    <a:pt x="470" y="284"/>
                  </a:cubicBezTo>
                  <a:cubicBezTo>
                    <a:pt x="497" y="282"/>
                    <a:pt x="522" y="289"/>
                    <a:pt x="545" y="305"/>
                  </a:cubicBezTo>
                  <a:cubicBezTo>
                    <a:pt x="541" y="309"/>
                    <a:pt x="538" y="311"/>
                    <a:pt x="534" y="314"/>
                  </a:cubicBezTo>
                  <a:cubicBezTo>
                    <a:pt x="509" y="334"/>
                    <a:pt x="482" y="352"/>
                    <a:pt x="453" y="364"/>
                  </a:cubicBezTo>
                  <a:cubicBezTo>
                    <a:pt x="422" y="377"/>
                    <a:pt x="391" y="379"/>
                    <a:pt x="359" y="369"/>
                  </a:cubicBezTo>
                  <a:cubicBezTo>
                    <a:pt x="353" y="368"/>
                    <a:pt x="350" y="368"/>
                    <a:pt x="347" y="373"/>
                  </a:cubicBezTo>
                  <a:cubicBezTo>
                    <a:pt x="337" y="389"/>
                    <a:pt x="326" y="404"/>
                    <a:pt x="316" y="420"/>
                  </a:cubicBezTo>
                  <a:cubicBezTo>
                    <a:pt x="314" y="422"/>
                    <a:pt x="313" y="424"/>
                    <a:pt x="312" y="427"/>
                  </a:cubicBezTo>
                  <a:cubicBezTo>
                    <a:pt x="359" y="386"/>
                    <a:pt x="409" y="371"/>
                    <a:pt x="468" y="400"/>
                  </a:cubicBezTo>
                  <a:cubicBezTo>
                    <a:pt x="449" y="423"/>
                    <a:pt x="428" y="442"/>
                    <a:pt x="405" y="459"/>
                  </a:cubicBezTo>
                  <a:cubicBezTo>
                    <a:pt x="388" y="471"/>
                    <a:pt x="370" y="483"/>
                    <a:pt x="350" y="488"/>
                  </a:cubicBezTo>
                  <a:cubicBezTo>
                    <a:pt x="338" y="491"/>
                    <a:pt x="325" y="494"/>
                    <a:pt x="312" y="494"/>
                  </a:cubicBezTo>
                  <a:cubicBezTo>
                    <a:pt x="300" y="495"/>
                    <a:pt x="287" y="493"/>
                    <a:pt x="273" y="492"/>
                  </a:cubicBezTo>
                  <a:cubicBezTo>
                    <a:pt x="262" y="518"/>
                    <a:pt x="249" y="544"/>
                    <a:pt x="237" y="570"/>
                  </a:cubicBezTo>
                  <a:cubicBezTo>
                    <a:pt x="238" y="571"/>
                    <a:pt x="238" y="571"/>
                    <a:pt x="239" y="571"/>
                  </a:cubicBezTo>
                  <a:cubicBezTo>
                    <a:pt x="280" y="516"/>
                    <a:pt x="331" y="491"/>
                    <a:pt x="402" y="514"/>
                  </a:cubicBezTo>
                  <a:cubicBezTo>
                    <a:pt x="397" y="520"/>
                    <a:pt x="394" y="526"/>
                    <a:pt x="390" y="532"/>
                  </a:cubicBezTo>
                  <a:cubicBezTo>
                    <a:pt x="372" y="557"/>
                    <a:pt x="351" y="581"/>
                    <a:pt x="327" y="601"/>
                  </a:cubicBezTo>
                  <a:cubicBezTo>
                    <a:pt x="296" y="627"/>
                    <a:pt x="261" y="639"/>
                    <a:pt x="221" y="638"/>
                  </a:cubicBezTo>
                  <a:cubicBezTo>
                    <a:pt x="215" y="638"/>
                    <a:pt x="212" y="640"/>
                    <a:pt x="211" y="646"/>
                  </a:cubicBezTo>
                  <a:cubicBezTo>
                    <a:pt x="204" y="672"/>
                    <a:pt x="197" y="699"/>
                    <a:pt x="190" y="725"/>
                  </a:cubicBezTo>
                  <a:cubicBezTo>
                    <a:pt x="190" y="727"/>
                    <a:pt x="190" y="728"/>
                    <a:pt x="190" y="730"/>
                  </a:cubicBezTo>
                  <a:cubicBezTo>
                    <a:pt x="209" y="690"/>
                    <a:pt x="235" y="657"/>
                    <a:pt x="279" y="643"/>
                  </a:cubicBezTo>
                  <a:cubicBezTo>
                    <a:pt x="302" y="635"/>
                    <a:pt x="332" y="633"/>
                    <a:pt x="353" y="640"/>
                  </a:cubicBezTo>
                  <a:cubicBezTo>
                    <a:pt x="348" y="649"/>
                    <a:pt x="344" y="659"/>
                    <a:pt x="340" y="668"/>
                  </a:cubicBezTo>
                  <a:cubicBezTo>
                    <a:pt x="322" y="701"/>
                    <a:pt x="302" y="733"/>
                    <a:pt x="274" y="758"/>
                  </a:cubicBezTo>
                  <a:cubicBezTo>
                    <a:pt x="249" y="781"/>
                    <a:pt x="219" y="793"/>
                    <a:pt x="185" y="797"/>
                  </a:cubicBezTo>
                  <a:cubicBezTo>
                    <a:pt x="180" y="798"/>
                    <a:pt x="177" y="798"/>
                    <a:pt x="176" y="804"/>
                  </a:cubicBezTo>
                  <a:cubicBezTo>
                    <a:pt x="174" y="837"/>
                    <a:pt x="171" y="870"/>
                    <a:pt x="169" y="904"/>
                  </a:cubicBezTo>
                  <a:cubicBezTo>
                    <a:pt x="175" y="888"/>
                    <a:pt x="180" y="872"/>
                    <a:pt x="187" y="858"/>
                  </a:cubicBezTo>
                  <a:cubicBezTo>
                    <a:pt x="213" y="804"/>
                    <a:pt x="257" y="778"/>
                    <a:pt x="316" y="777"/>
                  </a:cubicBezTo>
                  <a:cubicBezTo>
                    <a:pt x="318" y="777"/>
                    <a:pt x="319" y="777"/>
                    <a:pt x="321" y="777"/>
                  </a:cubicBezTo>
                  <a:cubicBezTo>
                    <a:pt x="322" y="777"/>
                    <a:pt x="323" y="778"/>
                    <a:pt x="325" y="778"/>
                  </a:cubicBezTo>
                  <a:cubicBezTo>
                    <a:pt x="322" y="787"/>
                    <a:pt x="320" y="796"/>
                    <a:pt x="318" y="805"/>
                  </a:cubicBezTo>
                  <a:cubicBezTo>
                    <a:pt x="308" y="837"/>
                    <a:pt x="295" y="869"/>
                    <a:pt x="276" y="897"/>
                  </a:cubicBezTo>
                  <a:cubicBezTo>
                    <a:pt x="252" y="935"/>
                    <a:pt x="218" y="958"/>
                    <a:pt x="177" y="971"/>
                  </a:cubicBezTo>
                  <a:cubicBezTo>
                    <a:pt x="172" y="972"/>
                    <a:pt x="170" y="973"/>
                    <a:pt x="171" y="979"/>
                  </a:cubicBezTo>
                  <a:cubicBezTo>
                    <a:pt x="174" y="1013"/>
                    <a:pt x="178" y="1048"/>
                    <a:pt x="181" y="1083"/>
                  </a:cubicBezTo>
                  <a:cubicBezTo>
                    <a:pt x="182" y="1083"/>
                    <a:pt x="183" y="1083"/>
                    <a:pt x="183" y="1083"/>
                  </a:cubicBezTo>
                  <a:cubicBezTo>
                    <a:pt x="185" y="1074"/>
                    <a:pt x="185" y="1064"/>
                    <a:pt x="187" y="1055"/>
                  </a:cubicBezTo>
                  <a:cubicBezTo>
                    <a:pt x="188" y="1045"/>
                    <a:pt x="190" y="1036"/>
                    <a:pt x="193" y="1027"/>
                  </a:cubicBezTo>
                  <a:cubicBezTo>
                    <a:pt x="211" y="963"/>
                    <a:pt x="262" y="927"/>
                    <a:pt x="321" y="922"/>
                  </a:cubicBezTo>
                  <a:cubicBezTo>
                    <a:pt x="320" y="934"/>
                    <a:pt x="319" y="946"/>
                    <a:pt x="317" y="958"/>
                  </a:cubicBezTo>
                  <a:cubicBezTo>
                    <a:pt x="313" y="991"/>
                    <a:pt x="306" y="1023"/>
                    <a:pt x="293" y="1054"/>
                  </a:cubicBezTo>
                  <a:cubicBezTo>
                    <a:pt x="276" y="1096"/>
                    <a:pt x="245" y="1128"/>
                    <a:pt x="204" y="1148"/>
                  </a:cubicBezTo>
                  <a:cubicBezTo>
                    <a:pt x="198" y="1151"/>
                    <a:pt x="197" y="1154"/>
                    <a:pt x="199" y="1160"/>
                  </a:cubicBezTo>
                  <a:cubicBezTo>
                    <a:pt x="210" y="1195"/>
                    <a:pt x="222" y="1230"/>
                    <a:pt x="233" y="1266"/>
                  </a:cubicBezTo>
                  <a:cubicBezTo>
                    <a:pt x="233" y="1268"/>
                    <a:pt x="235" y="1270"/>
                    <a:pt x="235" y="1271"/>
                  </a:cubicBezTo>
                  <a:cubicBezTo>
                    <a:pt x="235" y="1252"/>
                    <a:pt x="233" y="1233"/>
                    <a:pt x="233" y="1214"/>
                  </a:cubicBezTo>
                  <a:cubicBezTo>
                    <a:pt x="235" y="1150"/>
                    <a:pt x="280" y="1094"/>
                    <a:pt x="342" y="1078"/>
                  </a:cubicBezTo>
                  <a:cubicBezTo>
                    <a:pt x="343" y="1077"/>
                    <a:pt x="343" y="1078"/>
                    <a:pt x="345" y="1078"/>
                  </a:cubicBezTo>
                  <a:cubicBezTo>
                    <a:pt x="346" y="1091"/>
                    <a:pt x="348" y="1104"/>
                    <a:pt x="349" y="1117"/>
                  </a:cubicBezTo>
                  <a:cubicBezTo>
                    <a:pt x="351" y="1153"/>
                    <a:pt x="351" y="1189"/>
                    <a:pt x="342" y="1225"/>
                  </a:cubicBezTo>
                  <a:cubicBezTo>
                    <a:pt x="332" y="1270"/>
                    <a:pt x="307" y="1306"/>
                    <a:pt x="271" y="1334"/>
                  </a:cubicBezTo>
                  <a:cubicBezTo>
                    <a:pt x="269" y="1336"/>
                    <a:pt x="267" y="1337"/>
                    <a:pt x="265" y="1339"/>
                  </a:cubicBezTo>
                  <a:cubicBezTo>
                    <a:pt x="285" y="1380"/>
                    <a:pt x="307" y="1419"/>
                    <a:pt x="334" y="1457"/>
                  </a:cubicBezTo>
                  <a:cubicBezTo>
                    <a:pt x="328" y="1439"/>
                    <a:pt x="323" y="1422"/>
                    <a:pt x="319" y="1405"/>
                  </a:cubicBezTo>
                  <a:cubicBezTo>
                    <a:pt x="302" y="1336"/>
                    <a:pt x="329" y="1273"/>
                    <a:pt x="390" y="1237"/>
                  </a:cubicBezTo>
                  <a:cubicBezTo>
                    <a:pt x="393" y="1235"/>
                    <a:pt x="397" y="1233"/>
                    <a:pt x="402" y="1230"/>
                  </a:cubicBezTo>
                  <a:cubicBezTo>
                    <a:pt x="408" y="1254"/>
                    <a:pt x="416" y="1277"/>
                    <a:pt x="421" y="1300"/>
                  </a:cubicBezTo>
                  <a:cubicBezTo>
                    <a:pt x="429" y="1333"/>
                    <a:pt x="434" y="1366"/>
                    <a:pt x="431" y="1399"/>
                  </a:cubicBezTo>
                  <a:cubicBezTo>
                    <a:pt x="428" y="1442"/>
                    <a:pt x="411" y="1480"/>
                    <a:pt x="384" y="1513"/>
                  </a:cubicBezTo>
                  <a:cubicBezTo>
                    <a:pt x="383" y="1514"/>
                    <a:pt x="381" y="1516"/>
                    <a:pt x="379" y="1518"/>
                  </a:cubicBezTo>
                  <a:cubicBezTo>
                    <a:pt x="409" y="1554"/>
                    <a:pt x="441" y="1588"/>
                    <a:pt x="478" y="1619"/>
                  </a:cubicBezTo>
                  <a:cubicBezTo>
                    <a:pt x="474" y="1614"/>
                    <a:pt x="470" y="1609"/>
                    <a:pt x="467" y="1604"/>
                  </a:cubicBezTo>
                  <a:cubicBezTo>
                    <a:pt x="448" y="1576"/>
                    <a:pt x="434" y="1547"/>
                    <a:pt x="430" y="1513"/>
                  </a:cubicBezTo>
                  <a:cubicBezTo>
                    <a:pt x="422" y="1455"/>
                    <a:pt x="450" y="1403"/>
                    <a:pt x="491" y="1374"/>
                  </a:cubicBezTo>
                  <a:cubicBezTo>
                    <a:pt x="524" y="1429"/>
                    <a:pt x="554" y="1485"/>
                    <a:pt x="564" y="1550"/>
                  </a:cubicBezTo>
                  <a:cubicBezTo>
                    <a:pt x="571" y="1591"/>
                    <a:pt x="563" y="1630"/>
                    <a:pt x="545" y="1668"/>
                  </a:cubicBezTo>
                  <a:cubicBezTo>
                    <a:pt x="544" y="1670"/>
                    <a:pt x="543" y="1672"/>
                    <a:pt x="541" y="1674"/>
                  </a:cubicBezTo>
                  <a:cubicBezTo>
                    <a:pt x="585" y="1708"/>
                    <a:pt x="632" y="1737"/>
                    <a:pt x="682" y="1762"/>
                  </a:cubicBezTo>
                  <a:cubicBezTo>
                    <a:pt x="680" y="1760"/>
                    <a:pt x="677" y="1758"/>
                    <a:pt x="675" y="1756"/>
                  </a:cubicBezTo>
                  <a:cubicBezTo>
                    <a:pt x="648" y="1733"/>
                    <a:pt x="624" y="1709"/>
                    <a:pt x="607" y="1678"/>
                  </a:cubicBezTo>
                  <a:cubicBezTo>
                    <a:pt x="577" y="1624"/>
                    <a:pt x="584" y="1556"/>
                    <a:pt x="624" y="1508"/>
                  </a:cubicBezTo>
                  <a:cubicBezTo>
                    <a:pt x="631" y="1515"/>
                    <a:pt x="637" y="1521"/>
                    <a:pt x="643" y="1527"/>
                  </a:cubicBezTo>
                  <a:cubicBezTo>
                    <a:pt x="681" y="1565"/>
                    <a:pt x="715" y="1605"/>
                    <a:pt x="742" y="1650"/>
                  </a:cubicBezTo>
                  <a:cubicBezTo>
                    <a:pt x="770" y="1697"/>
                    <a:pt x="780" y="1747"/>
                    <a:pt x="770" y="1800"/>
                  </a:cubicBezTo>
                  <a:cubicBezTo>
                    <a:pt x="769" y="1806"/>
                    <a:pt x="773" y="1807"/>
                    <a:pt x="776" y="1808"/>
                  </a:cubicBezTo>
                  <a:cubicBezTo>
                    <a:pt x="817" y="1822"/>
                    <a:pt x="858" y="1837"/>
                    <a:pt x="900" y="1851"/>
                  </a:cubicBezTo>
                  <a:cubicBezTo>
                    <a:pt x="902" y="1852"/>
                    <a:pt x="905" y="1853"/>
                    <a:pt x="908" y="1853"/>
                  </a:cubicBezTo>
                  <a:cubicBezTo>
                    <a:pt x="913" y="1855"/>
                    <a:pt x="918" y="1858"/>
                    <a:pt x="915" y="1864"/>
                  </a:cubicBezTo>
                  <a:cubicBezTo>
                    <a:pt x="913" y="1870"/>
                    <a:pt x="909" y="1870"/>
                    <a:pt x="903" y="1868"/>
                  </a:cubicBezTo>
                  <a:cubicBezTo>
                    <a:pt x="890" y="1864"/>
                    <a:pt x="877" y="1861"/>
                    <a:pt x="864" y="1856"/>
                  </a:cubicBezTo>
                  <a:cubicBezTo>
                    <a:pt x="832" y="1845"/>
                    <a:pt x="801" y="1834"/>
                    <a:pt x="770" y="1822"/>
                  </a:cubicBezTo>
                  <a:cubicBezTo>
                    <a:pt x="764" y="1820"/>
                    <a:pt x="762" y="1820"/>
                    <a:pt x="758" y="1825"/>
                  </a:cubicBezTo>
                  <a:cubicBezTo>
                    <a:pt x="731" y="1857"/>
                    <a:pt x="695" y="1874"/>
                    <a:pt x="654" y="1881"/>
                  </a:cubicBezTo>
                  <a:cubicBezTo>
                    <a:pt x="590" y="1891"/>
                    <a:pt x="531" y="1875"/>
                    <a:pt x="473" y="1850"/>
                  </a:cubicBezTo>
                  <a:cubicBezTo>
                    <a:pt x="436" y="1833"/>
                    <a:pt x="401" y="1813"/>
                    <a:pt x="368" y="1789"/>
                  </a:cubicBezTo>
                  <a:cubicBezTo>
                    <a:pt x="364" y="1787"/>
                    <a:pt x="361" y="1783"/>
                    <a:pt x="356" y="1780"/>
                  </a:cubicBezTo>
                  <a:cubicBezTo>
                    <a:pt x="369" y="1770"/>
                    <a:pt x="383" y="1763"/>
                    <a:pt x="397" y="1758"/>
                  </a:cubicBezTo>
                  <a:cubicBezTo>
                    <a:pt x="449" y="1738"/>
                    <a:pt x="501" y="1736"/>
                    <a:pt x="555" y="1749"/>
                  </a:cubicBezTo>
                  <a:cubicBezTo>
                    <a:pt x="597" y="1758"/>
                    <a:pt x="639" y="1770"/>
                    <a:pt x="682" y="1782"/>
                  </a:cubicBezTo>
                  <a:cubicBezTo>
                    <a:pt x="678" y="1780"/>
                    <a:pt x="675" y="1778"/>
                    <a:pt x="671" y="1776"/>
                  </a:cubicBezTo>
                  <a:cubicBezTo>
                    <a:pt x="624" y="1751"/>
                    <a:pt x="580" y="1723"/>
                    <a:pt x="538" y="1691"/>
                  </a:cubicBezTo>
                  <a:cubicBezTo>
                    <a:pt x="533" y="1687"/>
                    <a:pt x="529" y="1687"/>
                    <a:pt x="524" y="1691"/>
                  </a:cubicBezTo>
                  <a:cubicBezTo>
                    <a:pt x="484" y="1719"/>
                    <a:pt x="440" y="1726"/>
                    <a:pt x="392" y="1718"/>
                  </a:cubicBezTo>
                  <a:cubicBezTo>
                    <a:pt x="347" y="1710"/>
                    <a:pt x="308" y="1689"/>
                    <a:pt x="272" y="1662"/>
                  </a:cubicBezTo>
                  <a:cubicBezTo>
                    <a:pt x="240" y="1638"/>
                    <a:pt x="211" y="1611"/>
                    <a:pt x="185" y="1581"/>
                  </a:cubicBezTo>
                  <a:cubicBezTo>
                    <a:pt x="183" y="1578"/>
                    <a:pt x="181" y="1575"/>
                    <a:pt x="178" y="1571"/>
                  </a:cubicBezTo>
                  <a:cubicBezTo>
                    <a:pt x="188" y="1568"/>
                    <a:pt x="198" y="1564"/>
                    <a:pt x="207" y="1562"/>
                  </a:cubicBezTo>
                  <a:cubicBezTo>
                    <a:pt x="263" y="1549"/>
                    <a:pt x="317" y="1557"/>
                    <a:pt x="368" y="1582"/>
                  </a:cubicBezTo>
                  <a:cubicBezTo>
                    <a:pt x="399" y="1597"/>
                    <a:pt x="429" y="1614"/>
                    <a:pt x="460" y="1631"/>
                  </a:cubicBezTo>
                  <a:cubicBezTo>
                    <a:pt x="462" y="1632"/>
                    <a:pt x="464" y="1633"/>
                    <a:pt x="467" y="1633"/>
                  </a:cubicBezTo>
                  <a:cubicBezTo>
                    <a:pt x="459" y="1625"/>
                    <a:pt x="450" y="1618"/>
                    <a:pt x="442" y="1610"/>
                  </a:cubicBezTo>
                  <a:cubicBezTo>
                    <a:pt x="418" y="1584"/>
                    <a:pt x="394" y="1558"/>
                    <a:pt x="370" y="1532"/>
                  </a:cubicBezTo>
                  <a:cubicBezTo>
                    <a:pt x="367" y="1528"/>
                    <a:pt x="365" y="1527"/>
                    <a:pt x="361" y="1529"/>
                  </a:cubicBezTo>
                  <a:cubicBezTo>
                    <a:pt x="311" y="1551"/>
                    <a:pt x="262" y="1546"/>
                    <a:pt x="215" y="1522"/>
                  </a:cubicBezTo>
                  <a:cubicBezTo>
                    <a:pt x="171" y="1499"/>
                    <a:pt x="138" y="1464"/>
                    <a:pt x="110" y="1425"/>
                  </a:cubicBezTo>
                  <a:cubicBezTo>
                    <a:pt x="97" y="1406"/>
                    <a:pt x="86" y="1385"/>
                    <a:pt x="74" y="1366"/>
                  </a:cubicBezTo>
                  <a:cubicBezTo>
                    <a:pt x="72" y="1364"/>
                    <a:pt x="72" y="1361"/>
                    <a:pt x="70" y="1358"/>
                  </a:cubicBezTo>
                  <a:cubicBezTo>
                    <a:pt x="90" y="1353"/>
                    <a:pt x="108" y="1353"/>
                    <a:pt x="127" y="1355"/>
                  </a:cubicBezTo>
                  <a:cubicBezTo>
                    <a:pt x="174" y="1359"/>
                    <a:pt x="216" y="1379"/>
                    <a:pt x="252" y="1408"/>
                  </a:cubicBezTo>
                  <a:cubicBezTo>
                    <a:pt x="273" y="1425"/>
                    <a:pt x="293" y="1443"/>
                    <a:pt x="314" y="1461"/>
                  </a:cubicBezTo>
                  <a:cubicBezTo>
                    <a:pt x="315" y="1462"/>
                    <a:pt x="316" y="1463"/>
                    <a:pt x="316" y="1463"/>
                  </a:cubicBezTo>
                  <a:cubicBezTo>
                    <a:pt x="294" y="1424"/>
                    <a:pt x="271" y="1386"/>
                    <a:pt x="248" y="1346"/>
                  </a:cubicBezTo>
                  <a:cubicBezTo>
                    <a:pt x="227" y="1351"/>
                    <a:pt x="204" y="1352"/>
                    <a:pt x="182" y="1347"/>
                  </a:cubicBezTo>
                  <a:cubicBezTo>
                    <a:pt x="138" y="1337"/>
                    <a:pt x="104" y="1312"/>
                    <a:pt x="78" y="1278"/>
                  </a:cubicBezTo>
                  <a:cubicBezTo>
                    <a:pt x="47" y="1237"/>
                    <a:pt x="27" y="1191"/>
                    <a:pt x="13" y="1142"/>
                  </a:cubicBezTo>
                  <a:cubicBezTo>
                    <a:pt x="13" y="1141"/>
                    <a:pt x="13" y="1139"/>
                    <a:pt x="12" y="1135"/>
                  </a:cubicBezTo>
                  <a:cubicBezTo>
                    <a:pt x="26" y="1137"/>
                    <a:pt x="40" y="1138"/>
                    <a:pt x="53" y="1141"/>
                  </a:cubicBezTo>
                  <a:cubicBezTo>
                    <a:pt x="105" y="1152"/>
                    <a:pt x="145" y="1182"/>
                    <a:pt x="177" y="1222"/>
                  </a:cubicBezTo>
                  <a:cubicBezTo>
                    <a:pt x="191" y="1240"/>
                    <a:pt x="205" y="1258"/>
                    <a:pt x="217" y="1275"/>
                  </a:cubicBezTo>
                  <a:cubicBezTo>
                    <a:pt x="205" y="1237"/>
                    <a:pt x="192" y="1197"/>
                    <a:pt x="180" y="1156"/>
                  </a:cubicBezTo>
                  <a:cubicBezTo>
                    <a:pt x="168" y="1155"/>
                    <a:pt x="156" y="1155"/>
                    <a:pt x="144" y="1152"/>
                  </a:cubicBezTo>
                  <a:cubicBezTo>
                    <a:pt x="97" y="1142"/>
                    <a:pt x="64" y="1114"/>
                    <a:pt x="40" y="1073"/>
                  </a:cubicBezTo>
                  <a:cubicBezTo>
                    <a:pt x="18" y="1033"/>
                    <a:pt x="8" y="990"/>
                    <a:pt x="2" y="945"/>
                  </a:cubicBezTo>
                  <a:cubicBezTo>
                    <a:pt x="1" y="942"/>
                    <a:pt x="1" y="940"/>
                    <a:pt x="0" y="937"/>
                  </a:cubicBezTo>
                  <a:cubicBezTo>
                    <a:pt x="0" y="932"/>
                    <a:pt x="0" y="927"/>
                    <a:pt x="0" y="9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latin typeface="+mj-ea"/>
                <a:ea typeface="+mj-ea"/>
              </a:endParaRPr>
            </a:p>
          </p:txBody>
        </p:sp>
      </p:grpSp>
      <p:sp>
        <p:nvSpPr>
          <p:cNvPr id="61" name="文本框 60">
            <a:extLst>
              <a:ext uri="{FF2B5EF4-FFF2-40B4-BE49-F238E27FC236}">
                <a16:creationId xmlns:a16="http://schemas.microsoft.com/office/drawing/2014/main" id="{EDBE4105-E94C-839D-1197-E017EBD43C53}"/>
              </a:ext>
            </a:extLst>
          </p:cNvPr>
          <p:cNvSpPr txBox="1"/>
          <p:nvPr/>
        </p:nvSpPr>
        <p:spPr>
          <a:xfrm>
            <a:off x="9277472" y="1956244"/>
            <a:ext cx="1390514" cy="646331"/>
          </a:xfrm>
          <a:prstGeom prst="rect">
            <a:avLst/>
          </a:prstGeom>
          <a:noFill/>
        </p:spPr>
        <p:txBody>
          <a:bodyPr wrap="square" rtlCol="0">
            <a:noAutofit/>
          </a:bodyPr>
          <a:lstStyle>
            <a:defPPr>
              <a:defRPr lang="zh-CN"/>
            </a:defPPr>
            <a:lvl1pPr marR="0" lvl="0" indent="0" fontAlgn="auto">
              <a:lnSpc>
                <a:spcPct val="100000"/>
              </a:lnSpc>
              <a:spcBef>
                <a:spcPts val="0"/>
              </a:spcBef>
              <a:spcAft>
                <a:spcPts val="0"/>
              </a:spcAft>
              <a:buClrTx/>
              <a:buSzTx/>
              <a:buFontTx/>
              <a:buNone/>
              <a:tabLst/>
              <a:defRPr kumimoji="0" sz="2000" b="0" i="0" u="none" strike="noStrike" cap="none" spc="0" normalizeH="0" baseline="0">
                <a:ln>
                  <a:noFill/>
                </a:ln>
                <a:gradFill flip="none" rotWithShape="1">
                  <a:gsLst>
                    <a:gs pos="0">
                      <a:schemeClr val="accent2"/>
                    </a:gs>
                    <a:gs pos="88000">
                      <a:schemeClr val="accent2">
                        <a:lumMod val="90000"/>
                      </a:schemeClr>
                    </a:gs>
                  </a:gsLst>
                  <a:lin ang="2700000" scaled="1"/>
                  <a:tileRect/>
                </a:gradFill>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pPr algn="ctr"/>
            <a:r>
              <a:rPr lang="zh-CN" altLang="en-US" sz="1800">
                <a:solidFill>
                  <a:schemeClr val="accent1"/>
                </a:solidFill>
                <a:latin typeface="+mj-ea"/>
                <a:ea typeface="+mj-ea"/>
              </a:rPr>
              <a:t>具有很强</a:t>
            </a:r>
            <a:endParaRPr lang="en-US" altLang="zh-CN" sz="1800">
              <a:solidFill>
                <a:schemeClr val="accent1"/>
              </a:solidFill>
              <a:latin typeface="+mj-ea"/>
              <a:ea typeface="+mj-ea"/>
            </a:endParaRPr>
          </a:p>
          <a:p>
            <a:pPr algn="ctr"/>
            <a:r>
              <a:rPr lang="zh-CN" altLang="en-US" sz="1800">
                <a:solidFill>
                  <a:schemeClr val="accent1"/>
                </a:solidFill>
                <a:latin typeface="+mj-ea"/>
                <a:ea typeface="+mj-ea"/>
              </a:rPr>
              <a:t>趣味性</a:t>
            </a:r>
            <a:endParaRPr lang="zh-CN" altLang="en-US" sz="1800" dirty="0">
              <a:solidFill>
                <a:schemeClr val="accent1"/>
              </a:solidFill>
              <a:latin typeface="+mj-ea"/>
              <a:ea typeface="+mj-ea"/>
            </a:endParaRPr>
          </a:p>
        </p:txBody>
      </p:sp>
      <p:grpSp>
        <p:nvGrpSpPr>
          <p:cNvPr id="62" name="组合 61">
            <a:extLst>
              <a:ext uri="{FF2B5EF4-FFF2-40B4-BE49-F238E27FC236}">
                <a16:creationId xmlns:a16="http://schemas.microsoft.com/office/drawing/2014/main" id="{C1CC7539-9CB8-CCDE-A1A4-0635C86A0324}"/>
              </a:ext>
            </a:extLst>
          </p:cNvPr>
          <p:cNvGrpSpPr/>
          <p:nvPr/>
        </p:nvGrpSpPr>
        <p:grpSpPr>
          <a:xfrm>
            <a:off x="9087190" y="3230336"/>
            <a:ext cx="1771079" cy="610821"/>
            <a:chOff x="2401887" y="6343651"/>
            <a:chExt cx="10306035" cy="3554413"/>
          </a:xfrm>
          <a:gradFill flip="none" rotWithShape="1">
            <a:gsLst>
              <a:gs pos="0">
                <a:schemeClr val="accent1">
                  <a:lumMod val="90000"/>
                </a:schemeClr>
              </a:gs>
              <a:gs pos="95000">
                <a:schemeClr val="accent1">
                  <a:lumMod val="75000"/>
                </a:schemeClr>
              </a:gs>
            </a:gsLst>
            <a:lin ang="5400000" scaled="1"/>
            <a:tileRect/>
          </a:gradFill>
        </p:grpSpPr>
        <p:sp>
          <p:nvSpPr>
            <p:cNvPr id="63" name="Freeform 1266">
              <a:extLst>
                <a:ext uri="{FF2B5EF4-FFF2-40B4-BE49-F238E27FC236}">
                  <a16:creationId xmlns:a16="http://schemas.microsoft.com/office/drawing/2014/main" id="{03C21FED-783C-EC0E-9B97-8764006145C8}"/>
                </a:ext>
              </a:extLst>
            </p:cNvPr>
            <p:cNvSpPr>
              <a:spLocks/>
            </p:cNvSpPr>
            <p:nvPr/>
          </p:nvSpPr>
          <p:spPr bwMode="auto">
            <a:xfrm>
              <a:off x="11028346" y="6343651"/>
              <a:ext cx="1679576" cy="3519493"/>
            </a:xfrm>
            <a:custGeom>
              <a:avLst/>
              <a:gdLst>
                <a:gd name="T0" fmla="*/ 683 w 900"/>
                <a:gd name="T1" fmla="*/ 1322 h 1887"/>
                <a:gd name="T2" fmla="*/ 621 w 900"/>
                <a:gd name="T3" fmla="*/ 1439 h 1887"/>
                <a:gd name="T4" fmla="*/ 824 w 900"/>
                <a:gd name="T5" fmla="*/ 1387 h 1887"/>
                <a:gd name="T6" fmla="*/ 479 w 900"/>
                <a:gd name="T7" fmla="*/ 1621 h 1887"/>
                <a:gd name="T8" fmla="*/ 762 w 900"/>
                <a:gd name="T9" fmla="*/ 1543 h 1887"/>
                <a:gd name="T10" fmla="*/ 431 w 900"/>
                <a:gd name="T11" fmla="*/ 1687 h 1887"/>
                <a:gd name="T12" fmla="*/ 436 w 900"/>
                <a:gd name="T13" fmla="*/ 1733 h 1887"/>
                <a:gd name="T14" fmla="*/ 559 w 900"/>
                <a:gd name="T15" fmla="*/ 1792 h 1887"/>
                <a:gd name="T16" fmla="*/ 194 w 900"/>
                <a:gd name="T17" fmla="*/ 1826 h 1887"/>
                <a:gd name="T18" fmla="*/ 51 w 900"/>
                <a:gd name="T19" fmla="*/ 1867 h 1887"/>
                <a:gd name="T20" fmla="*/ 309 w 900"/>
                <a:gd name="T21" fmla="*/ 1508 h 1887"/>
                <a:gd name="T22" fmla="*/ 270 w 900"/>
                <a:gd name="T23" fmla="*/ 1764 h 1887"/>
                <a:gd name="T24" fmla="*/ 434 w 900"/>
                <a:gd name="T25" fmla="*/ 1368 h 1887"/>
                <a:gd name="T26" fmla="*/ 466 w 900"/>
                <a:gd name="T27" fmla="*/ 1606 h 1887"/>
                <a:gd name="T28" fmla="*/ 495 w 900"/>
                <a:gd name="T29" fmla="*/ 1364 h 1887"/>
                <a:gd name="T30" fmla="*/ 599 w 900"/>
                <a:gd name="T31" fmla="*/ 1435 h 1887"/>
                <a:gd name="T32" fmla="*/ 581 w 900"/>
                <a:gd name="T33" fmla="*/ 1221 h 1887"/>
                <a:gd name="T34" fmla="*/ 686 w 900"/>
                <a:gd name="T35" fmla="*/ 1249 h 1887"/>
                <a:gd name="T36" fmla="*/ 599 w 900"/>
                <a:gd name="T37" fmla="*/ 997 h 1887"/>
                <a:gd name="T38" fmla="*/ 731 w 900"/>
                <a:gd name="T39" fmla="*/ 946 h 1887"/>
                <a:gd name="T40" fmla="*/ 563 w 900"/>
                <a:gd name="T41" fmla="*/ 759 h 1887"/>
                <a:gd name="T42" fmla="*/ 715 w 900"/>
                <a:gd name="T43" fmla="*/ 772 h 1887"/>
                <a:gd name="T44" fmla="*/ 526 w 900"/>
                <a:gd name="T45" fmla="*/ 622 h 1887"/>
                <a:gd name="T46" fmla="*/ 669 w 900"/>
                <a:gd name="T47" fmla="*/ 618 h 1887"/>
                <a:gd name="T48" fmla="*/ 562 w 900"/>
                <a:gd name="T49" fmla="*/ 494 h 1887"/>
                <a:gd name="T50" fmla="*/ 592 w 900"/>
                <a:gd name="T51" fmla="*/ 471 h 1887"/>
                <a:gd name="T52" fmla="*/ 556 w 900"/>
                <a:gd name="T53" fmla="*/ 410 h 1887"/>
                <a:gd name="T54" fmla="*/ 361 w 900"/>
                <a:gd name="T55" fmla="*/ 332 h 1887"/>
                <a:gd name="T56" fmla="*/ 443 w 900"/>
                <a:gd name="T57" fmla="*/ 279 h 1887"/>
                <a:gd name="T58" fmla="*/ 222 w 900"/>
                <a:gd name="T59" fmla="*/ 225 h 1887"/>
                <a:gd name="T60" fmla="*/ 197 w 900"/>
                <a:gd name="T61" fmla="*/ 187 h 1887"/>
                <a:gd name="T62" fmla="*/ 180 w 900"/>
                <a:gd name="T63" fmla="*/ 104 h 1887"/>
                <a:gd name="T64" fmla="*/ 204 w 900"/>
                <a:gd name="T65" fmla="*/ 84 h 1887"/>
                <a:gd name="T66" fmla="*/ 218 w 900"/>
                <a:gd name="T67" fmla="*/ 0 h 1887"/>
                <a:gd name="T68" fmla="*/ 338 w 900"/>
                <a:gd name="T69" fmla="*/ 171 h 1887"/>
                <a:gd name="T70" fmla="*/ 423 w 900"/>
                <a:gd name="T71" fmla="*/ 138 h 1887"/>
                <a:gd name="T72" fmla="*/ 472 w 900"/>
                <a:gd name="T73" fmla="*/ 272 h 1887"/>
                <a:gd name="T74" fmla="*/ 534 w 900"/>
                <a:gd name="T75" fmla="*/ 221 h 1887"/>
                <a:gd name="T76" fmla="*/ 573 w 900"/>
                <a:gd name="T77" fmla="*/ 398 h 1887"/>
                <a:gd name="T78" fmla="*/ 648 w 900"/>
                <a:gd name="T79" fmla="*/ 352 h 1887"/>
                <a:gd name="T80" fmla="*/ 654 w 900"/>
                <a:gd name="T81" fmla="*/ 522 h 1887"/>
                <a:gd name="T82" fmla="*/ 727 w 900"/>
                <a:gd name="T83" fmla="*/ 429 h 1887"/>
                <a:gd name="T84" fmla="*/ 790 w 900"/>
                <a:gd name="T85" fmla="*/ 517 h 1887"/>
                <a:gd name="T86" fmla="*/ 731 w 900"/>
                <a:gd name="T87" fmla="*/ 770 h 1887"/>
                <a:gd name="T88" fmla="*/ 859 w 900"/>
                <a:gd name="T89" fmla="*/ 692 h 1887"/>
                <a:gd name="T90" fmla="*/ 749 w 900"/>
                <a:gd name="T91" fmla="*/ 946 h 1887"/>
                <a:gd name="T92" fmla="*/ 849 w 900"/>
                <a:gd name="T93" fmla="*/ 902 h 1887"/>
                <a:gd name="T94" fmla="*/ 738 w 900"/>
                <a:gd name="T95" fmla="*/ 1127 h 1887"/>
                <a:gd name="T96" fmla="*/ 712 w 900"/>
                <a:gd name="T97" fmla="*/ 1236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0" h="1887">
                  <a:moveTo>
                    <a:pt x="900" y="1106"/>
                  </a:moveTo>
                  <a:cubicBezTo>
                    <a:pt x="894" y="1125"/>
                    <a:pt x="889" y="1144"/>
                    <a:pt x="883" y="1163"/>
                  </a:cubicBezTo>
                  <a:cubicBezTo>
                    <a:pt x="869" y="1202"/>
                    <a:pt x="851" y="1239"/>
                    <a:pt x="823" y="1269"/>
                  </a:cubicBezTo>
                  <a:cubicBezTo>
                    <a:pt x="785" y="1310"/>
                    <a:pt x="739" y="1329"/>
                    <a:pt x="683" y="1322"/>
                  </a:cubicBezTo>
                  <a:cubicBezTo>
                    <a:pt x="679" y="1322"/>
                    <a:pt x="676" y="1322"/>
                    <a:pt x="674" y="1326"/>
                  </a:cubicBezTo>
                  <a:cubicBezTo>
                    <a:pt x="655" y="1364"/>
                    <a:pt x="636" y="1402"/>
                    <a:pt x="617" y="1440"/>
                  </a:cubicBezTo>
                  <a:cubicBezTo>
                    <a:pt x="616" y="1441"/>
                    <a:pt x="617" y="1441"/>
                    <a:pt x="616" y="1443"/>
                  </a:cubicBezTo>
                  <a:cubicBezTo>
                    <a:pt x="618" y="1441"/>
                    <a:pt x="620" y="1440"/>
                    <a:pt x="621" y="1439"/>
                  </a:cubicBezTo>
                  <a:cubicBezTo>
                    <a:pt x="651" y="1408"/>
                    <a:pt x="680" y="1377"/>
                    <a:pt x="717" y="1355"/>
                  </a:cubicBezTo>
                  <a:cubicBezTo>
                    <a:pt x="756" y="1330"/>
                    <a:pt x="800" y="1318"/>
                    <a:pt x="847" y="1322"/>
                  </a:cubicBezTo>
                  <a:cubicBezTo>
                    <a:pt x="850" y="1322"/>
                    <a:pt x="852" y="1323"/>
                    <a:pt x="858" y="1324"/>
                  </a:cubicBezTo>
                  <a:cubicBezTo>
                    <a:pt x="846" y="1346"/>
                    <a:pt x="836" y="1367"/>
                    <a:pt x="824" y="1387"/>
                  </a:cubicBezTo>
                  <a:cubicBezTo>
                    <a:pt x="803" y="1422"/>
                    <a:pt x="778" y="1454"/>
                    <a:pt x="746" y="1479"/>
                  </a:cubicBezTo>
                  <a:cubicBezTo>
                    <a:pt x="693" y="1520"/>
                    <a:pt x="635" y="1533"/>
                    <a:pt x="571" y="1510"/>
                  </a:cubicBezTo>
                  <a:cubicBezTo>
                    <a:pt x="555" y="1529"/>
                    <a:pt x="541" y="1548"/>
                    <a:pt x="525" y="1567"/>
                  </a:cubicBezTo>
                  <a:cubicBezTo>
                    <a:pt x="510" y="1585"/>
                    <a:pt x="494" y="1602"/>
                    <a:pt x="479" y="1621"/>
                  </a:cubicBezTo>
                  <a:cubicBezTo>
                    <a:pt x="482" y="1619"/>
                    <a:pt x="485" y="1617"/>
                    <a:pt x="489" y="1615"/>
                  </a:cubicBezTo>
                  <a:cubicBezTo>
                    <a:pt x="516" y="1598"/>
                    <a:pt x="543" y="1580"/>
                    <a:pt x="571" y="1565"/>
                  </a:cubicBezTo>
                  <a:cubicBezTo>
                    <a:pt x="610" y="1543"/>
                    <a:pt x="653" y="1530"/>
                    <a:pt x="699" y="1531"/>
                  </a:cubicBezTo>
                  <a:cubicBezTo>
                    <a:pt x="720" y="1532"/>
                    <a:pt x="741" y="1534"/>
                    <a:pt x="762" y="1543"/>
                  </a:cubicBezTo>
                  <a:cubicBezTo>
                    <a:pt x="752" y="1556"/>
                    <a:pt x="743" y="1569"/>
                    <a:pt x="733" y="1580"/>
                  </a:cubicBezTo>
                  <a:cubicBezTo>
                    <a:pt x="699" y="1619"/>
                    <a:pt x="663" y="1654"/>
                    <a:pt x="617" y="1678"/>
                  </a:cubicBezTo>
                  <a:cubicBezTo>
                    <a:pt x="563" y="1706"/>
                    <a:pt x="507" y="1717"/>
                    <a:pt x="448" y="1695"/>
                  </a:cubicBezTo>
                  <a:cubicBezTo>
                    <a:pt x="442" y="1693"/>
                    <a:pt x="437" y="1690"/>
                    <a:pt x="431" y="1687"/>
                  </a:cubicBezTo>
                  <a:cubicBezTo>
                    <a:pt x="426" y="1684"/>
                    <a:pt x="421" y="1681"/>
                    <a:pt x="418" y="1679"/>
                  </a:cubicBezTo>
                  <a:cubicBezTo>
                    <a:pt x="369" y="1714"/>
                    <a:pt x="322" y="1749"/>
                    <a:pt x="277" y="1781"/>
                  </a:cubicBezTo>
                  <a:cubicBezTo>
                    <a:pt x="286" y="1778"/>
                    <a:pt x="300" y="1772"/>
                    <a:pt x="313" y="1768"/>
                  </a:cubicBezTo>
                  <a:cubicBezTo>
                    <a:pt x="353" y="1753"/>
                    <a:pt x="394" y="1740"/>
                    <a:pt x="436" y="1733"/>
                  </a:cubicBezTo>
                  <a:cubicBezTo>
                    <a:pt x="482" y="1726"/>
                    <a:pt x="526" y="1729"/>
                    <a:pt x="569" y="1747"/>
                  </a:cubicBezTo>
                  <a:cubicBezTo>
                    <a:pt x="578" y="1750"/>
                    <a:pt x="585" y="1754"/>
                    <a:pt x="593" y="1758"/>
                  </a:cubicBezTo>
                  <a:cubicBezTo>
                    <a:pt x="595" y="1759"/>
                    <a:pt x="596" y="1760"/>
                    <a:pt x="598" y="1762"/>
                  </a:cubicBezTo>
                  <a:cubicBezTo>
                    <a:pt x="585" y="1772"/>
                    <a:pt x="572" y="1782"/>
                    <a:pt x="559" y="1792"/>
                  </a:cubicBezTo>
                  <a:cubicBezTo>
                    <a:pt x="517" y="1822"/>
                    <a:pt x="472" y="1848"/>
                    <a:pt x="423" y="1865"/>
                  </a:cubicBezTo>
                  <a:cubicBezTo>
                    <a:pt x="374" y="1881"/>
                    <a:pt x="325" y="1887"/>
                    <a:pt x="275" y="1874"/>
                  </a:cubicBezTo>
                  <a:cubicBezTo>
                    <a:pt x="245" y="1866"/>
                    <a:pt x="218" y="1852"/>
                    <a:pt x="197" y="1829"/>
                  </a:cubicBezTo>
                  <a:cubicBezTo>
                    <a:pt x="196" y="1827"/>
                    <a:pt x="194" y="1826"/>
                    <a:pt x="194" y="1826"/>
                  </a:cubicBezTo>
                  <a:cubicBezTo>
                    <a:pt x="159" y="1840"/>
                    <a:pt x="125" y="1855"/>
                    <a:pt x="91" y="1869"/>
                  </a:cubicBezTo>
                  <a:cubicBezTo>
                    <a:pt x="80" y="1874"/>
                    <a:pt x="68" y="1877"/>
                    <a:pt x="57" y="1881"/>
                  </a:cubicBezTo>
                  <a:cubicBezTo>
                    <a:pt x="51" y="1883"/>
                    <a:pt x="46" y="1885"/>
                    <a:pt x="43" y="1878"/>
                  </a:cubicBezTo>
                  <a:cubicBezTo>
                    <a:pt x="40" y="1871"/>
                    <a:pt x="46" y="1869"/>
                    <a:pt x="51" y="1867"/>
                  </a:cubicBezTo>
                  <a:cubicBezTo>
                    <a:pt x="94" y="1849"/>
                    <a:pt x="136" y="1832"/>
                    <a:pt x="178" y="1815"/>
                  </a:cubicBezTo>
                  <a:cubicBezTo>
                    <a:pt x="183" y="1813"/>
                    <a:pt x="185" y="1811"/>
                    <a:pt x="184" y="1805"/>
                  </a:cubicBezTo>
                  <a:cubicBezTo>
                    <a:pt x="170" y="1749"/>
                    <a:pt x="179" y="1696"/>
                    <a:pt x="207" y="1646"/>
                  </a:cubicBezTo>
                  <a:cubicBezTo>
                    <a:pt x="235" y="1595"/>
                    <a:pt x="270" y="1550"/>
                    <a:pt x="309" y="1508"/>
                  </a:cubicBezTo>
                  <a:cubicBezTo>
                    <a:pt x="310" y="1507"/>
                    <a:pt x="311" y="1507"/>
                    <a:pt x="312" y="1506"/>
                  </a:cubicBezTo>
                  <a:cubicBezTo>
                    <a:pt x="342" y="1541"/>
                    <a:pt x="358" y="1580"/>
                    <a:pt x="352" y="1627"/>
                  </a:cubicBezTo>
                  <a:cubicBezTo>
                    <a:pt x="347" y="1671"/>
                    <a:pt x="324" y="1706"/>
                    <a:pt x="295" y="1737"/>
                  </a:cubicBezTo>
                  <a:cubicBezTo>
                    <a:pt x="287" y="1746"/>
                    <a:pt x="278" y="1755"/>
                    <a:pt x="270" y="1764"/>
                  </a:cubicBezTo>
                  <a:cubicBezTo>
                    <a:pt x="317" y="1736"/>
                    <a:pt x="362" y="1703"/>
                    <a:pt x="402" y="1668"/>
                  </a:cubicBezTo>
                  <a:cubicBezTo>
                    <a:pt x="394" y="1646"/>
                    <a:pt x="385" y="1625"/>
                    <a:pt x="379" y="1604"/>
                  </a:cubicBezTo>
                  <a:cubicBezTo>
                    <a:pt x="369" y="1568"/>
                    <a:pt x="372" y="1531"/>
                    <a:pt x="382" y="1495"/>
                  </a:cubicBezTo>
                  <a:cubicBezTo>
                    <a:pt x="394" y="1450"/>
                    <a:pt x="412" y="1408"/>
                    <a:pt x="434" y="1368"/>
                  </a:cubicBezTo>
                  <a:cubicBezTo>
                    <a:pt x="435" y="1367"/>
                    <a:pt x="435" y="1366"/>
                    <a:pt x="436" y="1364"/>
                  </a:cubicBezTo>
                  <a:cubicBezTo>
                    <a:pt x="475" y="1391"/>
                    <a:pt x="500" y="1427"/>
                    <a:pt x="505" y="1474"/>
                  </a:cubicBezTo>
                  <a:cubicBezTo>
                    <a:pt x="510" y="1517"/>
                    <a:pt x="496" y="1555"/>
                    <a:pt x="475" y="1591"/>
                  </a:cubicBezTo>
                  <a:cubicBezTo>
                    <a:pt x="472" y="1596"/>
                    <a:pt x="469" y="1601"/>
                    <a:pt x="466" y="1606"/>
                  </a:cubicBezTo>
                  <a:cubicBezTo>
                    <a:pt x="467" y="1607"/>
                    <a:pt x="468" y="1608"/>
                    <a:pt x="469" y="1608"/>
                  </a:cubicBezTo>
                  <a:cubicBezTo>
                    <a:pt x="498" y="1573"/>
                    <a:pt x="527" y="1538"/>
                    <a:pt x="557" y="1503"/>
                  </a:cubicBezTo>
                  <a:cubicBezTo>
                    <a:pt x="549" y="1493"/>
                    <a:pt x="541" y="1485"/>
                    <a:pt x="535" y="1476"/>
                  </a:cubicBezTo>
                  <a:cubicBezTo>
                    <a:pt x="510" y="1443"/>
                    <a:pt x="496" y="1405"/>
                    <a:pt x="495" y="1364"/>
                  </a:cubicBezTo>
                  <a:cubicBezTo>
                    <a:pt x="493" y="1314"/>
                    <a:pt x="502" y="1266"/>
                    <a:pt x="516" y="1218"/>
                  </a:cubicBezTo>
                  <a:cubicBezTo>
                    <a:pt x="516" y="1218"/>
                    <a:pt x="516" y="1217"/>
                    <a:pt x="517" y="1216"/>
                  </a:cubicBezTo>
                  <a:cubicBezTo>
                    <a:pt x="558" y="1236"/>
                    <a:pt x="591" y="1263"/>
                    <a:pt x="606" y="1307"/>
                  </a:cubicBezTo>
                  <a:cubicBezTo>
                    <a:pt x="620" y="1351"/>
                    <a:pt x="613" y="1393"/>
                    <a:pt x="599" y="1435"/>
                  </a:cubicBezTo>
                  <a:cubicBezTo>
                    <a:pt x="600" y="1436"/>
                    <a:pt x="601" y="1436"/>
                    <a:pt x="602" y="1436"/>
                  </a:cubicBezTo>
                  <a:cubicBezTo>
                    <a:pt x="622" y="1397"/>
                    <a:pt x="642" y="1357"/>
                    <a:pt x="661" y="1318"/>
                  </a:cubicBezTo>
                  <a:cubicBezTo>
                    <a:pt x="646" y="1306"/>
                    <a:pt x="633" y="1295"/>
                    <a:pt x="620" y="1283"/>
                  </a:cubicBezTo>
                  <a:cubicBezTo>
                    <a:pt x="603" y="1265"/>
                    <a:pt x="591" y="1244"/>
                    <a:pt x="581" y="1221"/>
                  </a:cubicBezTo>
                  <a:cubicBezTo>
                    <a:pt x="561" y="1175"/>
                    <a:pt x="561" y="1127"/>
                    <a:pt x="561" y="1079"/>
                  </a:cubicBezTo>
                  <a:cubicBezTo>
                    <a:pt x="561" y="1073"/>
                    <a:pt x="562" y="1066"/>
                    <a:pt x="563" y="1059"/>
                  </a:cubicBezTo>
                  <a:cubicBezTo>
                    <a:pt x="606" y="1068"/>
                    <a:pt x="641" y="1090"/>
                    <a:pt x="664" y="1127"/>
                  </a:cubicBezTo>
                  <a:cubicBezTo>
                    <a:pt x="687" y="1165"/>
                    <a:pt x="688" y="1207"/>
                    <a:pt x="686" y="1249"/>
                  </a:cubicBezTo>
                  <a:cubicBezTo>
                    <a:pt x="692" y="1229"/>
                    <a:pt x="698" y="1208"/>
                    <a:pt x="703" y="1188"/>
                  </a:cubicBezTo>
                  <a:cubicBezTo>
                    <a:pt x="708" y="1169"/>
                    <a:pt x="711" y="1150"/>
                    <a:pt x="715" y="1131"/>
                  </a:cubicBezTo>
                  <a:cubicBezTo>
                    <a:pt x="716" y="1127"/>
                    <a:pt x="716" y="1124"/>
                    <a:pt x="712" y="1123"/>
                  </a:cubicBezTo>
                  <a:cubicBezTo>
                    <a:pt x="654" y="1099"/>
                    <a:pt x="618" y="1056"/>
                    <a:pt x="599" y="997"/>
                  </a:cubicBezTo>
                  <a:cubicBezTo>
                    <a:pt x="589" y="967"/>
                    <a:pt x="582" y="936"/>
                    <a:pt x="578" y="903"/>
                  </a:cubicBezTo>
                  <a:cubicBezTo>
                    <a:pt x="619" y="904"/>
                    <a:pt x="654" y="918"/>
                    <a:pt x="682" y="948"/>
                  </a:cubicBezTo>
                  <a:cubicBezTo>
                    <a:pt x="710" y="978"/>
                    <a:pt x="720" y="1015"/>
                    <a:pt x="726" y="1054"/>
                  </a:cubicBezTo>
                  <a:cubicBezTo>
                    <a:pt x="731" y="1018"/>
                    <a:pt x="732" y="982"/>
                    <a:pt x="731" y="946"/>
                  </a:cubicBezTo>
                  <a:cubicBezTo>
                    <a:pt x="716" y="940"/>
                    <a:pt x="701" y="936"/>
                    <a:pt x="687" y="930"/>
                  </a:cubicBezTo>
                  <a:cubicBezTo>
                    <a:pt x="648" y="912"/>
                    <a:pt x="621" y="882"/>
                    <a:pt x="601" y="845"/>
                  </a:cubicBezTo>
                  <a:cubicBezTo>
                    <a:pt x="588" y="820"/>
                    <a:pt x="578" y="794"/>
                    <a:pt x="566" y="769"/>
                  </a:cubicBezTo>
                  <a:cubicBezTo>
                    <a:pt x="565" y="766"/>
                    <a:pt x="564" y="763"/>
                    <a:pt x="563" y="759"/>
                  </a:cubicBezTo>
                  <a:cubicBezTo>
                    <a:pt x="602" y="754"/>
                    <a:pt x="637" y="762"/>
                    <a:pt x="667" y="784"/>
                  </a:cubicBezTo>
                  <a:cubicBezTo>
                    <a:pt x="698" y="807"/>
                    <a:pt x="715" y="839"/>
                    <a:pt x="727" y="874"/>
                  </a:cubicBezTo>
                  <a:cubicBezTo>
                    <a:pt x="727" y="874"/>
                    <a:pt x="728" y="874"/>
                    <a:pt x="729" y="873"/>
                  </a:cubicBezTo>
                  <a:cubicBezTo>
                    <a:pt x="724" y="839"/>
                    <a:pt x="719" y="805"/>
                    <a:pt x="715" y="772"/>
                  </a:cubicBezTo>
                  <a:cubicBezTo>
                    <a:pt x="702" y="770"/>
                    <a:pt x="690" y="769"/>
                    <a:pt x="679" y="766"/>
                  </a:cubicBezTo>
                  <a:cubicBezTo>
                    <a:pt x="644" y="759"/>
                    <a:pt x="616" y="741"/>
                    <a:pt x="591" y="716"/>
                  </a:cubicBezTo>
                  <a:cubicBezTo>
                    <a:pt x="566" y="690"/>
                    <a:pt x="546" y="660"/>
                    <a:pt x="529" y="628"/>
                  </a:cubicBezTo>
                  <a:cubicBezTo>
                    <a:pt x="528" y="627"/>
                    <a:pt x="528" y="625"/>
                    <a:pt x="526" y="622"/>
                  </a:cubicBezTo>
                  <a:cubicBezTo>
                    <a:pt x="561" y="613"/>
                    <a:pt x="594" y="615"/>
                    <a:pt x="626" y="631"/>
                  </a:cubicBezTo>
                  <a:cubicBezTo>
                    <a:pt x="659" y="647"/>
                    <a:pt x="679" y="674"/>
                    <a:pt x="698" y="704"/>
                  </a:cubicBezTo>
                  <a:cubicBezTo>
                    <a:pt x="694" y="691"/>
                    <a:pt x="690" y="678"/>
                    <a:pt x="686" y="666"/>
                  </a:cubicBezTo>
                  <a:cubicBezTo>
                    <a:pt x="681" y="650"/>
                    <a:pt x="675" y="634"/>
                    <a:pt x="669" y="618"/>
                  </a:cubicBezTo>
                  <a:cubicBezTo>
                    <a:pt x="668" y="616"/>
                    <a:pt x="665" y="613"/>
                    <a:pt x="663" y="613"/>
                  </a:cubicBezTo>
                  <a:cubicBezTo>
                    <a:pt x="600" y="619"/>
                    <a:pt x="552" y="593"/>
                    <a:pt x="511" y="549"/>
                  </a:cubicBezTo>
                  <a:cubicBezTo>
                    <a:pt x="497" y="534"/>
                    <a:pt x="483" y="517"/>
                    <a:pt x="469" y="501"/>
                  </a:cubicBezTo>
                  <a:cubicBezTo>
                    <a:pt x="500" y="487"/>
                    <a:pt x="531" y="485"/>
                    <a:pt x="562" y="494"/>
                  </a:cubicBezTo>
                  <a:cubicBezTo>
                    <a:pt x="594" y="504"/>
                    <a:pt x="617" y="524"/>
                    <a:pt x="639" y="547"/>
                  </a:cubicBezTo>
                  <a:cubicBezTo>
                    <a:pt x="633" y="536"/>
                    <a:pt x="628" y="525"/>
                    <a:pt x="621" y="513"/>
                  </a:cubicBezTo>
                  <a:cubicBezTo>
                    <a:pt x="615" y="501"/>
                    <a:pt x="607" y="488"/>
                    <a:pt x="600" y="475"/>
                  </a:cubicBezTo>
                  <a:cubicBezTo>
                    <a:pt x="598" y="473"/>
                    <a:pt x="594" y="471"/>
                    <a:pt x="592" y="471"/>
                  </a:cubicBezTo>
                  <a:cubicBezTo>
                    <a:pt x="545" y="482"/>
                    <a:pt x="503" y="473"/>
                    <a:pt x="464" y="446"/>
                  </a:cubicBezTo>
                  <a:cubicBezTo>
                    <a:pt x="441" y="430"/>
                    <a:pt x="421" y="412"/>
                    <a:pt x="399" y="394"/>
                  </a:cubicBezTo>
                  <a:cubicBezTo>
                    <a:pt x="398" y="394"/>
                    <a:pt x="398" y="392"/>
                    <a:pt x="397" y="391"/>
                  </a:cubicBezTo>
                  <a:cubicBezTo>
                    <a:pt x="429" y="369"/>
                    <a:pt x="490" y="356"/>
                    <a:pt x="556" y="410"/>
                  </a:cubicBezTo>
                  <a:cubicBezTo>
                    <a:pt x="548" y="400"/>
                    <a:pt x="541" y="390"/>
                    <a:pt x="534" y="380"/>
                  </a:cubicBezTo>
                  <a:cubicBezTo>
                    <a:pt x="526" y="370"/>
                    <a:pt x="518" y="361"/>
                    <a:pt x="510" y="351"/>
                  </a:cubicBezTo>
                  <a:cubicBezTo>
                    <a:pt x="490" y="359"/>
                    <a:pt x="470" y="363"/>
                    <a:pt x="448" y="362"/>
                  </a:cubicBezTo>
                  <a:cubicBezTo>
                    <a:pt x="417" y="360"/>
                    <a:pt x="389" y="347"/>
                    <a:pt x="361" y="332"/>
                  </a:cubicBezTo>
                  <a:cubicBezTo>
                    <a:pt x="345" y="323"/>
                    <a:pt x="330" y="312"/>
                    <a:pt x="312" y="301"/>
                  </a:cubicBezTo>
                  <a:cubicBezTo>
                    <a:pt x="335" y="283"/>
                    <a:pt x="359" y="275"/>
                    <a:pt x="387" y="275"/>
                  </a:cubicBezTo>
                  <a:cubicBezTo>
                    <a:pt x="414" y="275"/>
                    <a:pt x="438" y="285"/>
                    <a:pt x="462" y="297"/>
                  </a:cubicBezTo>
                  <a:cubicBezTo>
                    <a:pt x="456" y="291"/>
                    <a:pt x="449" y="285"/>
                    <a:pt x="443" y="279"/>
                  </a:cubicBezTo>
                  <a:cubicBezTo>
                    <a:pt x="436" y="272"/>
                    <a:pt x="429" y="267"/>
                    <a:pt x="423" y="260"/>
                  </a:cubicBezTo>
                  <a:cubicBezTo>
                    <a:pt x="417" y="253"/>
                    <a:pt x="412" y="252"/>
                    <a:pt x="402" y="256"/>
                  </a:cubicBezTo>
                  <a:cubicBezTo>
                    <a:pt x="376" y="269"/>
                    <a:pt x="348" y="271"/>
                    <a:pt x="320" y="265"/>
                  </a:cubicBezTo>
                  <a:cubicBezTo>
                    <a:pt x="286" y="257"/>
                    <a:pt x="254" y="243"/>
                    <a:pt x="222" y="225"/>
                  </a:cubicBezTo>
                  <a:cubicBezTo>
                    <a:pt x="264" y="185"/>
                    <a:pt x="310" y="188"/>
                    <a:pt x="360" y="206"/>
                  </a:cubicBezTo>
                  <a:cubicBezTo>
                    <a:pt x="344" y="195"/>
                    <a:pt x="328" y="183"/>
                    <a:pt x="312" y="172"/>
                  </a:cubicBezTo>
                  <a:cubicBezTo>
                    <a:pt x="311" y="171"/>
                    <a:pt x="308" y="171"/>
                    <a:pt x="306" y="172"/>
                  </a:cubicBezTo>
                  <a:cubicBezTo>
                    <a:pt x="272" y="196"/>
                    <a:pt x="235" y="196"/>
                    <a:pt x="197" y="187"/>
                  </a:cubicBezTo>
                  <a:cubicBezTo>
                    <a:pt x="174" y="181"/>
                    <a:pt x="151" y="173"/>
                    <a:pt x="127" y="166"/>
                  </a:cubicBezTo>
                  <a:cubicBezTo>
                    <a:pt x="142" y="145"/>
                    <a:pt x="161" y="134"/>
                    <a:pt x="184" y="130"/>
                  </a:cubicBezTo>
                  <a:cubicBezTo>
                    <a:pt x="207" y="126"/>
                    <a:pt x="230" y="129"/>
                    <a:pt x="252" y="134"/>
                  </a:cubicBezTo>
                  <a:cubicBezTo>
                    <a:pt x="230" y="121"/>
                    <a:pt x="208" y="108"/>
                    <a:pt x="180" y="104"/>
                  </a:cubicBezTo>
                  <a:cubicBezTo>
                    <a:pt x="113" y="94"/>
                    <a:pt x="56" y="63"/>
                    <a:pt x="3" y="21"/>
                  </a:cubicBezTo>
                  <a:cubicBezTo>
                    <a:pt x="2" y="21"/>
                    <a:pt x="2" y="20"/>
                    <a:pt x="0" y="17"/>
                  </a:cubicBezTo>
                  <a:cubicBezTo>
                    <a:pt x="16" y="17"/>
                    <a:pt x="30" y="16"/>
                    <a:pt x="44" y="17"/>
                  </a:cubicBezTo>
                  <a:cubicBezTo>
                    <a:pt x="106" y="20"/>
                    <a:pt x="161" y="39"/>
                    <a:pt x="204" y="84"/>
                  </a:cubicBezTo>
                  <a:cubicBezTo>
                    <a:pt x="222" y="102"/>
                    <a:pt x="246" y="109"/>
                    <a:pt x="265" y="123"/>
                  </a:cubicBezTo>
                  <a:cubicBezTo>
                    <a:pt x="255" y="110"/>
                    <a:pt x="244" y="98"/>
                    <a:pt x="235" y="86"/>
                  </a:cubicBezTo>
                  <a:cubicBezTo>
                    <a:pt x="215" y="60"/>
                    <a:pt x="208" y="32"/>
                    <a:pt x="216" y="0"/>
                  </a:cubicBezTo>
                  <a:cubicBezTo>
                    <a:pt x="217" y="0"/>
                    <a:pt x="217" y="0"/>
                    <a:pt x="218" y="0"/>
                  </a:cubicBezTo>
                  <a:cubicBezTo>
                    <a:pt x="221" y="2"/>
                    <a:pt x="225" y="4"/>
                    <a:pt x="229" y="7"/>
                  </a:cubicBezTo>
                  <a:cubicBezTo>
                    <a:pt x="255" y="22"/>
                    <a:pt x="280" y="40"/>
                    <a:pt x="300" y="63"/>
                  </a:cubicBezTo>
                  <a:cubicBezTo>
                    <a:pt x="319" y="85"/>
                    <a:pt x="332" y="110"/>
                    <a:pt x="325" y="138"/>
                  </a:cubicBezTo>
                  <a:cubicBezTo>
                    <a:pt x="320" y="155"/>
                    <a:pt x="325" y="163"/>
                    <a:pt x="338" y="171"/>
                  </a:cubicBezTo>
                  <a:cubicBezTo>
                    <a:pt x="352" y="180"/>
                    <a:pt x="365" y="191"/>
                    <a:pt x="379" y="201"/>
                  </a:cubicBezTo>
                  <a:cubicBezTo>
                    <a:pt x="347" y="158"/>
                    <a:pt x="319" y="115"/>
                    <a:pt x="341" y="59"/>
                  </a:cubicBezTo>
                  <a:cubicBezTo>
                    <a:pt x="343" y="59"/>
                    <a:pt x="344" y="59"/>
                    <a:pt x="345" y="60"/>
                  </a:cubicBezTo>
                  <a:cubicBezTo>
                    <a:pt x="375" y="81"/>
                    <a:pt x="403" y="106"/>
                    <a:pt x="423" y="138"/>
                  </a:cubicBezTo>
                  <a:cubicBezTo>
                    <a:pt x="436" y="160"/>
                    <a:pt x="443" y="184"/>
                    <a:pt x="437" y="209"/>
                  </a:cubicBezTo>
                  <a:cubicBezTo>
                    <a:pt x="435" y="220"/>
                    <a:pt x="430" y="230"/>
                    <a:pt x="428" y="238"/>
                  </a:cubicBezTo>
                  <a:cubicBezTo>
                    <a:pt x="447" y="258"/>
                    <a:pt x="465" y="278"/>
                    <a:pt x="483" y="297"/>
                  </a:cubicBezTo>
                  <a:cubicBezTo>
                    <a:pt x="480" y="288"/>
                    <a:pt x="476" y="280"/>
                    <a:pt x="472" y="272"/>
                  </a:cubicBezTo>
                  <a:cubicBezTo>
                    <a:pt x="457" y="243"/>
                    <a:pt x="446" y="214"/>
                    <a:pt x="451" y="180"/>
                  </a:cubicBezTo>
                  <a:cubicBezTo>
                    <a:pt x="453" y="165"/>
                    <a:pt x="458" y="150"/>
                    <a:pt x="467" y="137"/>
                  </a:cubicBezTo>
                  <a:cubicBezTo>
                    <a:pt x="470" y="139"/>
                    <a:pt x="472" y="141"/>
                    <a:pt x="475" y="143"/>
                  </a:cubicBezTo>
                  <a:cubicBezTo>
                    <a:pt x="498" y="166"/>
                    <a:pt x="519" y="191"/>
                    <a:pt x="534" y="221"/>
                  </a:cubicBezTo>
                  <a:cubicBezTo>
                    <a:pt x="546" y="246"/>
                    <a:pt x="553" y="272"/>
                    <a:pt x="545" y="300"/>
                  </a:cubicBezTo>
                  <a:cubicBezTo>
                    <a:pt x="541" y="315"/>
                    <a:pt x="533" y="329"/>
                    <a:pt x="526" y="344"/>
                  </a:cubicBezTo>
                  <a:cubicBezTo>
                    <a:pt x="542" y="365"/>
                    <a:pt x="560" y="389"/>
                    <a:pt x="578" y="412"/>
                  </a:cubicBezTo>
                  <a:cubicBezTo>
                    <a:pt x="577" y="406"/>
                    <a:pt x="575" y="402"/>
                    <a:pt x="573" y="398"/>
                  </a:cubicBezTo>
                  <a:cubicBezTo>
                    <a:pt x="569" y="385"/>
                    <a:pt x="565" y="372"/>
                    <a:pt x="561" y="359"/>
                  </a:cubicBezTo>
                  <a:cubicBezTo>
                    <a:pt x="554" y="329"/>
                    <a:pt x="554" y="299"/>
                    <a:pt x="565" y="270"/>
                  </a:cubicBezTo>
                  <a:cubicBezTo>
                    <a:pt x="570" y="258"/>
                    <a:pt x="578" y="247"/>
                    <a:pt x="588" y="238"/>
                  </a:cubicBezTo>
                  <a:cubicBezTo>
                    <a:pt x="616" y="272"/>
                    <a:pt x="638" y="309"/>
                    <a:pt x="648" y="352"/>
                  </a:cubicBezTo>
                  <a:cubicBezTo>
                    <a:pt x="654" y="380"/>
                    <a:pt x="651" y="408"/>
                    <a:pt x="636" y="433"/>
                  </a:cubicBezTo>
                  <a:cubicBezTo>
                    <a:pt x="630" y="444"/>
                    <a:pt x="621" y="454"/>
                    <a:pt x="613" y="464"/>
                  </a:cubicBezTo>
                  <a:cubicBezTo>
                    <a:pt x="627" y="491"/>
                    <a:pt x="643" y="519"/>
                    <a:pt x="659" y="549"/>
                  </a:cubicBezTo>
                  <a:cubicBezTo>
                    <a:pt x="657" y="539"/>
                    <a:pt x="655" y="531"/>
                    <a:pt x="654" y="522"/>
                  </a:cubicBezTo>
                  <a:cubicBezTo>
                    <a:pt x="650" y="493"/>
                    <a:pt x="647" y="464"/>
                    <a:pt x="655" y="435"/>
                  </a:cubicBezTo>
                  <a:cubicBezTo>
                    <a:pt x="663" y="408"/>
                    <a:pt x="676" y="385"/>
                    <a:pt x="699" y="366"/>
                  </a:cubicBezTo>
                  <a:cubicBezTo>
                    <a:pt x="701" y="370"/>
                    <a:pt x="703" y="372"/>
                    <a:pt x="704" y="375"/>
                  </a:cubicBezTo>
                  <a:cubicBezTo>
                    <a:pt x="712" y="393"/>
                    <a:pt x="721" y="411"/>
                    <a:pt x="727" y="429"/>
                  </a:cubicBezTo>
                  <a:cubicBezTo>
                    <a:pt x="737" y="456"/>
                    <a:pt x="743" y="484"/>
                    <a:pt x="741" y="514"/>
                  </a:cubicBezTo>
                  <a:cubicBezTo>
                    <a:pt x="737" y="554"/>
                    <a:pt x="718" y="585"/>
                    <a:pt x="683" y="607"/>
                  </a:cubicBezTo>
                  <a:cubicBezTo>
                    <a:pt x="694" y="639"/>
                    <a:pt x="705" y="671"/>
                    <a:pt x="716" y="705"/>
                  </a:cubicBezTo>
                  <a:cubicBezTo>
                    <a:pt x="713" y="630"/>
                    <a:pt x="721" y="562"/>
                    <a:pt x="790" y="517"/>
                  </a:cubicBezTo>
                  <a:cubicBezTo>
                    <a:pt x="791" y="519"/>
                    <a:pt x="792" y="521"/>
                    <a:pt x="793" y="522"/>
                  </a:cubicBezTo>
                  <a:cubicBezTo>
                    <a:pt x="806" y="558"/>
                    <a:pt x="813" y="595"/>
                    <a:pt x="813" y="633"/>
                  </a:cubicBezTo>
                  <a:cubicBezTo>
                    <a:pt x="814" y="673"/>
                    <a:pt x="804" y="710"/>
                    <a:pt x="774" y="739"/>
                  </a:cubicBezTo>
                  <a:cubicBezTo>
                    <a:pt x="761" y="751"/>
                    <a:pt x="746" y="759"/>
                    <a:pt x="731" y="770"/>
                  </a:cubicBezTo>
                  <a:cubicBezTo>
                    <a:pt x="736" y="803"/>
                    <a:pt x="741" y="839"/>
                    <a:pt x="745" y="872"/>
                  </a:cubicBezTo>
                  <a:cubicBezTo>
                    <a:pt x="750" y="853"/>
                    <a:pt x="754" y="831"/>
                    <a:pt x="760" y="810"/>
                  </a:cubicBezTo>
                  <a:cubicBezTo>
                    <a:pt x="772" y="763"/>
                    <a:pt x="798" y="726"/>
                    <a:pt x="840" y="701"/>
                  </a:cubicBezTo>
                  <a:cubicBezTo>
                    <a:pt x="846" y="697"/>
                    <a:pt x="852" y="695"/>
                    <a:pt x="859" y="692"/>
                  </a:cubicBezTo>
                  <a:cubicBezTo>
                    <a:pt x="860" y="694"/>
                    <a:pt x="861" y="696"/>
                    <a:pt x="861" y="698"/>
                  </a:cubicBezTo>
                  <a:cubicBezTo>
                    <a:pt x="868" y="740"/>
                    <a:pt x="869" y="782"/>
                    <a:pt x="861" y="823"/>
                  </a:cubicBezTo>
                  <a:cubicBezTo>
                    <a:pt x="852" y="866"/>
                    <a:pt x="833" y="902"/>
                    <a:pt x="796" y="925"/>
                  </a:cubicBezTo>
                  <a:cubicBezTo>
                    <a:pt x="781" y="934"/>
                    <a:pt x="765" y="939"/>
                    <a:pt x="749" y="946"/>
                  </a:cubicBezTo>
                  <a:cubicBezTo>
                    <a:pt x="747" y="982"/>
                    <a:pt x="746" y="1019"/>
                    <a:pt x="744" y="1057"/>
                  </a:cubicBezTo>
                  <a:cubicBezTo>
                    <a:pt x="745" y="1054"/>
                    <a:pt x="746" y="1052"/>
                    <a:pt x="746" y="1050"/>
                  </a:cubicBezTo>
                  <a:cubicBezTo>
                    <a:pt x="755" y="1030"/>
                    <a:pt x="762" y="1010"/>
                    <a:pt x="771" y="990"/>
                  </a:cubicBezTo>
                  <a:cubicBezTo>
                    <a:pt x="789" y="953"/>
                    <a:pt x="814" y="923"/>
                    <a:pt x="849" y="902"/>
                  </a:cubicBezTo>
                  <a:cubicBezTo>
                    <a:pt x="864" y="893"/>
                    <a:pt x="880" y="886"/>
                    <a:pt x="898" y="883"/>
                  </a:cubicBezTo>
                  <a:cubicBezTo>
                    <a:pt x="898" y="885"/>
                    <a:pt x="898" y="886"/>
                    <a:pt x="898" y="887"/>
                  </a:cubicBezTo>
                  <a:cubicBezTo>
                    <a:pt x="898" y="935"/>
                    <a:pt x="891" y="983"/>
                    <a:pt x="872" y="1027"/>
                  </a:cubicBezTo>
                  <a:cubicBezTo>
                    <a:pt x="846" y="1086"/>
                    <a:pt x="804" y="1122"/>
                    <a:pt x="738" y="1127"/>
                  </a:cubicBezTo>
                  <a:cubicBezTo>
                    <a:pt x="732" y="1127"/>
                    <a:pt x="732" y="1131"/>
                    <a:pt x="731" y="1135"/>
                  </a:cubicBezTo>
                  <a:cubicBezTo>
                    <a:pt x="723" y="1170"/>
                    <a:pt x="714" y="1204"/>
                    <a:pt x="706" y="1238"/>
                  </a:cubicBezTo>
                  <a:cubicBezTo>
                    <a:pt x="705" y="1241"/>
                    <a:pt x="704" y="1244"/>
                    <a:pt x="704" y="1247"/>
                  </a:cubicBezTo>
                  <a:cubicBezTo>
                    <a:pt x="708" y="1244"/>
                    <a:pt x="710" y="1240"/>
                    <a:pt x="712" y="1236"/>
                  </a:cubicBezTo>
                  <a:cubicBezTo>
                    <a:pt x="734" y="1201"/>
                    <a:pt x="757" y="1167"/>
                    <a:pt x="789" y="1141"/>
                  </a:cubicBezTo>
                  <a:cubicBezTo>
                    <a:pt x="822" y="1116"/>
                    <a:pt x="858" y="1100"/>
                    <a:pt x="900" y="1099"/>
                  </a:cubicBezTo>
                  <a:cubicBezTo>
                    <a:pt x="900" y="1101"/>
                    <a:pt x="900" y="1104"/>
                    <a:pt x="900" y="1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latin typeface="+mj-ea"/>
                <a:ea typeface="+mj-ea"/>
              </a:endParaRPr>
            </a:p>
          </p:txBody>
        </p:sp>
        <p:sp>
          <p:nvSpPr>
            <p:cNvPr id="64" name="Freeform 1267">
              <a:extLst>
                <a:ext uri="{FF2B5EF4-FFF2-40B4-BE49-F238E27FC236}">
                  <a16:creationId xmlns:a16="http://schemas.microsoft.com/office/drawing/2014/main" id="{A4AEF180-042D-A289-1488-D7462DA5F67E}"/>
                </a:ext>
              </a:extLst>
            </p:cNvPr>
            <p:cNvSpPr>
              <a:spLocks/>
            </p:cNvSpPr>
            <p:nvPr/>
          </p:nvSpPr>
          <p:spPr bwMode="auto">
            <a:xfrm>
              <a:off x="2401887" y="6372227"/>
              <a:ext cx="1711326" cy="3525837"/>
            </a:xfrm>
            <a:custGeom>
              <a:avLst/>
              <a:gdLst>
                <a:gd name="T0" fmla="*/ 165 w 918"/>
                <a:gd name="T1" fmla="*/ 1085 h 1891"/>
                <a:gd name="T2" fmla="*/ 26 w 918"/>
                <a:gd name="T3" fmla="*/ 731 h 1891"/>
                <a:gd name="T4" fmla="*/ 152 w 918"/>
                <a:gd name="T5" fmla="*/ 898 h 1891"/>
                <a:gd name="T6" fmla="*/ 82 w 918"/>
                <a:gd name="T7" fmla="*/ 555 h 1891"/>
                <a:gd name="T8" fmla="*/ 164 w 918"/>
                <a:gd name="T9" fmla="*/ 607 h 1891"/>
                <a:gd name="T10" fmla="*/ 218 w 918"/>
                <a:gd name="T11" fmla="*/ 572 h 1891"/>
                <a:gd name="T12" fmla="*/ 268 w 918"/>
                <a:gd name="T13" fmla="*/ 258 h 1891"/>
                <a:gd name="T14" fmla="*/ 337 w 918"/>
                <a:gd name="T15" fmla="*/ 359 h 1891"/>
                <a:gd name="T16" fmla="*/ 400 w 918"/>
                <a:gd name="T17" fmla="*/ 195 h 1891"/>
                <a:gd name="T18" fmla="*/ 414 w 918"/>
                <a:gd name="T19" fmla="*/ 218 h 1891"/>
                <a:gd name="T20" fmla="*/ 473 w 918"/>
                <a:gd name="T21" fmla="*/ 209 h 1891"/>
                <a:gd name="T22" fmla="*/ 534 w 918"/>
                <a:gd name="T23" fmla="*/ 80 h 1891"/>
                <a:gd name="T24" fmla="*/ 634 w 918"/>
                <a:gd name="T25" fmla="*/ 88 h 1891"/>
                <a:gd name="T26" fmla="*/ 643 w 918"/>
                <a:gd name="T27" fmla="*/ 107 h 1891"/>
                <a:gd name="T28" fmla="*/ 688 w 918"/>
                <a:gd name="T29" fmla="*/ 173 h 1891"/>
                <a:gd name="T30" fmla="*/ 494 w 918"/>
                <a:gd name="T31" fmla="*/ 214 h 1891"/>
                <a:gd name="T32" fmla="*/ 447 w 918"/>
                <a:gd name="T33" fmla="*/ 264 h 1891"/>
                <a:gd name="T34" fmla="*/ 545 w 918"/>
                <a:gd name="T35" fmla="*/ 305 h 1891"/>
                <a:gd name="T36" fmla="*/ 347 w 918"/>
                <a:gd name="T37" fmla="*/ 373 h 1891"/>
                <a:gd name="T38" fmla="*/ 405 w 918"/>
                <a:gd name="T39" fmla="*/ 459 h 1891"/>
                <a:gd name="T40" fmla="*/ 237 w 918"/>
                <a:gd name="T41" fmla="*/ 570 h 1891"/>
                <a:gd name="T42" fmla="*/ 327 w 918"/>
                <a:gd name="T43" fmla="*/ 601 h 1891"/>
                <a:gd name="T44" fmla="*/ 190 w 918"/>
                <a:gd name="T45" fmla="*/ 730 h 1891"/>
                <a:gd name="T46" fmla="*/ 274 w 918"/>
                <a:gd name="T47" fmla="*/ 758 h 1891"/>
                <a:gd name="T48" fmla="*/ 187 w 918"/>
                <a:gd name="T49" fmla="*/ 858 h 1891"/>
                <a:gd name="T50" fmla="*/ 318 w 918"/>
                <a:gd name="T51" fmla="*/ 805 h 1891"/>
                <a:gd name="T52" fmla="*/ 181 w 918"/>
                <a:gd name="T53" fmla="*/ 1083 h 1891"/>
                <a:gd name="T54" fmla="*/ 321 w 918"/>
                <a:gd name="T55" fmla="*/ 922 h 1891"/>
                <a:gd name="T56" fmla="*/ 199 w 918"/>
                <a:gd name="T57" fmla="*/ 1160 h 1891"/>
                <a:gd name="T58" fmla="*/ 342 w 918"/>
                <a:gd name="T59" fmla="*/ 1078 h 1891"/>
                <a:gd name="T60" fmla="*/ 271 w 918"/>
                <a:gd name="T61" fmla="*/ 1334 h 1891"/>
                <a:gd name="T62" fmla="*/ 390 w 918"/>
                <a:gd name="T63" fmla="*/ 1237 h 1891"/>
                <a:gd name="T64" fmla="*/ 384 w 918"/>
                <a:gd name="T65" fmla="*/ 1513 h 1891"/>
                <a:gd name="T66" fmla="*/ 430 w 918"/>
                <a:gd name="T67" fmla="*/ 1513 h 1891"/>
                <a:gd name="T68" fmla="*/ 541 w 918"/>
                <a:gd name="T69" fmla="*/ 1674 h 1891"/>
                <a:gd name="T70" fmla="*/ 624 w 918"/>
                <a:gd name="T71" fmla="*/ 1508 h 1891"/>
                <a:gd name="T72" fmla="*/ 776 w 918"/>
                <a:gd name="T73" fmla="*/ 1808 h 1891"/>
                <a:gd name="T74" fmla="*/ 903 w 918"/>
                <a:gd name="T75" fmla="*/ 1868 h 1891"/>
                <a:gd name="T76" fmla="*/ 654 w 918"/>
                <a:gd name="T77" fmla="*/ 1881 h 1891"/>
                <a:gd name="T78" fmla="*/ 397 w 918"/>
                <a:gd name="T79" fmla="*/ 1758 h 1891"/>
                <a:gd name="T80" fmla="*/ 538 w 918"/>
                <a:gd name="T81" fmla="*/ 1691 h 1891"/>
                <a:gd name="T82" fmla="*/ 185 w 918"/>
                <a:gd name="T83" fmla="*/ 1581 h 1891"/>
                <a:gd name="T84" fmla="*/ 460 w 918"/>
                <a:gd name="T85" fmla="*/ 1631 h 1891"/>
                <a:gd name="T86" fmla="*/ 361 w 918"/>
                <a:gd name="T87" fmla="*/ 1529 h 1891"/>
                <a:gd name="T88" fmla="*/ 70 w 918"/>
                <a:gd name="T89" fmla="*/ 1358 h 1891"/>
                <a:gd name="T90" fmla="*/ 316 w 918"/>
                <a:gd name="T91" fmla="*/ 1463 h 1891"/>
                <a:gd name="T92" fmla="*/ 13 w 918"/>
                <a:gd name="T93" fmla="*/ 1142 h 1891"/>
                <a:gd name="T94" fmla="*/ 217 w 918"/>
                <a:gd name="T95" fmla="*/ 1275 h 1891"/>
                <a:gd name="T96" fmla="*/ 2 w 918"/>
                <a:gd name="T97" fmla="*/ 945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8" h="1891">
                  <a:moveTo>
                    <a:pt x="0" y="922"/>
                  </a:moveTo>
                  <a:cubicBezTo>
                    <a:pt x="27" y="924"/>
                    <a:pt x="51" y="936"/>
                    <a:pt x="73" y="951"/>
                  </a:cubicBezTo>
                  <a:cubicBezTo>
                    <a:pt x="107" y="975"/>
                    <a:pt x="129" y="1009"/>
                    <a:pt x="147" y="1046"/>
                  </a:cubicBezTo>
                  <a:cubicBezTo>
                    <a:pt x="153" y="1058"/>
                    <a:pt x="159" y="1071"/>
                    <a:pt x="165" y="1085"/>
                  </a:cubicBezTo>
                  <a:cubicBezTo>
                    <a:pt x="161" y="1047"/>
                    <a:pt x="157" y="1010"/>
                    <a:pt x="153" y="974"/>
                  </a:cubicBezTo>
                  <a:cubicBezTo>
                    <a:pt x="141" y="971"/>
                    <a:pt x="129" y="968"/>
                    <a:pt x="117" y="963"/>
                  </a:cubicBezTo>
                  <a:cubicBezTo>
                    <a:pt x="72" y="944"/>
                    <a:pt x="47" y="908"/>
                    <a:pt x="34" y="862"/>
                  </a:cubicBezTo>
                  <a:cubicBezTo>
                    <a:pt x="22" y="819"/>
                    <a:pt x="21" y="775"/>
                    <a:pt x="26" y="731"/>
                  </a:cubicBezTo>
                  <a:cubicBezTo>
                    <a:pt x="26" y="731"/>
                    <a:pt x="26" y="730"/>
                    <a:pt x="27" y="729"/>
                  </a:cubicBezTo>
                  <a:cubicBezTo>
                    <a:pt x="31" y="730"/>
                    <a:pt x="35" y="731"/>
                    <a:pt x="38" y="732"/>
                  </a:cubicBezTo>
                  <a:cubicBezTo>
                    <a:pt x="78" y="750"/>
                    <a:pt x="108" y="779"/>
                    <a:pt x="124" y="819"/>
                  </a:cubicBezTo>
                  <a:cubicBezTo>
                    <a:pt x="135" y="845"/>
                    <a:pt x="144" y="874"/>
                    <a:pt x="152" y="898"/>
                  </a:cubicBezTo>
                  <a:cubicBezTo>
                    <a:pt x="155" y="867"/>
                    <a:pt x="157" y="832"/>
                    <a:pt x="160" y="796"/>
                  </a:cubicBezTo>
                  <a:cubicBezTo>
                    <a:pt x="142" y="789"/>
                    <a:pt x="125" y="780"/>
                    <a:pt x="110" y="766"/>
                  </a:cubicBezTo>
                  <a:cubicBezTo>
                    <a:pt x="86" y="742"/>
                    <a:pt x="73" y="712"/>
                    <a:pt x="70" y="679"/>
                  </a:cubicBezTo>
                  <a:cubicBezTo>
                    <a:pt x="65" y="637"/>
                    <a:pt x="71" y="596"/>
                    <a:pt x="82" y="555"/>
                  </a:cubicBezTo>
                  <a:cubicBezTo>
                    <a:pt x="82" y="554"/>
                    <a:pt x="83" y="552"/>
                    <a:pt x="84" y="549"/>
                  </a:cubicBezTo>
                  <a:cubicBezTo>
                    <a:pt x="156" y="590"/>
                    <a:pt x="168" y="658"/>
                    <a:pt x="171" y="732"/>
                  </a:cubicBezTo>
                  <a:cubicBezTo>
                    <a:pt x="180" y="698"/>
                    <a:pt x="188" y="666"/>
                    <a:pt x="196" y="635"/>
                  </a:cubicBezTo>
                  <a:cubicBezTo>
                    <a:pt x="185" y="626"/>
                    <a:pt x="173" y="617"/>
                    <a:pt x="164" y="607"/>
                  </a:cubicBezTo>
                  <a:cubicBezTo>
                    <a:pt x="138" y="580"/>
                    <a:pt x="130" y="547"/>
                    <a:pt x="132" y="511"/>
                  </a:cubicBezTo>
                  <a:cubicBezTo>
                    <a:pt x="135" y="471"/>
                    <a:pt x="146" y="434"/>
                    <a:pt x="163" y="398"/>
                  </a:cubicBezTo>
                  <a:cubicBezTo>
                    <a:pt x="164" y="397"/>
                    <a:pt x="165" y="396"/>
                    <a:pt x="166" y="394"/>
                  </a:cubicBezTo>
                  <a:cubicBezTo>
                    <a:pt x="227" y="441"/>
                    <a:pt x="227" y="505"/>
                    <a:pt x="218" y="572"/>
                  </a:cubicBezTo>
                  <a:cubicBezTo>
                    <a:pt x="232" y="543"/>
                    <a:pt x="245" y="514"/>
                    <a:pt x="258" y="485"/>
                  </a:cubicBezTo>
                  <a:cubicBezTo>
                    <a:pt x="258" y="485"/>
                    <a:pt x="258" y="484"/>
                    <a:pt x="258" y="484"/>
                  </a:cubicBezTo>
                  <a:cubicBezTo>
                    <a:pt x="219" y="453"/>
                    <a:pt x="208" y="413"/>
                    <a:pt x="218" y="366"/>
                  </a:cubicBezTo>
                  <a:cubicBezTo>
                    <a:pt x="226" y="326"/>
                    <a:pt x="245" y="292"/>
                    <a:pt x="268" y="258"/>
                  </a:cubicBezTo>
                  <a:cubicBezTo>
                    <a:pt x="273" y="264"/>
                    <a:pt x="278" y="268"/>
                    <a:pt x="281" y="273"/>
                  </a:cubicBezTo>
                  <a:cubicBezTo>
                    <a:pt x="305" y="307"/>
                    <a:pt x="308" y="345"/>
                    <a:pt x="300" y="384"/>
                  </a:cubicBezTo>
                  <a:cubicBezTo>
                    <a:pt x="297" y="400"/>
                    <a:pt x="292" y="415"/>
                    <a:pt x="288" y="432"/>
                  </a:cubicBezTo>
                  <a:cubicBezTo>
                    <a:pt x="305" y="407"/>
                    <a:pt x="321" y="383"/>
                    <a:pt x="337" y="359"/>
                  </a:cubicBezTo>
                  <a:cubicBezTo>
                    <a:pt x="324" y="345"/>
                    <a:pt x="314" y="329"/>
                    <a:pt x="311" y="309"/>
                  </a:cubicBezTo>
                  <a:cubicBezTo>
                    <a:pt x="307" y="287"/>
                    <a:pt x="309" y="266"/>
                    <a:pt x="317" y="246"/>
                  </a:cubicBezTo>
                  <a:cubicBezTo>
                    <a:pt x="331" y="210"/>
                    <a:pt x="354" y="179"/>
                    <a:pt x="381" y="151"/>
                  </a:cubicBezTo>
                  <a:cubicBezTo>
                    <a:pt x="391" y="164"/>
                    <a:pt x="397" y="179"/>
                    <a:pt x="400" y="195"/>
                  </a:cubicBezTo>
                  <a:cubicBezTo>
                    <a:pt x="407" y="228"/>
                    <a:pt x="397" y="258"/>
                    <a:pt x="384" y="288"/>
                  </a:cubicBezTo>
                  <a:cubicBezTo>
                    <a:pt x="381" y="296"/>
                    <a:pt x="377" y="303"/>
                    <a:pt x="374" y="312"/>
                  </a:cubicBezTo>
                  <a:cubicBezTo>
                    <a:pt x="392" y="292"/>
                    <a:pt x="410" y="272"/>
                    <a:pt x="428" y="253"/>
                  </a:cubicBezTo>
                  <a:cubicBezTo>
                    <a:pt x="423" y="241"/>
                    <a:pt x="417" y="230"/>
                    <a:pt x="414" y="218"/>
                  </a:cubicBezTo>
                  <a:cubicBezTo>
                    <a:pt x="407" y="187"/>
                    <a:pt x="418" y="160"/>
                    <a:pt x="435" y="134"/>
                  </a:cubicBezTo>
                  <a:cubicBezTo>
                    <a:pt x="451" y="109"/>
                    <a:pt x="472" y="88"/>
                    <a:pt x="495" y="69"/>
                  </a:cubicBezTo>
                  <a:cubicBezTo>
                    <a:pt x="496" y="68"/>
                    <a:pt x="498" y="67"/>
                    <a:pt x="501" y="65"/>
                  </a:cubicBezTo>
                  <a:cubicBezTo>
                    <a:pt x="527" y="120"/>
                    <a:pt x="502" y="165"/>
                    <a:pt x="473" y="209"/>
                  </a:cubicBezTo>
                  <a:cubicBezTo>
                    <a:pt x="475" y="208"/>
                    <a:pt x="476" y="207"/>
                    <a:pt x="477" y="206"/>
                  </a:cubicBezTo>
                  <a:cubicBezTo>
                    <a:pt x="493" y="194"/>
                    <a:pt x="508" y="181"/>
                    <a:pt x="523" y="168"/>
                  </a:cubicBezTo>
                  <a:cubicBezTo>
                    <a:pt x="527" y="165"/>
                    <a:pt x="529" y="162"/>
                    <a:pt x="526" y="156"/>
                  </a:cubicBezTo>
                  <a:cubicBezTo>
                    <a:pt x="515" y="129"/>
                    <a:pt x="520" y="104"/>
                    <a:pt x="534" y="80"/>
                  </a:cubicBezTo>
                  <a:cubicBezTo>
                    <a:pt x="549" y="54"/>
                    <a:pt x="593" y="14"/>
                    <a:pt x="622" y="0"/>
                  </a:cubicBezTo>
                  <a:cubicBezTo>
                    <a:pt x="631" y="23"/>
                    <a:pt x="630" y="46"/>
                    <a:pt x="620" y="66"/>
                  </a:cubicBezTo>
                  <a:cubicBezTo>
                    <a:pt x="610" y="86"/>
                    <a:pt x="596" y="105"/>
                    <a:pt x="583" y="126"/>
                  </a:cubicBezTo>
                  <a:cubicBezTo>
                    <a:pt x="601" y="113"/>
                    <a:pt x="620" y="103"/>
                    <a:pt x="634" y="88"/>
                  </a:cubicBezTo>
                  <a:cubicBezTo>
                    <a:pt x="676" y="41"/>
                    <a:pt x="728" y="14"/>
                    <a:pt x="789" y="7"/>
                  </a:cubicBezTo>
                  <a:cubicBezTo>
                    <a:pt x="805" y="5"/>
                    <a:pt x="821" y="5"/>
                    <a:pt x="840" y="4"/>
                  </a:cubicBezTo>
                  <a:cubicBezTo>
                    <a:pt x="837" y="7"/>
                    <a:pt x="836" y="9"/>
                    <a:pt x="835" y="10"/>
                  </a:cubicBezTo>
                  <a:cubicBezTo>
                    <a:pt x="780" y="60"/>
                    <a:pt x="717" y="94"/>
                    <a:pt x="643" y="107"/>
                  </a:cubicBezTo>
                  <a:cubicBezTo>
                    <a:pt x="641" y="107"/>
                    <a:pt x="639" y="108"/>
                    <a:pt x="637" y="109"/>
                  </a:cubicBezTo>
                  <a:cubicBezTo>
                    <a:pt x="622" y="118"/>
                    <a:pt x="608" y="127"/>
                    <a:pt x="594" y="136"/>
                  </a:cubicBezTo>
                  <a:cubicBezTo>
                    <a:pt x="640" y="122"/>
                    <a:pt x="684" y="119"/>
                    <a:pt x="722" y="159"/>
                  </a:cubicBezTo>
                  <a:cubicBezTo>
                    <a:pt x="710" y="164"/>
                    <a:pt x="699" y="169"/>
                    <a:pt x="688" y="173"/>
                  </a:cubicBezTo>
                  <a:cubicBezTo>
                    <a:pt x="658" y="185"/>
                    <a:pt x="627" y="195"/>
                    <a:pt x="593" y="193"/>
                  </a:cubicBezTo>
                  <a:cubicBezTo>
                    <a:pt x="576" y="192"/>
                    <a:pt x="561" y="187"/>
                    <a:pt x="546" y="178"/>
                  </a:cubicBezTo>
                  <a:cubicBezTo>
                    <a:pt x="542" y="175"/>
                    <a:pt x="539" y="176"/>
                    <a:pt x="534" y="179"/>
                  </a:cubicBezTo>
                  <a:cubicBezTo>
                    <a:pt x="521" y="191"/>
                    <a:pt x="507" y="202"/>
                    <a:pt x="494" y="214"/>
                  </a:cubicBezTo>
                  <a:cubicBezTo>
                    <a:pt x="541" y="193"/>
                    <a:pt x="587" y="188"/>
                    <a:pt x="632" y="225"/>
                  </a:cubicBezTo>
                  <a:cubicBezTo>
                    <a:pt x="615" y="234"/>
                    <a:pt x="601" y="243"/>
                    <a:pt x="585" y="250"/>
                  </a:cubicBezTo>
                  <a:cubicBezTo>
                    <a:pt x="563" y="261"/>
                    <a:pt x="540" y="271"/>
                    <a:pt x="515" y="274"/>
                  </a:cubicBezTo>
                  <a:cubicBezTo>
                    <a:pt x="491" y="277"/>
                    <a:pt x="469" y="274"/>
                    <a:pt x="447" y="264"/>
                  </a:cubicBezTo>
                  <a:cubicBezTo>
                    <a:pt x="445" y="263"/>
                    <a:pt x="440" y="264"/>
                    <a:pt x="439" y="265"/>
                  </a:cubicBezTo>
                  <a:cubicBezTo>
                    <a:pt x="425" y="280"/>
                    <a:pt x="411" y="295"/>
                    <a:pt x="397" y="311"/>
                  </a:cubicBezTo>
                  <a:cubicBezTo>
                    <a:pt x="420" y="297"/>
                    <a:pt x="443" y="286"/>
                    <a:pt x="470" y="284"/>
                  </a:cubicBezTo>
                  <a:cubicBezTo>
                    <a:pt x="497" y="282"/>
                    <a:pt x="522" y="289"/>
                    <a:pt x="545" y="305"/>
                  </a:cubicBezTo>
                  <a:cubicBezTo>
                    <a:pt x="541" y="309"/>
                    <a:pt x="538" y="311"/>
                    <a:pt x="534" y="314"/>
                  </a:cubicBezTo>
                  <a:cubicBezTo>
                    <a:pt x="509" y="334"/>
                    <a:pt x="482" y="352"/>
                    <a:pt x="453" y="364"/>
                  </a:cubicBezTo>
                  <a:cubicBezTo>
                    <a:pt x="422" y="377"/>
                    <a:pt x="391" y="379"/>
                    <a:pt x="359" y="369"/>
                  </a:cubicBezTo>
                  <a:cubicBezTo>
                    <a:pt x="353" y="368"/>
                    <a:pt x="350" y="368"/>
                    <a:pt x="347" y="373"/>
                  </a:cubicBezTo>
                  <a:cubicBezTo>
                    <a:pt x="337" y="389"/>
                    <a:pt x="326" y="404"/>
                    <a:pt x="316" y="420"/>
                  </a:cubicBezTo>
                  <a:cubicBezTo>
                    <a:pt x="314" y="422"/>
                    <a:pt x="313" y="424"/>
                    <a:pt x="312" y="427"/>
                  </a:cubicBezTo>
                  <a:cubicBezTo>
                    <a:pt x="359" y="386"/>
                    <a:pt x="409" y="371"/>
                    <a:pt x="468" y="400"/>
                  </a:cubicBezTo>
                  <a:cubicBezTo>
                    <a:pt x="449" y="423"/>
                    <a:pt x="428" y="442"/>
                    <a:pt x="405" y="459"/>
                  </a:cubicBezTo>
                  <a:cubicBezTo>
                    <a:pt x="388" y="471"/>
                    <a:pt x="370" y="483"/>
                    <a:pt x="350" y="488"/>
                  </a:cubicBezTo>
                  <a:cubicBezTo>
                    <a:pt x="338" y="491"/>
                    <a:pt x="325" y="494"/>
                    <a:pt x="312" y="494"/>
                  </a:cubicBezTo>
                  <a:cubicBezTo>
                    <a:pt x="300" y="495"/>
                    <a:pt x="287" y="493"/>
                    <a:pt x="273" y="492"/>
                  </a:cubicBezTo>
                  <a:cubicBezTo>
                    <a:pt x="262" y="518"/>
                    <a:pt x="249" y="544"/>
                    <a:pt x="237" y="570"/>
                  </a:cubicBezTo>
                  <a:cubicBezTo>
                    <a:pt x="238" y="571"/>
                    <a:pt x="238" y="571"/>
                    <a:pt x="239" y="571"/>
                  </a:cubicBezTo>
                  <a:cubicBezTo>
                    <a:pt x="280" y="516"/>
                    <a:pt x="331" y="491"/>
                    <a:pt x="402" y="514"/>
                  </a:cubicBezTo>
                  <a:cubicBezTo>
                    <a:pt x="397" y="520"/>
                    <a:pt x="394" y="526"/>
                    <a:pt x="390" y="532"/>
                  </a:cubicBezTo>
                  <a:cubicBezTo>
                    <a:pt x="372" y="557"/>
                    <a:pt x="351" y="581"/>
                    <a:pt x="327" y="601"/>
                  </a:cubicBezTo>
                  <a:cubicBezTo>
                    <a:pt x="296" y="627"/>
                    <a:pt x="261" y="639"/>
                    <a:pt x="221" y="638"/>
                  </a:cubicBezTo>
                  <a:cubicBezTo>
                    <a:pt x="215" y="638"/>
                    <a:pt x="212" y="640"/>
                    <a:pt x="211" y="646"/>
                  </a:cubicBezTo>
                  <a:cubicBezTo>
                    <a:pt x="204" y="672"/>
                    <a:pt x="197" y="699"/>
                    <a:pt x="190" y="725"/>
                  </a:cubicBezTo>
                  <a:cubicBezTo>
                    <a:pt x="190" y="727"/>
                    <a:pt x="190" y="728"/>
                    <a:pt x="190" y="730"/>
                  </a:cubicBezTo>
                  <a:cubicBezTo>
                    <a:pt x="209" y="690"/>
                    <a:pt x="235" y="657"/>
                    <a:pt x="279" y="643"/>
                  </a:cubicBezTo>
                  <a:cubicBezTo>
                    <a:pt x="302" y="635"/>
                    <a:pt x="332" y="633"/>
                    <a:pt x="353" y="640"/>
                  </a:cubicBezTo>
                  <a:cubicBezTo>
                    <a:pt x="348" y="649"/>
                    <a:pt x="344" y="659"/>
                    <a:pt x="340" y="668"/>
                  </a:cubicBezTo>
                  <a:cubicBezTo>
                    <a:pt x="322" y="701"/>
                    <a:pt x="302" y="733"/>
                    <a:pt x="274" y="758"/>
                  </a:cubicBezTo>
                  <a:cubicBezTo>
                    <a:pt x="249" y="781"/>
                    <a:pt x="219" y="793"/>
                    <a:pt x="185" y="797"/>
                  </a:cubicBezTo>
                  <a:cubicBezTo>
                    <a:pt x="180" y="798"/>
                    <a:pt x="177" y="798"/>
                    <a:pt x="176" y="804"/>
                  </a:cubicBezTo>
                  <a:cubicBezTo>
                    <a:pt x="174" y="837"/>
                    <a:pt x="171" y="870"/>
                    <a:pt x="169" y="904"/>
                  </a:cubicBezTo>
                  <a:cubicBezTo>
                    <a:pt x="175" y="888"/>
                    <a:pt x="180" y="872"/>
                    <a:pt x="187" y="858"/>
                  </a:cubicBezTo>
                  <a:cubicBezTo>
                    <a:pt x="213" y="804"/>
                    <a:pt x="257" y="778"/>
                    <a:pt x="316" y="777"/>
                  </a:cubicBezTo>
                  <a:cubicBezTo>
                    <a:pt x="318" y="777"/>
                    <a:pt x="319" y="777"/>
                    <a:pt x="321" y="777"/>
                  </a:cubicBezTo>
                  <a:cubicBezTo>
                    <a:pt x="322" y="777"/>
                    <a:pt x="323" y="778"/>
                    <a:pt x="325" y="778"/>
                  </a:cubicBezTo>
                  <a:cubicBezTo>
                    <a:pt x="322" y="787"/>
                    <a:pt x="320" y="796"/>
                    <a:pt x="318" y="805"/>
                  </a:cubicBezTo>
                  <a:cubicBezTo>
                    <a:pt x="308" y="837"/>
                    <a:pt x="295" y="869"/>
                    <a:pt x="276" y="897"/>
                  </a:cubicBezTo>
                  <a:cubicBezTo>
                    <a:pt x="252" y="935"/>
                    <a:pt x="218" y="958"/>
                    <a:pt x="177" y="971"/>
                  </a:cubicBezTo>
                  <a:cubicBezTo>
                    <a:pt x="172" y="972"/>
                    <a:pt x="170" y="973"/>
                    <a:pt x="171" y="979"/>
                  </a:cubicBezTo>
                  <a:cubicBezTo>
                    <a:pt x="174" y="1013"/>
                    <a:pt x="178" y="1048"/>
                    <a:pt x="181" y="1083"/>
                  </a:cubicBezTo>
                  <a:cubicBezTo>
                    <a:pt x="182" y="1083"/>
                    <a:pt x="183" y="1083"/>
                    <a:pt x="183" y="1083"/>
                  </a:cubicBezTo>
                  <a:cubicBezTo>
                    <a:pt x="185" y="1074"/>
                    <a:pt x="185" y="1064"/>
                    <a:pt x="187" y="1055"/>
                  </a:cubicBezTo>
                  <a:cubicBezTo>
                    <a:pt x="188" y="1045"/>
                    <a:pt x="190" y="1036"/>
                    <a:pt x="193" y="1027"/>
                  </a:cubicBezTo>
                  <a:cubicBezTo>
                    <a:pt x="211" y="963"/>
                    <a:pt x="262" y="927"/>
                    <a:pt x="321" y="922"/>
                  </a:cubicBezTo>
                  <a:cubicBezTo>
                    <a:pt x="320" y="934"/>
                    <a:pt x="319" y="946"/>
                    <a:pt x="317" y="958"/>
                  </a:cubicBezTo>
                  <a:cubicBezTo>
                    <a:pt x="313" y="991"/>
                    <a:pt x="306" y="1023"/>
                    <a:pt x="293" y="1054"/>
                  </a:cubicBezTo>
                  <a:cubicBezTo>
                    <a:pt x="276" y="1096"/>
                    <a:pt x="245" y="1128"/>
                    <a:pt x="204" y="1148"/>
                  </a:cubicBezTo>
                  <a:cubicBezTo>
                    <a:pt x="198" y="1151"/>
                    <a:pt x="197" y="1154"/>
                    <a:pt x="199" y="1160"/>
                  </a:cubicBezTo>
                  <a:cubicBezTo>
                    <a:pt x="210" y="1195"/>
                    <a:pt x="222" y="1230"/>
                    <a:pt x="233" y="1266"/>
                  </a:cubicBezTo>
                  <a:cubicBezTo>
                    <a:pt x="233" y="1268"/>
                    <a:pt x="235" y="1270"/>
                    <a:pt x="235" y="1271"/>
                  </a:cubicBezTo>
                  <a:cubicBezTo>
                    <a:pt x="235" y="1252"/>
                    <a:pt x="233" y="1233"/>
                    <a:pt x="233" y="1214"/>
                  </a:cubicBezTo>
                  <a:cubicBezTo>
                    <a:pt x="235" y="1150"/>
                    <a:pt x="280" y="1094"/>
                    <a:pt x="342" y="1078"/>
                  </a:cubicBezTo>
                  <a:cubicBezTo>
                    <a:pt x="343" y="1077"/>
                    <a:pt x="343" y="1078"/>
                    <a:pt x="345" y="1078"/>
                  </a:cubicBezTo>
                  <a:cubicBezTo>
                    <a:pt x="346" y="1091"/>
                    <a:pt x="348" y="1104"/>
                    <a:pt x="349" y="1117"/>
                  </a:cubicBezTo>
                  <a:cubicBezTo>
                    <a:pt x="351" y="1153"/>
                    <a:pt x="351" y="1189"/>
                    <a:pt x="342" y="1225"/>
                  </a:cubicBezTo>
                  <a:cubicBezTo>
                    <a:pt x="332" y="1270"/>
                    <a:pt x="307" y="1306"/>
                    <a:pt x="271" y="1334"/>
                  </a:cubicBezTo>
                  <a:cubicBezTo>
                    <a:pt x="269" y="1336"/>
                    <a:pt x="267" y="1337"/>
                    <a:pt x="265" y="1339"/>
                  </a:cubicBezTo>
                  <a:cubicBezTo>
                    <a:pt x="285" y="1380"/>
                    <a:pt x="307" y="1419"/>
                    <a:pt x="334" y="1457"/>
                  </a:cubicBezTo>
                  <a:cubicBezTo>
                    <a:pt x="328" y="1439"/>
                    <a:pt x="323" y="1422"/>
                    <a:pt x="319" y="1405"/>
                  </a:cubicBezTo>
                  <a:cubicBezTo>
                    <a:pt x="302" y="1336"/>
                    <a:pt x="329" y="1273"/>
                    <a:pt x="390" y="1237"/>
                  </a:cubicBezTo>
                  <a:cubicBezTo>
                    <a:pt x="393" y="1235"/>
                    <a:pt x="397" y="1233"/>
                    <a:pt x="402" y="1230"/>
                  </a:cubicBezTo>
                  <a:cubicBezTo>
                    <a:pt x="408" y="1254"/>
                    <a:pt x="416" y="1277"/>
                    <a:pt x="421" y="1300"/>
                  </a:cubicBezTo>
                  <a:cubicBezTo>
                    <a:pt x="429" y="1333"/>
                    <a:pt x="434" y="1366"/>
                    <a:pt x="431" y="1399"/>
                  </a:cubicBezTo>
                  <a:cubicBezTo>
                    <a:pt x="428" y="1442"/>
                    <a:pt x="411" y="1480"/>
                    <a:pt x="384" y="1513"/>
                  </a:cubicBezTo>
                  <a:cubicBezTo>
                    <a:pt x="383" y="1514"/>
                    <a:pt x="381" y="1516"/>
                    <a:pt x="379" y="1518"/>
                  </a:cubicBezTo>
                  <a:cubicBezTo>
                    <a:pt x="409" y="1554"/>
                    <a:pt x="441" y="1588"/>
                    <a:pt x="478" y="1619"/>
                  </a:cubicBezTo>
                  <a:cubicBezTo>
                    <a:pt x="474" y="1614"/>
                    <a:pt x="470" y="1609"/>
                    <a:pt x="467" y="1604"/>
                  </a:cubicBezTo>
                  <a:cubicBezTo>
                    <a:pt x="448" y="1576"/>
                    <a:pt x="434" y="1547"/>
                    <a:pt x="430" y="1513"/>
                  </a:cubicBezTo>
                  <a:cubicBezTo>
                    <a:pt x="422" y="1455"/>
                    <a:pt x="450" y="1403"/>
                    <a:pt x="491" y="1374"/>
                  </a:cubicBezTo>
                  <a:cubicBezTo>
                    <a:pt x="524" y="1429"/>
                    <a:pt x="554" y="1485"/>
                    <a:pt x="564" y="1550"/>
                  </a:cubicBezTo>
                  <a:cubicBezTo>
                    <a:pt x="571" y="1591"/>
                    <a:pt x="563" y="1630"/>
                    <a:pt x="545" y="1668"/>
                  </a:cubicBezTo>
                  <a:cubicBezTo>
                    <a:pt x="544" y="1670"/>
                    <a:pt x="543" y="1672"/>
                    <a:pt x="541" y="1674"/>
                  </a:cubicBezTo>
                  <a:cubicBezTo>
                    <a:pt x="585" y="1708"/>
                    <a:pt x="632" y="1737"/>
                    <a:pt x="682" y="1762"/>
                  </a:cubicBezTo>
                  <a:cubicBezTo>
                    <a:pt x="680" y="1760"/>
                    <a:pt x="677" y="1758"/>
                    <a:pt x="675" y="1756"/>
                  </a:cubicBezTo>
                  <a:cubicBezTo>
                    <a:pt x="648" y="1733"/>
                    <a:pt x="624" y="1709"/>
                    <a:pt x="607" y="1678"/>
                  </a:cubicBezTo>
                  <a:cubicBezTo>
                    <a:pt x="577" y="1624"/>
                    <a:pt x="584" y="1556"/>
                    <a:pt x="624" y="1508"/>
                  </a:cubicBezTo>
                  <a:cubicBezTo>
                    <a:pt x="631" y="1515"/>
                    <a:pt x="637" y="1521"/>
                    <a:pt x="643" y="1527"/>
                  </a:cubicBezTo>
                  <a:cubicBezTo>
                    <a:pt x="681" y="1565"/>
                    <a:pt x="715" y="1605"/>
                    <a:pt x="742" y="1650"/>
                  </a:cubicBezTo>
                  <a:cubicBezTo>
                    <a:pt x="770" y="1697"/>
                    <a:pt x="780" y="1747"/>
                    <a:pt x="770" y="1800"/>
                  </a:cubicBezTo>
                  <a:cubicBezTo>
                    <a:pt x="769" y="1806"/>
                    <a:pt x="773" y="1807"/>
                    <a:pt x="776" y="1808"/>
                  </a:cubicBezTo>
                  <a:cubicBezTo>
                    <a:pt x="817" y="1822"/>
                    <a:pt x="858" y="1837"/>
                    <a:pt x="900" y="1851"/>
                  </a:cubicBezTo>
                  <a:cubicBezTo>
                    <a:pt x="902" y="1852"/>
                    <a:pt x="905" y="1853"/>
                    <a:pt x="908" y="1853"/>
                  </a:cubicBezTo>
                  <a:cubicBezTo>
                    <a:pt x="913" y="1855"/>
                    <a:pt x="918" y="1858"/>
                    <a:pt x="915" y="1864"/>
                  </a:cubicBezTo>
                  <a:cubicBezTo>
                    <a:pt x="913" y="1870"/>
                    <a:pt x="909" y="1870"/>
                    <a:pt x="903" y="1868"/>
                  </a:cubicBezTo>
                  <a:cubicBezTo>
                    <a:pt x="890" y="1864"/>
                    <a:pt x="877" y="1861"/>
                    <a:pt x="864" y="1856"/>
                  </a:cubicBezTo>
                  <a:cubicBezTo>
                    <a:pt x="832" y="1845"/>
                    <a:pt x="801" y="1834"/>
                    <a:pt x="770" y="1822"/>
                  </a:cubicBezTo>
                  <a:cubicBezTo>
                    <a:pt x="764" y="1820"/>
                    <a:pt x="762" y="1820"/>
                    <a:pt x="758" y="1825"/>
                  </a:cubicBezTo>
                  <a:cubicBezTo>
                    <a:pt x="731" y="1857"/>
                    <a:pt x="695" y="1874"/>
                    <a:pt x="654" y="1881"/>
                  </a:cubicBezTo>
                  <a:cubicBezTo>
                    <a:pt x="590" y="1891"/>
                    <a:pt x="531" y="1875"/>
                    <a:pt x="473" y="1850"/>
                  </a:cubicBezTo>
                  <a:cubicBezTo>
                    <a:pt x="436" y="1833"/>
                    <a:pt x="401" y="1813"/>
                    <a:pt x="368" y="1789"/>
                  </a:cubicBezTo>
                  <a:cubicBezTo>
                    <a:pt x="364" y="1787"/>
                    <a:pt x="361" y="1783"/>
                    <a:pt x="356" y="1780"/>
                  </a:cubicBezTo>
                  <a:cubicBezTo>
                    <a:pt x="369" y="1770"/>
                    <a:pt x="383" y="1763"/>
                    <a:pt x="397" y="1758"/>
                  </a:cubicBezTo>
                  <a:cubicBezTo>
                    <a:pt x="449" y="1738"/>
                    <a:pt x="501" y="1736"/>
                    <a:pt x="555" y="1749"/>
                  </a:cubicBezTo>
                  <a:cubicBezTo>
                    <a:pt x="597" y="1758"/>
                    <a:pt x="639" y="1770"/>
                    <a:pt x="682" y="1782"/>
                  </a:cubicBezTo>
                  <a:cubicBezTo>
                    <a:pt x="678" y="1780"/>
                    <a:pt x="675" y="1778"/>
                    <a:pt x="671" y="1776"/>
                  </a:cubicBezTo>
                  <a:cubicBezTo>
                    <a:pt x="624" y="1751"/>
                    <a:pt x="580" y="1723"/>
                    <a:pt x="538" y="1691"/>
                  </a:cubicBezTo>
                  <a:cubicBezTo>
                    <a:pt x="533" y="1687"/>
                    <a:pt x="529" y="1687"/>
                    <a:pt x="524" y="1691"/>
                  </a:cubicBezTo>
                  <a:cubicBezTo>
                    <a:pt x="484" y="1719"/>
                    <a:pt x="440" y="1726"/>
                    <a:pt x="392" y="1718"/>
                  </a:cubicBezTo>
                  <a:cubicBezTo>
                    <a:pt x="347" y="1710"/>
                    <a:pt x="308" y="1689"/>
                    <a:pt x="272" y="1662"/>
                  </a:cubicBezTo>
                  <a:cubicBezTo>
                    <a:pt x="240" y="1638"/>
                    <a:pt x="211" y="1611"/>
                    <a:pt x="185" y="1581"/>
                  </a:cubicBezTo>
                  <a:cubicBezTo>
                    <a:pt x="183" y="1578"/>
                    <a:pt x="181" y="1575"/>
                    <a:pt x="178" y="1571"/>
                  </a:cubicBezTo>
                  <a:cubicBezTo>
                    <a:pt x="188" y="1568"/>
                    <a:pt x="198" y="1564"/>
                    <a:pt x="207" y="1562"/>
                  </a:cubicBezTo>
                  <a:cubicBezTo>
                    <a:pt x="263" y="1549"/>
                    <a:pt x="317" y="1557"/>
                    <a:pt x="368" y="1582"/>
                  </a:cubicBezTo>
                  <a:cubicBezTo>
                    <a:pt x="399" y="1597"/>
                    <a:pt x="429" y="1614"/>
                    <a:pt x="460" y="1631"/>
                  </a:cubicBezTo>
                  <a:cubicBezTo>
                    <a:pt x="462" y="1632"/>
                    <a:pt x="464" y="1633"/>
                    <a:pt x="467" y="1633"/>
                  </a:cubicBezTo>
                  <a:cubicBezTo>
                    <a:pt x="459" y="1625"/>
                    <a:pt x="450" y="1618"/>
                    <a:pt x="442" y="1610"/>
                  </a:cubicBezTo>
                  <a:cubicBezTo>
                    <a:pt x="418" y="1584"/>
                    <a:pt x="394" y="1558"/>
                    <a:pt x="370" y="1532"/>
                  </a:cubicBezTo>
                  <a:cubicBezTo>
                    <a:pt x="367" y="1528"/>
                    <a:pt x="365" y="1527"/>
                    <a:pt x="361" y="1529"/>
                  </a:cubicBezTo>
                  <a:cubicBezTo>
                    <a:pt x="311" y="1551"/>
                    <a:pt x="262" y="1546"/>
                    <a:pt x="215" y="1522"/>
                  </a:cubicBezTo>
                  <a:cubicBezTo>
                    <a:pt x="171" y="1499"/>
                    <a:pt x="138" y="1464"/>
                    <a:pt x="110" y="1425"/>
                  </a:cubicBezTo>
                  <a:cubicBezTo>
                    <a:pt x="97" y="1406"/>
                    <a:pt x="86" y="1385"/>
                    <a:pt x="74" y="1366"/>
                  </a:cubicBezTo>
                  <a:cubicBezTo>
                    <a:pt x="72" y="1364"/>
                    <a:pt x="72" y="1361"/>
                    <a:pt x="70" y="1358"/>
                  </a:cubicBezTo>
                  <a:cubicBezTo>
                    <a:pt x="90" y="1353"/>
                    <a:pt x="108" y="1353"/>
                    <a:pt x="127" y="1355"/>
                  </a:cubicBezTo>
                  <a:cubicBezTo>
                    <a:pt x="174" y="1359"/>
                    <a:pt x="216" y="1379"/>
                    <a:pt x="252" y="1408"/>
                  </a:cubicBezTo>
                  <a:cubicBezTo>
                    <a:pt x="273" y="1425"/>
                    <a:pt x="293" y="1443"/>
                    <a:pt x="314" y="1461"/>
                  </a:cubicBezTo>
                  <a:cubicBezTo>
                    <a:pt x="315" y="1462"/>
                    <a:pt x="316" y="1463"/>
                    <a:pt x="316" y="1463"/>
                  </a:cubicBezTo>
                  <a:cubicBezTo>
                    <a:pt x="294" y="1424"/>
                    <a:pt x="271" y="1386"/>
                    <a:pt x="248" y="1346"/>
                  </a:cubicBezTo>
                  <a:cubicBezTo>
                    <a:pt x="227" y="1351"/>
                    <a:pt x="204" y="1352"/>
                    <a:pt x="182" y="1347"/>
                  </a:cubicBezTo>
                  <a:cubicBezTo>
                    <a:pt x="138" y="1337"/>
                    <a:pt x="104" y="1312"/>
                    <a:pt x="78" y="1278"/>
                  </a:cubicBezTo>
                  <a:cubicBezTo>
                    <a:pt x="47" y="1237"/>
                    <a:pt x="27" y="1191"/>
                    <a:pt x="13" y="1142"/>
                  </a:cubicBezTo>
                  <a:cubicBezTo>
                    <a:pt x="13" y="1141"/>
                    <a:pt x="13" y="1139"/>
                    <a:pt x="12" y="1135"/>
                  </a:cubicBezTo>
                  <a:cubicBezTo>
                    <a:pt x="26" y="1137"/>
                    <a:pt x="40" y="1138"/>
                    <a:pt x="53" y="1141"/>
                  </a:cubicBezTo>
                  <a:cubicBezTo>
                    <a:pt x="105" y="1152"/>
                    <a:pt x="145" y="1182"/>
                    <a:pt x="177" y="1222"/>
                  </a:cubicBezTo>
                  <a:cubicBezTo>
                    <a:pt x="191" y="1240"/>
                    <a:pt x="205" y="1258"/>
                    <a:pt x="217" y="1275"/>
                  </a:cubicBezTo>
                  <a:cubicBezTo>
                    <a:pt x="205" y="1237"/>
                    <a:pt x="192" y="1197"/>
                    <a:pt x="180" y="1156"/>
                  </a:cubicBezTo>
                  <a:cubicBezTo>
                    <a:pt x="168" y="1155"/>
                    <a:pt x="156" y="1155"/>
                    <a:pt x="144" y="1152"/>
                  </a:cubicBezTo>
                  <a:cubicBezTo>
                    <a:pt x="97" y="1142"/>
                    <a:pt x="64" y="1114"/>
                    <a:pt x="40" y="1073"/>
                  </a:cubicBezTo>
                  <a:cubicBezTo>
                    <a:pt x="18" y="1033"/>
                    <a:pt x="8" y="990"/>
                    <a:pt x="2" y="945"/>
                  </a:cubicBezTo>
                  <a:cubicBezTo>
                    <a:pt x="1" y="942"/>
                    <a:pt x="1" y="940"/>
                    <a:pt x="0" y="937"/>
                  </a:cubicBezTo>
                  <a:cubicBezTo>
                    <a:pt x="0" y="932"/>
                    <a:pt x="0" y="927"/>
                    <a:pt x="0" y="9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latin typeface="+mj-ea"/>
                <a:ea typeface="+mj-ea"/>
              </a:endParaRPr>
            </a:p>
          </p:txBody>
        </p:sp>
      </p:grpSp>
      <p:sp>
        <p:nvSpPr>
          <p:cNvPr id="65" name="文本框 64">
            <a:extLst>
              <a:ext uri="{FF2B5EF4-FFF2-40B4-BE49-F238E27FC236}">
                <a16:creationId xmlns:a16="http://schemas.microsoft.com/office/drawing/2014/main" id="{98ECDEE9-5E4A-B722-872D-B03E1CE7EFC2}"/>
              </a:ext>
            </a:extLst>
          </p:cNvPr>
          <p:cNvSpPr txBox="1"/>
          <p:nvPr/>
        </p:nvSpPr>
        <p:spPr>
          <a:xfrm>
            <a:off x="9277472" y="3210246"/>
            <a:ext cx="1390514" cy="646331"/>
          </a:xfrm>
          <a:prstGeom prst="rect">
            <a:avLst/>
          </a:prstGeom>
          <a:noFill/>
        </p:spPr>
        <p:txBody>
          <a:bodyPr wrap="square" rtlCol="0">
            <a:noAutofit/>
          </a:bodyPr>
          <a:lstStyle>
            <a:defPPr>
              <a:defRPr lang="zh-CN"/>
            </a:defPPr>
            <a:lvl1pPr marR="0" lvl="0" indent="0" fontAlgn="auto">
              <a:lnSpc>
                <a:spcPct val="100000"/>
              </a:lnSpc>
              <a:spcBef>
                <a:spcPts val="0"/>
              </a:spcBef>
              <a:spcAft>
                <a:spcPts val="0"/>
              </a:spcAft>
              <a:buClrTx/>
              <a:buSzTx/>
              <a:buFontTx/>
              <a:buNone/>
              <a:tabLst/>
              <a:defRPr kumimoji="0" sz="2000" b="0" i="0" u="none" strike="noStrike" cap="none" spc="0" normalizeH="0" baseline="0">
                <a:ln>
                  <a:noFill/>
                </a:ln>
                <a:gradFill flip="none" rotWithShape="1">
                  <a:gsLst>
                    <a:gs pos="0">
                      <a:schemeClr val="accent2"/>
                    </a:gs>
                    <a:gs pos="88000">
                      <a:schemeClr val="accent2">
                        <a:lumMod val="90000"/>
                      </a:schemeClr>
                    </a:gs>
                  </a:gsLst>
                  <a:lin ang="2700000" scaled="1"/>
                  <a:tileRect/>
                </a:gradFill>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pPr algn="ctr"/>
            <a:r>
              <a:rPr lang="zh-CN" altLang="en-US" sz="1800">
                <a:solidFill>
                  <a:schemeClr val="accent1"/>
                </a:solidFill>
                <a:latin typeface="+mj-ea"/>
                <a:ea typeface="+mj-ea"/>
              </a:rPr>
              <a:t>高饱和度</a:t>
            </a:r>
            <a:endParaRPr lang="en-US" altLang="zh-CN" sz="1800">
              <a:solidFill>
                <a:schemeClr val="accent1"/>
              </a:solidFill>
              <a:latin typeface="+mj-ea"/>
              <a:ea typeface="+mj-ea"/>
            </a:endParaRPr>
          </a:p>
          <a:p>
            <a:pPr algn="ctr"/>
            <a:r>
              <a:rPr lang="zh-CN" altLang="en-US" sz="1800">
                <a:solidFill>
                  <a:schemeClr val="accent1"/>
                </a:solidFill>
                <a:latin typeface="+mj-ea"/>
                <a:ea typeface="+mj-ea"/>
              </a:rPr>
              <a:t>的颜色</a:t>
            </a:r>
            <a:endParaRPr lang="zh-CN" altLang="en-US" sz="1800" dirty="0">
              <a:solidFill>
                <a:schemeClr val="accent1"/>
              </a:solidFill>
              <a:latin typeface="+mj-ea"/>
              <a:ea typeface="+mj-ea"/>
            </a:endParaRPr>
          </a:p>
        </p:txBody>
      </p:sp>
      <p:grpSp>
        <p:nvGrpSpPr>
          <p:cNvPr id="66" name="组合 65">
            <a:extLst>
              <a:ext uri="{FF2B5EF4-FFF2-40B4-BE49-F238E27FC236}">
                <a16:creationId xmlns:a16="http://schemas.microsoft.com/office/drawing/2014/main" id="{FAAAB7BC-6E0A-0D67-262E-DD7FEC8277B3}"/>
              </a:ext>
            </a:extLst>
          </p:cNvPr>
          <p:cNvGrpSpPr/>
          <p:nvPr/>
        </p:nvGrpSpPr>
        <p:grpSpPr>
          <a:xfrm>
            <a:off x="9087190" y="4484338"/>
            <a:ext cx="1771079" cy="610821"/>
            <a:chOff x="2401887" y="6343651"/>
            <a:chExt cx="10306035" cy="3554413"/>
          </a:xfrm>
          <a:gradFill flip="none" rotWithShape="1">
            <a:gsLst>
              <a:gs pos="0">
                <a:schemeClr val="accent1">
                  <a:lumMod val="90000"/>
                </a:schemeClr>
              </a:gs>
              <a:gs pos="95000">
                <a:schemeClr val="accent1">
                  <a:lumMod val="75000"/>
                </a:schemeClr>
              </a:gs>
            </a:gsLst>
            <a:lin ang="5400000" scaled="1"/>
            <a:tileRect/>
          </a:gradFill>
        </p:grpSpPr>
        <p:sp>
          <p:nvSpPr>
            <p:cNvPr id="67" name="Freeform 1266">
              <a:extLst>
                <a:ext uri="{FF2B5EF4-FFF2-40B4-BE49-F238E27FC236}">
                  <a16:creationId xmlns:a16="http://schemas.microsoft.com/office/drawing/2014/main" id="{D95911CB-D6FD-29CB-CA5F-11B69F1B46DB}"/>
                </a:ext>
              </a:extLst>
            </p:cNvPr>
            <p:cNvSpPr>
              <a:spLocks/>
            </p:cNvSpPr>
            <p:nvPr/>
          </p:nvSpPr>
          <p:spPr bwMode="auto">
            <a:xfrm>
              <a:off x="11028346" y="6343651"/>
              <a:ext cx="1679576" cy="3519493"/>
            </a:xfrm>
            <a:custGeom>
              <a:avLst/>
              <a:gdLst>
                <a:gd name="T0" fmla="*/ 683 w 900"/>
                <a:gd name="T1" fmla="*/ 1322 h 1887"/>
                <a:gd name="T2" fmla="*/ 621 w 900"/>
                <a:gd name="T3" fmla="*/ 1439 h 1887"/>
                <a:gd name="T4" fmla="*/ 824 w 900"/>
                <a:gd name="T5" fmla="*/ 1387 h 1887"/>
                <a:gd name="T6" fmla="*/ 479 w 900"/>
                <a:gd name="T7" fmla="*/ 1621 h 1887"/>
                <a:gd name="T8" fmla="*/ 762 w 900"/>
                <a:gd name="T9" fmla="*/ 1543 h 1887"/>
                <a:gd name="T10" fmla="*/ 431 w 900"/>
                <a:gd name="T11" fmla="*/ 1687 h 1887"/>
                <a:gd name="T12" fmla="*/ 436 w 900"/>
                <a:gd name="T13" fmla="*/ 1733 h 1887"/>
                <a:gd name="T14" fmla="*/ 559 w 900"/>
                <a:gd name="T15" fmla="*/ 1792 h 1887"/>
                <a:gd name="T16" fmla="*/ 194 w 900"/>
                <a:gd name="T17" fmla="*/ 1826 h 1887"/>
                <a:gd name="T18" fmla="*/ 51 w 900"/>
                <a:gd name="T19" fmla="*/ 1867 h 1887"/>
                <a:gd name="T20" fmla="*/ 309 w 900"/>
                <a:gd name="T21" fmla="*/ 1508 h 1887"/>
                <a:gd name="T22" fmla="*/ 270 w 900"/>
                <a:gd name="T23" fmla="*/ 1764 h 1887"/>
                <a:gd name="T24" fmla="*/ 434 w 900"/>
                <a:gd name="T25" fmla="*/ 1368 h 1887"/>
                <a:gd name="T26" fmla="*/ 466 w 900"/>
                <a:gd name="T27" fmla="*/ 1606 h 1887"/>
                <a:gd name="T28" fmla="*/ 495 w 900"/>
                <a:gd name="T29" fmla="*/ 1364 h 1887"/>
                <a:gd name="T30" fmla="*/ 599 w 900"/>
                <a:gd name="T31" fmla="*/ 1435 h 1887"/>
                <a:gd name="T32" fmla="*/ 581 w 900"/>
                <a:gd name="T33" fmla="*/ 1221 h 1887"/>
                <a:gd name="T34" fmla="*/ 686 w 900"/>
                <a:gd name="T35" fmla="*/ 1249 h 1887"/>
                <a:gd name="T36" fmla="*/ 599 w 900"/>
                <a:gd name="T37" fmla="*/ 997 h 1887"/>
                <a:gd name="T38" fmla="*/ 731 w 900"/>
                <a:gd name="T39" fmla="*/ 946 h 1887"/>
                <a:gd name="T40" fmla="*/ 563 w 900"/>
                <a:gd name="T41" fmla="*/ 759 h 1887"/>
                <a:gd name="T42" fmla="*/ 715 w 900"/>
                <a:gd name="T43" fmla="*/ 772 h 1887"/>
                <a:gd name="T44" fmla="*/ 526 w 900"/>
                <a:gd name="T45" fmla="*/ 622 h 1887"/>
                <a:gd name="T46" fmla="*/ 669 w 900"/>
                <a:gd name="T47" fmla="*/ 618 h 1887"/>
                <a:gd name="T48" fmla="*/ 562 w 900"/>
                <a:gd name="T49" fmla="*/ 494 h 1887"/>
                <a:gd name="T50" fmla="*/ 592 w 900"/>
                <a:gd name="T51" fmla="*/ 471 h 1887"/>
                <a:gd name="T52" fmla="*/ 556 w 900"/>
                <a:gd name="T53" fmla="*/ 410 h 1887"/>
                <a:gd name="T54" fmla="*/ 361 w 900"/>
                <a:gd name="T55" fmla="*/ 332 h 1887"/>
                <a:gd name="T56" fmla="*/ 443 w 900"/>
                <a:gd name="T57" fmla="*/ 279 h 1887"/>
                <a:gd name="T58" fmla="*/ 222 w 900"/>
                <a:gd name="T59" fmla="*/ 225 h 1887"/>
                <a:gd name="T60" fmla="*/ 197 w 900"/>
                <a:gd name="T61" fmla="*/ 187 h 1887"/>
                <a:gd name="T62" fmla="*/ 180 w 900"/>
                <a:gd name="T63" fmla="*/ 104 h 1887"/>
                <a:gd name="T64" fmla="*/ 204 w 900"/>
                <a:gd name="T65" fmla="*/ 84 h 1887"/>
                <a:gd name="T66" fmla="*/ 218 w 900"/>
                <a:gd name="T67" fmla="*/ 0 h 1887"/>
                <a:gd name="T68" fmla="*/ 338 w 900"/>
                <a:gd name="T69" fmla="*/ 171 h 1887"/>
                <a:gd name="T70" fmla="*/ 423 w 900"/>
                <a:gd name="T71" fmla="*/ 138 h 1887"/>
                <a:gd name="T72" fmla="*/ 472 w 900"/>
                <a:gd name="T73" fmla="*/ 272 h 1887"/>
                <a:gd name="T74" fmla="*/ 534 w 900"/>
                <a:gd name="T75" fmla="*/ 221 h 1887"/>
                <a:gd name="T76" fmla="*/ 573 w 900"/>
                <a:gd name="T77" fmla="*/ 398 h 1887"/>
                <a:gd name="T78" fmla="*/ 648 w 900"/>
                <a:gd name="T79" fmla="*/ 352 h 1887"/>
                <a:gd name="T80" fmla="*/ 654 w 900"/>
                <a:gd name="T81" fmla="*/ 522 h 1887"/>
                <a:gd name="T82" fmla="*/ 727 w 900"/>
                <a:gd name="T83" fmla="*/ 429 h 1887"/>
                <a:gd name="T84" fmla="*/ 790 w 900"/>
                <a:gd name="T85" fmla="*/ 517 h 1887"/>
                <a:gd name="T86" fmla="*/ 731 w 900"/>
                <a:gd name="T87" fmla="*/ 770 h 1887"/>
                <a:gd name="T88" fmla="*/ 859 w 900"/>
                <a:gd name="T89" fmla="*/ 692 h 1887"/>
                <a:gd name="T90" fmla="*/ 749 w 900"/>
                <a:gd name="T91" fmla="*/ 946 h 1887"/>
                <a:gd name="T92" fmla="*/ 849 w 900"/>
                <a:gd name="T93" fmla="*/ 902 h 1887"/>
                <a:gd name="T94" fmla="*/ 738 w 900"/>
                <a:gd name="T95" fmla="*/ 1127 h 1887"/>
                <a:gd name="T96" fmla="*/ 712 w 900"/>
                <a:gd name="T97" fmla="*/ 1236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0" h="1887">
                  <a:moveTo>
                    <a:pt x="900" y="1106"/>
                  </a:moveTo>
                  <a:cubicBezTo>
                    <a:pt x="894" y="1125"/>
                    <a:pt x="889" y="1144"/>
                    <a:pt x="883" y="1163"/>
                  </a:cubicBezTo>
                  <a:cubicBezTo>
                    <a:pt x="869" y="1202"/>
                    <a:pt x="851" y="1239"/>
                    <a:pt x="823" y="1269"/>
                  </a:cubicBezTo>
                  <a:cubicBezTo>
                    <a:pt x="785" y="1310"/>
                    <a:pt x="739" y="1329"/>
                    <a:pt x="683" y="1322"/>
                  </a:cubicBezTo>
                  <a:cubicBezTo>
                    <a:pt x="679" y="1322"/>
                    <a:pt x="676" y="1322"/>
                    <a:pt x="674" y="1326"/>
                  </a:cubicBezTo>
                  <a:cubicBezTo>
                    <a:pt x="655" y="1364"/>
                    <a:pt x="636" y="1402"/>
                    <a:pt x="617" y="1440"/>
                  </a:cubicBezTo>
                  <a:cubicBezTo>
                    <a:pt x="616" y="1441"/>
                    <a:pt x="617" y="1441"/>
                    <a:pt x="616" y="1443"/>
                  </a:cubicBezTo>
                  <a:cubicBezTo>
                    <a:pt x="618" y="1441"/>
                    <a:pt x="620" y="1440"/>
                    <a:pt x="621" y="1439"/>
                  </a:cubicBezTo>
                  <a:cubicBezTo>
                    <a:pt x="651" y="1408"/>
                    <a:pt x="680" y="1377"/>
                    <a:pt x="717" y="1355"/>
                  </a:cubicBezTo>
                  <a:cubicBezTo>
                    <a:pt x="756" y="1330"/>
                    <a:pt x="800" y="1318"/>
                    <a:pt x="847" y="1322"/>
                  </a:cubicBezTo>
                  <a:cubicBezTo>
                    <a:pt x="850" y="1322"/>
                    <a:pt x="852" y="1323"/>
                    <a:pt x="858" y="1324"/>
                  </a:cubicBezTo>
                  <a:cubicBezTo>
                    <a:pt x="846" y="1346"/>
                    <a:pt x="836" y="1367"/>
                    <a:pt x="824" y="1387"/>
                  </a:cubicBezTo>
                  <a:cubicBezTo>
                    <a:pt x="803" y="1422"/>
                    <a:pt x="778" y="1454"/>
                    <a:pt x="746" y="1479"/>
                  </a:cubicBezTo>
                  <a:cubicBezTo>
                    <a:pt x="693" y="1520"/>
                    <a:pt x="635" y="1533"/>
                    <a:pt x="571" y="1510"/>
                  </a:cubicBezTo>
                  <a:cubicBezTo>
                    <a:pt x="555" y="1529"/>
                    <a:pt x="541" y="1548"/>
                    <a:pt x="525" y="1567"/>
                  </a:cubicBezTo>
                  <a:cubicBezTo>
                    <a:pt x="510" y="1585"/>
                    <a:pt x="494" y="1602"/>
                    <a:pt x="479" y="1621"/>
                  </a:cubicBezTo>
                  <a:cubicBezTo>
                    <a:pt x="482" y="1619"/>
                    <a:pt x="485" y="1617"/>
                    <a:pt x="489" y="1615"/>
                  </a:cubicBezTo>
                  <a:cubicBezTo>
                    <a:pt x="516" y="1598"/>
                    <a:pt x="543" y="1580"/>
                    <a:pt x="571" y="1565"/>
                  </a:cubicBezTo>
                  <a:cubicBezTo>
                    <a:pt x="610" y="1543"/>
                    <a:pt x="653" y="1530"/>
                    <a:pt x="699" y="1531"/>
                  </a:cubicBezTo>
                  <a:cubicBezTo>
                    <a:pt x="720" y="1532"/>
                    <a:pt x="741" y="1534"/>
                    <a:pt x="762" y="1543"/>
                  </a:cubicBezTo>
                  <a:cubicBezTo>
                    <a:pt x="752" y="1556"/>
                    <a:pt x="743" y="1569"/>
                    <a:pt x="733" y="1580"/>
                  </a:cubicBezTo>
                  <a:cubicBezTo>
                    <a:pt x="699" y="1619"/>
                    <a:pt x="663" y="1654"/>
                    <a:pt x="617" y="1678"/>
                  </a:cubicBezTo>
                  <a:cubicBezTo>
                    <a:pt x="563" y="1706"/>
                    <a:pt x="507" y="1717"/>
                    <a:pt x="448" y="1695"/>
                  </a:cubicBezTo>
                  <a:cubicBezTo>
                    <a:pt x="442" y="1693"/>
                    <a:pt x="437" y="1690"/>
                    <a:pt x="431" y="1687"/>
                  </a:cubicBezTo>
                  <a:cubicBezTo>
                    <a:pt x="426" y="1684"/>
                    <a:pt x="421" y="1681"/>
                    <a:pt x="418" y="1679"/>
                  </a:cubicBezTo>
                  <a:cubicBezTo>
                    <a:pt x="369" y="1714"/>
                    <a:pt x="322" y="1749"/>
                    <a:pt x="277" y="1781"/>
                  </a:cubicBezTo>
                  <a:cubicBezTo>
                    <a:pt x="286" y="1778"/>
                    <a:pt x="300" y="1772"/>
                    <a:pt x="313" y="1768"/>
                  </a:cubicBezTo>
                  <a:cubicBezTo>
                    <a:pt x="353" y="1753"/>
                    <a:pt x="394" y="1740"/>
                    <a:pt x="436" y="1733"/>
                  </a:cubicBezTo>
                  <a:cubicBezTo>
                    <a:pt x="482" y="1726"/>
                    <a:pt x="526" y="1729"/>
                    <a:pt x="569" y="1747"/>
                  </a:cubicBezTo>
                  <a:cubicBezTo>
                    <a:pt x="578" y="1750"/>
                    <a:pt x="585" y="1754"/>
                    <a:pt x="593" y="1758"/>
                  </a:cubicBezTo>
                  <a:cubicBezTo>
                    <a:pt x="595" y="1759"/>
                    <a:pt x="596" y="1760"/>
                    <a:pt x="598" y="1762"/>
                  </a:cubicBezTo>
                  <a:cubicBezTo>
                    <a:pt x="585" y="1772"/>
                    <a:pt x="572" y="1782"/>
                    <a:pt x="559" y="1792"/>
                  </a:cubicBezTo>
                  <a:cubicBezTo>
                    <a:pt x="517" y="1822"/>
                    <a:pt x="472" y="1848"/>
                    <a:pt x="423" y="1865"/>
                  </a:cubicBezTo>
                  <a:cubicBezTo>
                    <a:pt x="374" y="1881"/>
                    <a:pt x="325" y="1887"/>
                    <a:pt x="275" y="1874"/>
                  </a:cubicBezTo>
                  <a:cubicBezTo>
                    <a:pt x="245" y="1866"/>
                    <a:pt x="218" y="1852"/>
                    <a:pt x="197" y="1829"/>
                  </a:cubicBezTo>
                  <a:cubicBezTo>
                    <a:pt x="196" y="1827"/>
                    <a:pt x="194" y="1826"/>
                    <a:pt x="194" y="1826"/>
                  </a:cubicBezTo>
                  <a:cubicBezTo>
                    <a:pt x="159" y="1840"/>
                    <a:pt x="125" y="1855"/>
                    <a:pt x="91" y="1869"/>
                  </a:cubicBezTo>
                  <a:cubicBezTo>
                    <a:pt x="80" y="1874"/>
                    <a:pt x="68" y="1877"/>
                    <a:pt x="57" y="1881"/>
                  </a:cubicBezTo>
                  <a:cubicBezTo>
                    <a:pt x="51" y="1883"/>
                    <a:pt x="46" y="1885"/>
                    <a:pt x="43" y="1878"/>
                  </a:cubicBezTo>
                  <a:cubicBezTo>
                    <a:pt x="40" y="1871"/>
                    <a:pt x="46" y="1869"/>
                    <a:pt x="51" y="1867"/>
                  </a:cubicBezTo>
                  <a:cubicBezTo>
                    <a:pt x="94" y="1849"/>
                    <a:pt x="136" y="1832"/>
                    <a:pt x="178" y="1815"/>
                  </a:cubicBezTo>
                  <a:cubicBezTo>
                    <a:pt x="183" y="1813"/>
                    <a:pt x="185" y="1811"/>
                    <a:pt x="184" y="1805"/>
                  </a:cubicBezTo>
                  <a:cubicBezTo>
                    <a:pt x="170" y="1749"/>
                    <a:pt x="179" y="1696"/>
                    <a:pt x="207" y="1646"/>
                  </a:cubicBezTo>
                  <a:cubicBezTo>
                    <a:pt x="235" y="1595"/>
                    <a:pt x="270" y="1550"/>
                    <a:pt x="309" y="1508"/>
                  </a:cubicBezTo>
                  <a:cubicBezTo>
                    <a:pt x="310" y="1507"/>
                    <a:pt x="311" y="1507"/>
                    <a:pt x="312" y="1506"/>
                  </a:cubicBezTo>
                  <a:cubicBezTo>
                    <a:pt x="342" y="1541"/>
                    <a:pt x="358" y="1580"/>
                    <a:pt x="352" y="1627"/>
                  </a:cubicBezTo>
                  <a:cubicBezTo>
                    <a:pt x="347" y="1671"/>
                    <a:pt x="324" y="1706"/>
                    <a:pt x="295" y="1737"/>
                  </a:cubicBezTo>
                  <a:cubicBezTo>
                    <a:pt x="287" y="1746"/>
                    <a:pt x="278" y="1755"/>
                    <a:pt x="270" y="1764"/>
                  </a:cubicBezTo>
                  <a:cubicBezTo>
                    <a:pt x="317" y="1736"/>
                    <a:pt x="362" y="1703"/>
                    <a:pt x="402" y="1668"/>
                  </a:cubicBezTo>
                  <a:cubicBezTo>
                    <a:pt x="394" y="1646"/>
                    <a:pt x="385" y="1625"/>
                    <a:pt x="379" y="1604"/>
                  </a:cubicBezTo>
                  <a:cubicBezTo>
                    <a:pt x="369" y="1568"/>
                    <a:pt x="372" y="1531"/>
                    <a:pt x="382" y="1495"/>
                  </a:cubicBezTo>
                  <a:cubicBezTo>
                    <a:pt x="394" y="1450"/>
                    <a:pt x="412" y="1408"/>
                    <a:pt x="434" y="1368"/>
                  </a:cubicBezTo>
                  <a:cubicBezTo>
                    <a:pt x="435" y="1367"/>
                    <a:pt x="435" y="1366"/>
                    <a:pt x="436" y="1364"/>
                  </a:cubicBezTo>
                  <a:cubicBezTo>
                    <a:pt x="475" y="1391"/>
                    <a:pt x="500" y="1427"/>
                    <a:pt x="505" y="1474"/>
                  </a:cubicBezTo>
                  <a:cubicBezTo>
                    <a:pt x="510" y="1517"/>
                    <a:pt x="496" y="1555"/>
                    <a:pt x="475" y="1591"/>
                  </a:cubicBezTo>
                  <a:cubicBezTo>
                    <a:pt x="472" y="1596"/>
                    <a:pt x="469" y="1601"/>
                    <a:pt x="466" y="1606"/>
                  </a:cubicBezTo>
                  <a:cubicBezTo>
                    <a:pt x="467" y="1607"/>
                    <a:pt x="468" y="1608"/>
                    <a:pt x="469" y="1608"/>
                  </a:cubicBezTo>
                  <a:cubicBezTo>
                    <a:pt x="498" y="1573"/>
                    <a:pt x="527" y="1538"/>
                    <a:pt x="557" y="1503"/>
                  </a:cubicBezTo>
                  <a:cubicBezTo>
                    <a:pt x="549" y="1493"/>
                    <a:pt x="541" y="1485"/>
                    <a:pt x="535" y="1476"/>
                  </a:cubicBezTo>
                  <a:cubicBezTo>
                    <a:pt x="510" y="1443"/>
                    <a:pt x="496" y="1405"/>
                    <a:pt x="495" y="1364"/>
                  </a:cubicBezTo>
                  <a:cubicBezTo>
                    <a:pt x="493" y="1314"/>
                    <a:pt x="502" y="1266"/>
                    <a:pt x="516" y="1218"/>
                  </a:cubicBezTo>
                  <a:cubicBezTo>
                    <a:pt x="516" y="1218"/>
                    <a:pt x="516" y="1217"/>
                    <a:pt x="517" y="1216"/>
                  </a:cubicBezTo>
                  <a:cubicBezTo>
                    <a:pt x="558" y="1236"/>
                    <a:pt x="591" y="1263"/>
                    <a:pt x="606" y="1307"/>
                  </a:cubicBezTo>
                  <a:cubicBezTo>
                    <a:pt x="620" y="1351"/>
                    <a:pt x="613" y="1393"/>
                    <a:pt x="599" y="1435"/>
                  </a:cubicBezTo>
                  <a:cubicBezTo>
                    <a:pt x="600" y="1436"/>
                    <a:pt x="601" y="1436"/>
                    <a:pt x="602" y="1436"/>
                  </a:cubicBezTo>
                  <a:cubicBezTo>
                    <a:pt x="622" y="1397"/>
                    <a:pt x="642" y="1357"/>
                    <a:pt x="661" y="1318"/>
                  </a:cubicBezTo>
                  <a:cubicBezTo>
                    <a:pt x="646" y="1306"/>
                    <a:pt x="633" y="1295"/>
                    <a:pt x="620" y="1283"/>
                  </a:cubicBezTo>
                  <a:cubicBezTo>
                    <a:pt x="603" y="1265"/>
                    <a:pt x="591" y="1244"/>
                    <a:pt x="581" y="1221"/>
                  </a:cubicBezTo>
                  <a:cubicBezTo>
                    <a:pt x="561" y="1175"/>
                    <a:pt x="561" y="1127"/>
                    <a:pt x="561" y="1079"/>
                  </a:cubicBezTo>
                  <a:cubicBezTo>
                    <a:pt x="561" y="1073"/>
                    <a:pt x="562" y="1066"/>
                    <a:pt x="563" y="1059"/>
                  </a:cubicBezTo>
                  <a:cubicBezTo>
                    <a:pt x="606" y="1068"/>
                    <a:pt x="641" y="1090"/>
                    <a:pt x="664" y="1127"/>
                  </a:cubicBezTo>
                  <a:cubicBezTo>
                    <a:pt x="687" y="1165"/>
                    <a:pt x="688" y="1207"/>
                    <a:pt x="686" y="1249"/>
                  </a:cubicBezTo>
                  <a:cubicBezTo>
                    <a:pt x="692" y="1229"/>
                    <a:pt x="698" y="1208"/>
                    <a:pt x="703" y="1188"/>
                  </a:cubicBezTo>
                  <a:cubicBezTo>
                    <a:pt x="708" y="1169"/>
                    <a:pt x="711" y="1150"/>
                    <a:pt x="715" y="1131"/>
                  </a:cubicBezTo>
                  <a:cubicBezTo>
                    <a:pt x="716" y="1127"/>
                    <a:pt x="716" y="1124"/>
                    <a:pt x="712" y="1123"/>
                  </a:cubicBezTo>
                  <a:cubicBezTo>
                    <a:pt x="654" y="1099"/>
                    <a:pt x="618" y="1056"/>
                    <a:pt x="599" y="997"/>
                  </a:cubicBezTo>
                  <a:cubicBezTo>
                    <a:pt x="589" y="967"/>
                    <a:pt x="582" y="936"/>
                    <a:pt x="578" y="903"/>
                  </a:cubicBezTo>
                  <a:cubicBezTo>
                    <a:pt x="619" y="904"/>
                    <a:pt x="654" y="918"/>
                    <a:pt x="682" y="948"/>
                  </a:cubicBezTo>
                  <a:cubicBezTo>
                    <a:pt x="710" y="978"/>
                    <a:pt x="720" y="1015"/>
                    <a:pt x="726" y="1054"/>
                  </a:cubicBezTo>
                  <a:cubicBezTo>
                    <a:pt x="731" y="1018"/>
                    <a:pt x="732" y="982"/>
                    <a:pt x="731" y="946"/>
                  </a:cubicBezTo>
                  <a:cubicBezTo>
                    <a:pt x="716" y="940"/>
                    <a:pt x="701" y="936"/>
                    <a:pt x="687" y="930"/>
                  </a:cubicBezTo>
                  <a:cubicBezTo>
                    <a:pt x="648" y="912"/>
                    <a:pt x="621" y="882"/>
                    <a:pt x="601" y="845"/>
                  </a:cubicBezTo>
                  <a:cubicBezTo>
                    <a:pt x="588" y="820"/>
                    <a:pt x="578" y="794"/>
                    <a:pt x="566" y="769"/>
                  </a:cubicBezTo>
                  <a:cubicBezTo>
                    <a:pt x="565" y="766"/>
                    <a:pt x="564" y="763"/>
                    <a:pt x="563" y="759"/>
                  </a:cubicBezTo>
                  <a:cubicBezTo>
                    <a:pt x="602" y="754"/>
                    <a:pt x="637" y="762"/>
                    <a:pt x="667" y="784"/>
                  </a:cubicBezTo>
                  <a:cubicBezTo>
                    <a:pt x="698" y="807"/>
                    <a:pt x="715" y="839"/>
                    <a:pt x="727" y="874"/>
                  </a:cubicBezTo>
                  <a:cubicBezTo>
                    <a:pt x="727" y="874"/>
                    <a:pt x="728" y="874"/>
                    <a:pt x="729" y="873"/>
                  </a:cubicBezTo>
                  <a:cubicBezTo>
                    <a:pt x="724" y="839"/>
                    <a:pt x="719" y="805"/>
                    <a:pt x="715" y="772"/>
                  </a:cubicBezTo>
                  <a:cubicBezTo>
                    <a:pt x="702" y="770"/>
                    <a:pt x="690" y="769"/>
                    <a:pt x="679" y="766"/>
                  </a:cubicBezTo>
                  <a:cubicBezTo>
                    <a:pt x="644" y="759"/>
                    <a:pt x="616" y="741"/>
                    <a:pt x="591" y="716"/>
                  </a:cubicBezTo>
                  <a:cubicBezTo>
                    <a:pt x="566" y="690"/>
                    <a:pt x="546" y="660"/>
                    <a:pt x="529" y="628"/>
                  </a:cubicBezTo>
                  <a:cubicBezTo>
                    <a:pt x="528" y="627"/>
                    <a:pt x="528" y="625"/>
                    <a:pt x="526" y="622"/>
                  </a:cubicBezTo>
                  <a:cubicBezTo>
                    <a:pt x="561" y="613"/>
                    <a:pt x="594" y="615"/>
                    <a:pt x="626" y="631"/>
                  </a:cubicBezTo>
                  <a:cubicBezTo>
                    <a:pt x="659" y="647"/>
                    <a:pt x="679" y="674"/>
                    <a:pt x="698" y="704"/>
                  </a:cubicBezTo>
                  <a:cubicBezTo>
                    <a:pt x="694" y="691"/>
                    <a:pt x="690" y="678"/>
                    <a:pt x="686" y="666"/>
                  </a:cubicBezTo>
                  <a:cubicBezTo>
                    <a:pt x="681" y="650"/>
                    <a:pt x="675" y="634"/>
                    <a:pt x="669" y="618"/>
                  </a:cubicBezTo>
                  <a:cubicBezTo>
                    <a:pt x="668" y="616"/>
                    <a:pt x="665" y="613"/>
                    <a:pt x="663" y="613"/>
                  </a:cubicBezTo>
                  <a:cubicBezTo>
                    <a:pt x="600" y="619"/>
                    <a:pt x="552" y="593"/>
                    <a:pt x="511" y="549"/>
                  </a:cubicBezTo>
                  <a:cubicBezTo>
                    <a:pt x="497" y="534"/>
                    <a:pt x="483" y="517"/>
                    <a:pt x="469" y="501"/>
                  </a:cubicBezTo>
                  <a:cubicBezTo>
                    <a:pt x="500" y="487"/>
                    <a:pt x="531" y="485"/>
                    <a:pt x="562" y="494"/>
                  </a:cubicBezTo>
                  <a:cubicBezTo>
                    <a:pt x="594" y="504"/>
                    <a:pt x="617" y="524"/>
                    <a:pt x="639" y="547"/>
                  </a:cubicBezTo>
                  <a:cubicBezTo>
                    <a:pt x="633" y="536"/>
                    <a:pt x="628" y="525"/>
                    <a:pt x="621" y="513"/>
                  </a:cubicBezTo>
                  <a:cubicBezTo>
                    <a:pt x="615" y="501"/>
                    <a:pt x="607" y="488"/>
                    <a:pt x="600" y="475"/>
                  </a:cubicBezTo>
                  <a:cubicBezTo>
                    <a:pt x="598" y="473"/>
                    <a:pt x="594" y="471"/>
                    <a:pt x="592" y="471"/>
                  </a:cubicBezTo>
                  <a:cubicBezTo>
                    <a:pt x="545" y="482"/>
                    <a:pt x="503" y="473"/>
                    <a:pt x="464" y="446"/>
                  </a:cubicBezTo>
                  <a:cubicBezTo>
                    <a:pt x="441" y="430"/>
                    <a:pt x="421" y="412"/>
                    <a:pt x="399" y="394"/>
                  </a:cubicBezTo>
                  <a:cubicBezTo>
                    <a:pt x="398" y="394"/>
                    <a:pt x="398" y="392"/>
                    <a:pt x="397" y="391"/>
                  </a:cubicBezTo>
                  <a:cubicBezTo>
                    <a:pt x="429" y="369"/>
                    <a:pt x="490" y="356"/>
                    <a:pt x="556" y="410"/>
                  </a:cubicBezTo>
                  <a:cubicBezTo>
                    <a:pt x="548" y="400"/>
                    <a:pt x="541" y="390"/>
                    <a:pt x="534" y="380"/>
                  </a:cubicBezTo>
                  <a:cubicBezTo>
                    <a:pt x="526" y="370"/>
                    <a:pt x="518" y="361"/>
                    <a:pt x="510" y="351"/>
                  </a:cubicBezTo>
                  <a:cubicBezTo>
                    <a:pt x="490" y="359"/>
                    <a:pt x="470" y="363"/>
                    <a:pt x="448" y="362"/>
                  </a:cubicBezTo>
                  <a:cubicBezTo>
                    <a:pt x="417" y="360"/>
                    <a:pt x="389" y="347"/>
                    <a:pt x="361" y="332"/>
                  </a:cubicBezTo>
                  <a:cubicBezTo>
                    <a:pt x="345" y="323"/>
                    <a:pt x="330" y="312"/>
                    <a:pt x="312" y="301"/>
                  </a:cubicBezTo>
                  <a:cubicBezTo>
                    <a:pt x="335" y="283"/>
                    <a:pt x="359" y="275"/>
                    <a:pt x="387" y="275"/>
                  </a:cubicBezTo>
                  <a:cubicBezTo>
                    <a:pt x="414" y="275"/>
                    <a:pt x="438" y="285"/>
                    <a:pt x="462" y="297"/>
                  </a:cubicBezTo>
                  <a:cubicBezTo>
                    <a:pt x="456" y="291"/>
                    <a:pt x="449" y="285"/>
                    <a:pt x="443" y="279"/>
                  </a:cubicBezTo>
                  <a:cubicBezTo>
                    <a:pt x="436" y="272"/>
                    <a:pt x="429" y="267"/>
                    <a:pt x="423" y="260"/>
                  </a:cubicBezTo>
                  <a:cubicBezTo>
                    <a:pt x="417" y="253"/>
                    <a:pt x="412" y="252"/>
                    <a:pt x="402" y="256"/>
                  </a:cubicBezTo>
                  <a:cubicBezTo>
                    <a:pt x="376" y="269"/>
                    <a:pt x="348" y="271"/>
                    <a:pt x="320" y="265"/>
                  </a:cubicBezTo>
                  <a:cubicBezTo>
                    <a:pt x="286" y="257"/>
                    <a:pt x="254" y="243"/>
                    <a:pt x="222" y="225"/>
                  </a:cubicBezTo>
                  <a:cubicBezTo>
                    <a:pt x="264" y="185"/>
                    <a:pt x="310" y="188"/>
                    <a:pt x="360" y="206"/>
                  </a:cubicBezTo>
                  <a:cubicBezTo>
                    <a:pt x="344" y="195"/>
                    <a:pt x="328" y="183"/>
                    <a:pt x="312" y="172"/>
                  </a:cubicBezTo>
                  <a:cubicBezTo>
                    <a:pt x="311" y="171"/>
                    <a:pt x="308" y="171"/>
                    <a:pt x="306" y="172"/>
                  </a:cubicBezTo>
                  <a:cubicBezTo>
                    <a:pt x="272" y="196"/>
                    <a:pt x="235" y="196"/>
                    <a:pt x="197" y="187"/>
                  </a:cubicBezTo>
                  <a:cubicBezTo>
                    <a:pt x="174" y="181"/>
                    <a:pt x="151" y="173"/>
                    <a:pt x="127" y="166"/>
                  </a:cubicBezTo>
                  <a:cubicBezTo>
                    <a:pt x="142" y="145"/>
                    <a:pt x="161" y="134"/>
                    <a:pt x="184" y="130"/>
                  </a:cubicBezTo>
                  <a:cubicBezTo>
                    <a:pt x="207" y="126"/>
                    <a:pt x="230" y="129"/>
                    <a:pt x="252" y="134"/>
                  </a:cubicBezTo>
                  <a:cubicBezTo>
                    <a:pt x="230" y="121"/>
                    <a:pt x="208" y="108"/>
                    <a:pt x="180" y="104"/>
                  </a:cubicBezTo>
                  <a:cubicBezTo>
                    <a:pt x="113" y="94"/>
                    <a:pt x="56" y="63"/>
                    <a:pt x="3" y="21"/>
                  </a:cubicBezTo>
                  <a:cubicBezTo>
                    <a:pt x="2" y="21"/>
                    <a:pt x="2" y="20"/>
                    <a:pt x="0" y="17"/>
                  </a:cubicBezTo>
                  <a:cubicBezTo>
                    <a:pt x="16" y="17"/>
                    <a:pt x="30" y="16"/>
                    <a:pt x="44" y="17"/>
                  </a:cubicBezTo>
                  <a:cubicBezTo>
                    <a:pt x="106" y="20"/>
                    <a:pt x="161" y="39"/>
                    <a:pt x="204" y="84"/>
                  </a:cubicBezTo>
                  <a:cubicBezTo>
                    <a:pt x="222" y="102"/>
                    <a:pt x="246" y="109"/>
                    <a:pt x="265" y="123"/>
                  </a:cubicBezTo>
                  <a:cubicBezTo>
                    <a:pt x="255" y="110"/>
                    <a:pt x="244" y="98"/>
                    <a:pt x="235" y="86"/>
                  </a:cubicBezTo>
                  <a:cubicBezTo>
                    <a:pt x="215" y="60"/>
                    <a:pt x="208" y="32"/>
                    <a:pt x="216" y="0"/>
                  </a:cubicBezTo>
                  <a:cubicBezTo>
                    <a:pt x="217" y="0"/>
                    <a:pt x="217" y="0"/>
                    <a:pt x="218" y="0"/>
                  </a:cubicBezTo>
                  <a:cubicBezTo>
                    <a:pt x="221" y="2"/>
                    <a:pt x="225" y="4"/>
                    <a:pt x="229" y="7"/>
                  </a:cubicBezTo>
                  <a:cubicBezTo>
                    <a:pt x="255" y="22"/>
                    <a:pt x="280" y="40"/>
                    <a:pt x="300" y="63"/>
                  </a:cubicBezTo>
                  <a:cubicBezTo>
                    <a:pt x="319" y="85"/>
                    <a:pt x="332" y="110"/>
                    <a:pt x="325" y="138"/>
                  </a:cubicBezTo>
                  <a:cubicBezTo>
                    <a:pt x="320" y="155"/>
                    <a:pt x="325" y="163"/>
                    <a:pt x="338" y="171"/>
                  </a:cubicBezTo>
                  <a:cubicBezTo>
                    <a:pt x="352" y="180"/>
                    <a:pt x="365" y="191"/>
                    <a:pt x="379" y="201"/>
                  </a:cubicBezTo>
                  <a:cubicBezTo>
                    <a:pt x="347" y="158"/>
                    <a:pt x="319" y="115"/>
                    <a:pt x="341" y="59"/>
                  </a:cubicBezTo>
                  <a:cubicBezTo>
                    <a:pt x="343" y="59"/>
                    <a:pt x="344" y="59"/>
                    <a:pt x="345" y="60"/>
                  </a:cubicBezTo>
                  <a:cubicBezTo>
                    <a:pt x="375" y="81"/>
                    <a:pt x="403" y="106"/>
                    <a:pt x="423" y="138"/>
                  </a:cubicBezTo>
                  <a:cubicBezTo>
                    <a:pt x="436" y="160"/>
                    <a:pt x="443" y="184"/>
                    <a:pt x="437" y="209"/>
                  </a:cubicBezTo>
                  <a:cubicBezTo>
                    <a:pt x="435" y="220"/>
                    <a:pt x="430" y="230"/>
                    <a:pt x="428" y="238"/>
                  </a:cubicBezTo>
                  <a:cubicBezTo>
                    <a:pt x="447" y="258"/>
                    <a:pt x="465" y="278"/>
                    <a:pt x="483" y="297"/>
                  </a:cubicBezTo>
                  <a:cubicBezTo>
                    <a:pt x="480" y="288"/>
                    <a:pt x="476" y="280"/>
                    <a:pt x="472" y="272"/>
                  </a:cubicBezTo>
                  <a:cubicBezTo>
                    <a:pt x="457" y="243"/>
                    <a:pt x="446" y="214"/>
                    <a:pt x="451" y="180"/>
                  </a:cubicBezTo>
                  <a:cubicBezTo>
                    <a:pt x="453" y="165"/>
                    <a:pt x="458" y="150"/>
                    <a:pt x="467" y="137"/>
                  </a:cubicBezTo>
                  <a:cubicBezTo>
                    <a:pt x="470" y="139"/>
                    <a:pt x="472" y="141"/>
                    <a:pt x="475" y="143"/>
                  </a:cubicBezTo>
                  <a:cubicBezTo>
                    <a:pt x="498" y="166"/>
                    <a:pt x="519" y="191"/>
                    <a:pt x="534" y="221"/>
                  </a:cubicBezTo>
                  <a:cubicBezTo>
                    <a:pt x="546" y="246"/>
                    <a:pt x="553" y="272"/>
                    <a:pt x="545" y="300"/>
                  </a:cubicBezTo>
                  <a:cubicBezTo>
                    <a:pt x="541" y="315"/>
                    <a:pt x="533" y="329"/>
                    <a:pt x="526" y="344"/>
                  </a:cubicBezTo>
                  <a:cubicBezTo>
                    <a:pt x="542" y="365"/>
                    <a:pt x="560" y="389"/>
                    <a:pt x="578" y="412"/>
                  </a:cubicBezTo>
                  <a:cubicBezTo>
                    <a:pt x="577" y="406"/>
                    <a:pt x="575" y="402"/>
                    <a:pt x="573" y="398"/>
                  </a:cubicBezTo>
                  <a:cubicBezTo>
                    <a:pt x="569" y="385"/>
                    <a:pt x="565" y="372"/>
                    <a:pt x="561" y="359"/>
                  </a:cubicBezTo>
                  <a:cubicBezTo>
                    <a:pt x="554" y="329"/>
                    <a:pt x="554" y="299"/>
                    <a:pt x="565" y="270"/>
                  </a:cubicBezTo>
                  <a:cubicBezTo>
                    <a:pt x="570" y="258"/>
                    <a:pt x="578" y="247"/>
                    <a:pt x="588" y="238"/>
                  </a:cubicBezTo>
                  <a:cubicBezTo>
                    <a:pt x="616" y="272"/>
                    <a:pt x="638" y="309"/>
                    <a:pt x="648" y="352"/>
                  </a:cubicBezTo>
                  <a:cubicBezTo>
                    <a:pt x="654" y="380"/>
                    <a:pt x="651" y="408"/>
                    <a:pt x="636" y="433"/>
                  </a:cubicBezTo>
                  <a:cubicBezTo>
                    <a:pt x="630" y="444"/>
                    <a:pt x="621" y="454"/>
                    <a:pt x="613" y="464"/>
                  </a:cubicBezTo>
                  <a:cubicBezTo>
                    <a:pt x="627" y="491"/>
                    <a:pt x="643" y="519"/>
                    <a:pt x="659" y="549"/>
                  </a:cubicBezTo>
                  <a:cubicBezTo>
                    <a:pt x="657" y="539"/>
                    <a:pt x="655" y="531"/>
                    <a:pt x="654" y="522"/>
                  </a:cubicBezTo>
                  <a:cubicBezTo>
                    <a:pt x="650" y="493"/>
                    <a:pt x="647" y="464"/>
                    <a:pt x="655" y="435"/>
                  </a:cubicBezTo>
                  <a:cubicBezTo>
                    <a:pt x="663" y="408"/>
                    <a:pt x="676" y="385"/>
                    <a:pt x="699" y="366"/>
                  </a:cubicBezTo>
                  <a:cubicBezTo>
                    <a:pt x="701" y="370"/>
                    <a:pt x="703" y="372"/>
                    <a:pt x="704" y="375"/>
                  </a:cubicBezTo>
                  <a:cubicBezTo>
                    <a:pt x="712" y="393"/>
                    <a:pt x="721" y="411"/>
                    <a:pt x="727" y="429"/>
                  </a:cubicBezTo>
                  <a:cubicBezTo>
                    <a:pt x="737" y="456"/>
                    <a:pt x="743" y="484"/>
                    <a:pt x="741" y="514"/>
                  </a:cubicBezTo>
                  <a:cubicBezTo>
                    <a:pt x="737" y="554"/>
                    <a:pt x="718" y="585"/>
                    <a:pt x="683" y="607"/>
                  </a:cubicBezTo>
                  <a:cubicBezTo>
                    <a:pt x="694" y="639"/>
                    <a:pt x="705" y="671"/>
                    <a:pt x="716" y="705"/>
                  </a:cubicBezTo>
                  <a:cubicBezTo>
                    <a:pt x="713" y="630"/>
                    <a:pt x="721" y="562"/>
                    <a:pt x="790" y="517"/>
                  </a:cubicBezTo>
                  <a:cubicBezTo>
                    <a:pt x="791" y="519"/>
                    <a:pt x="792" y="521"/>
                    <a:pt x="793" y="522"/>
                  </a:cubicBezTo>
                  <a:cubicBezTo>
                    <a:pt x="806" y="558"/>
                    <a:pt x="813" y="595"/>
                    <a:pt x="813" y="633"/>
                  </a:cubicBezTo>
                  <a:cubicBezTo>
                    <a:pt x="814" y="673"/>
                    <a:pt x="804" y="710"/>
                    <a:pt x="774" y="739"/>
                  </a:cubicBezTo>
                  <a:cubicBezTo>
                    <a:pt x="761" y="751"/>
                    <a:pt x="746" y="759"/>
                    <a:pt x="731" y="770"/>
                  </a:cubicBezTo>
                  <a:cubicBezTo>
                    <a:pt x="736" y="803"/>
                    <a:pt x="741" y="839"/>
                    <a:pt x="745" y="872"/>
                  </a:cubicBezTo>
                  <a:cubicBezTo>
                    <a:pt x="750" y="853"/>
                    <a:pt x="754" y="831"/>
                    <a:pt x="760" y="810"/>
                  </a:cubicBezTo>
                  <a:cubicBezTo>
                    <a:pt x="772" y="763"/>
                    <a:pt x="798" y="726"/>
                    <a:pt x="840" y="701"/>
                  </a:cubicBezTo>
                  <a:cubicBezTo>
                    <a:pt x="846" y="697"/>
                    <a:pt x="852" y="695"/>
                    <a:pt x="859" y="692"/>
                  </a:cubicBezTo>
                  <a:cubicBezTo>
                    <a:pt x="860" y="694"/>
                    <a:pt x="861" y="696"/>
                    <a:pt x="861" y="698"/>
                  </a:cubicBezTo>
                  <a:cubicBezTo>
                    <a:pt x="868" y="740"/>
                    <a:pt x="869" y="782"/>
                    <a:pt x="861" y="823"/>
                  </a:cubicBezTo>
                  <a:cubicBezTo>
                    <a:pt x="852" y="866"/>
                    <a:pt x="833" y="902"/>
                    <a:pt x="796" y="925"/>
                  </a:cubicBezTo>
                  <a:cubicBezTo>
                    <a:pt x="781" y="934"/>
                    <a:pt x="765" y="939"/>
                    <a:pt x="749" y="946"/>
                  </a:cubicBezTo>
                  <a:cubicBezTo>
                    <a:pt x="747" y="982"/>
                    <a:pt x="746" y="1019"/>
                    <a:pt x="744" y="1057"/>
                  </a:cubicBezTo>
                  <a:cubicBezTo>
                    <a:pt x="745" y="1054"/>
                    <a:pt x="746" y="1052"/>
                    <a:pt x="746" y="1050"/>
                  </a:cubicBezTo>
                  <a:cubicBezTo>
                    <a:pt x="755" y="1030"/>
                    <a:pt x="762" y="1010"/>
                    <a:pt x="771" y="990"/>
                  </a:cubicBezTo>
                  <a:cubicBezTo>
                    <a:pt x="789" y="953"/>
                    <a:pt x="814" y="923"/>
                    <a:pt x="849" y="902"/>
                  </a:cubicBezTo>
                  <a:cubicBezTo>
                    <a:pt x="864" y="893"/>
                    <a:pt x="880" y="886"/>
                    <a:pt x="898" y="883"/>
                  </a:cubicBezTo>
                  <a:cubicBezTo>
                    <a:pt x="898" y="885"/>
                    <a:pt x="898" y="886"/>
                    <a:pt x="898" y="887"/>
                  </a:cubicBezTo>
                  <a:cubicBezTo>
                    <a:pt x="898" y="935"/>
                    <a:pt x="891" y="983"/>
                    <a:pt x="872" y="1027"/>
                  </a:cubicBezTo>
                  <a:cubicBezTo>
                    <a:pt x="846" y="1086"/>
                    <a:pt x="804" y="1122"/>
                    <a:pt x="738" y="1127"/>
                  </a:cubicBezTo>
                  <a:cubicBezTo>
                    <a:pt x="732" y="1127"/>
                    <a:pt x="732" y="1131"/>
                    <a:pt x="731" y="1135"/>
                  </a:cubicBezTo>
                  <a:cubicBezTo>
                    <a:pt x="723" y="1170"/>
                    <a:pt x="714" y="1204"/>
                    <a:pt x="706" y="1238"/>
                  </a:cubicBezTo>
                  <a:cubicBezTo>
                    <a:pt x="705" y="1241"/>
                    <a:pt x="704" y="1244"/>
                    <a:pt x="704" y="1247"/>
                  </a:cubicBezTo>
                  <a:cubicBezTo>
                    <a:pt x="708" y="1244"/>
                    <a:pt x="710" y="1240"/>
                    <a:pt x="712" y="1236"/>
                  </a:cubicBezTo>
                  <a:cubicBezTo>
                    <a:pt x="734" y="1201"/>
                    <a:pt x="757" y="1167"/>
                    <a:pt x="789" y="1141"/>
                  </a:cubicBezTo>
                  <a:cubicBezTo>
                    <a:pt x="822" y="1116"/>
                    <a:pt x="858" y="1100"/>
                    <a:pt x="900" y="1099"/>
                  </a:cubicBezTo>
                  <a:cubicBezTo>
                    <a:pt x="900" y="1101"/>
                    <a:pt x="900" y="1104"/>
                    <a:pt x="900" y="1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latin typeface="+mj-ea"/>
                <a:ea typeface="+mj-ea"/>
              </a:endParaRPr>
            </a:p>
          </p:txBody>
        </p:sp>
        <p:sp>
          <p:nvSpPr>
            <p:cNvPr id="68" name="Freeform 1267">
              <a:extLst>
                <a:ext uri="{FF2B5EF4-FFF2-40B4-BE49-F238E27FC236}">
                  <a16:creationId xmlns:a16="http://schemas.microsoft.com/office/drawing/2014/main" id="{7FDCFBC4-6AA8-F240-D36E-37E0DC9F353B}"/>
                </a:ext>
              </a:extLst>
            </p:cNvPr>
            <p:cNvSpPr>
              <a:spLocks/>
            </p:cNvSpPr>
            <p:nvPr/>
          </p:nvSpPr>
          <p:spPr bwMode="auto">
            <a:xfrm>
              <a:off x="2401887" y="6372227"/>
              <a:ext cx="1711326" cy="3525837"/>
            </a:xfrm>
            <a:custGeom>
              <a:avLst/>
              <a:gdLst>
                <a:gd name="T0" fmla="*/ 165 w 918"/>
                <a:gd name="T1" fmla="*/ 1085 h 1891"/>
                <a:gd name="T2" fmla="*/ 26 w 918"/>
                <a:gd name="T3" fmla="*/ 731 h 1891"/>
                <a:gd name="T4" fmla="*/ 152 w 918"/>
                <a:gd name="T5" fmla="*/ 898 h 1891"/>
                <a:gd name="T6" fmla="*/ 82 w 918"/>
                <a:gd name="T7" fmla="*/ 555 h 1891"/>
                <a:gd name="T8" fmla="*/ 164 w 918"/>
                <a:gd name="T9" fmla="*/ 607 h 1891"/>
                <a:gd name="T10" fmla="*/ 218 w 918"/>
                <a:gd name="T11" fmla="*/ 572 h 1891"/>
                <a:gd name="T12" fmla="*/ 268 w 918"/>
                <a:gd name="T13" fmla="*/ 258 h 1891"/>
                <a:gd name="T14" fmla="*/ 337 w 918"/>
                <a:gd name="T15" fmla="*/ 359 h 1891"/>
                <a:gd name="T16" fmla="*/ 400 w 918"/>
                <a:gd name="T17" fmla="*/ 195 h 1891"/>
                <a:gd name="T18" fmla="*/ 414 w 918"/>
                <a:gd name="T19" fmla="*/ 218 h 1891"/>
                <a:gd name="T20" fmla="*/ 473 w 918"/>
                <a:gd name="T21" fmla="*/ 209 h 1891"/>
                <a:gd name="T22" fmla="*/ 534 w 918"/>
                <a:gd name="T23" fmla="*/ 80 h 1891"/>
                <a:gd name="T24" fmla="*/ 634 w 918"/>
                <a:gd name="T25" fmla="*/ 88 h 1891"/>
                <a:gd name="T26" fmla="*/ 643 w 918"/>
                <a:gd name="T27" fmla="*/ 107 h 1891"/>
                <a:gd name="T28" fmla="*/ 688 w 918"/>
                <a:gd name="T29" fmla="*/ 173 h 1891"/>
                <a:gd name="T30" fmla="*/ 494 w 918"/>
                <a:gd name="T31" fmla="*/ 214 h 1891"/>
                <a:gd name="T32" fmla="*/ 447 w 918"/>
                <a:gd name="T33" fmla="*/ 264 h 1891"/>
                <a:gd name="T34" fmla="*/ 545 w 918"/>
                <a:gd name="T35" fmla="*/ 305 h 1891"/>
                <a:gd name="T36" fmla="*/ 347 w 918"/>
                <a:gd name="T37" fmla="*/ 373 h 1891"/>
                <a:gd name="T38" fmla="*/ 405 w 918"/>
                <a:gd name="T39" fmla="*/ 459 h 1891"/>
                <a:gd name="T40" fmla="*/ 237 w 918"/>
                <a:gd name="T41" fmla="*/ 570 h 1891"/>
                <a:gd name="T42" fmla="*/ 327 w 918"/>
                <a:gd name="T43" fmla="*/ 601 h 1891"/>
                <a:gd name="T44" fmla="*/ 190 w 918"/>
                <a:gd name="T45" fmla="*/ 730 h 1891"/>
                <a:gd name="T46" fmla="*/ 274 w 918"/>
                <a:gd name="T47" fmla="*/ 758 h 1891"/>
                <a:gd name="T48" fmla="*/ 187 w 918"/>
                <a:gd name="T49" fmla="*/ 858 h 1891"/>
                <a:gd name="T50" fmla="*/ 318 w 918"/>
                <a:gd name="T51" fmla="*/ 805 h 1891"/>
                <a:gd name="T52" fmla="*/ 181 w 918"/>
                <a:gd name="T53" fmla="*/ 1083 h 1891"/>
                <a:gd name="T54" fmla="*/ 321 w 918"/>
                <a:gd name="T55" fmla="*/ 922 h 1891"/>
                <a:gd name="T56" fmla="*/ 199 w 918"/>
                <a:gd name="T57" fmla="*/ 1160 h 1891"/>
                <a:gd name="T58" fmla="*/ 342 w 918"/>
                <a:gd name="T59" fmla="*/ 1078 h 1891"/>
                <a:gd name="T60" fmla="*/ 271 w 918"/>
                <a:gd name="T61" fmla="*/ 1334 h 1891"/>
                <a:gd name="T62" fmla="*/ 390 w 918"/>
                <a:gd name="T63" fmla="*/ 1237 h 1891"/>
                <a:gd name="T64" fmla="*/ 384 w 918"/>
                <a:gd name="T65" fmla="*/ 1513 h 1891"/>
                <a:gd name="T66" fmla="*/ 430 w 918"/>
                <a:gd name="T67" fmla="*/ 1513 h 1891"/>
                <a:gd name="T68" fmla="*/ 541 w 918"/>
                <a:gd name="T69" fmla="*/ 1674 h 1891"/>
                <a:gd name="T70" fmla="*/ 624 w 918"/>
                <a:gd name="T71" fmla="*/ 1508 h 1891"/>
                <a:gd name="T72" fmla="*/ 776 w 918"/>
                <a:gd name="T73" fmla="*/ 1808 h 1891"/>
                <a:gd name="T74" fmla="*/ 903 w 918"/>
                <a:gd name="T75" fmla="*/ 1868 h 1891"/>
                <a:gd name="T76" fmla="*/ 654 w 918"/>
                <a:gd name="T77" fmla="*/ 1881 h 1891"/>
                <a:gd name="T78" fmla="*/ 397 w 918"/>
                <a:gd name="T79" fmla="*/ 1758 h 1891"/>
                <a:gd name="T80" fmla="*/ 538 w 918"/>
                <a:gd name="T81" fmla="*/ 1691 h 1891"/>
                <a:gd name="T82" fmla="*/ 185 w 918"/>
                <a:gd name="T83" fmla="*/ 1581 h 1891"/>
                <a:gd name="T84" fmla="*/ 460 w 918"/>
                <a:gd name="T85" fmla="*/ 1631 h 1891"/>
                <a:gd name="T86" fmla="*/ 361 w 918"/>
                <a:gd name="T87" fmla="*/ 1529 h 1891"/>
                <a:gd name="T88" fmla="*/ 70 w 918"/>
                <a:gd name="T89" fmla="*/ 1358 h 1891"/>
                <a:gd name="T90" fmla="*/ 316 w 918"/>
                <a:gd name="T91" fmla="*/ 1463 h 1891"/>
                <a:gd name="T92" fmla="*/ 13 w 918"/>
                <a:gd name="T93" fmla="*/ 1142 h 1891"/>
                <a:gd name="T94" fmla="*/ 217 w 918"/>
                <a:gd name="T95" fmla="*/ 1275 h 1891"/>
                <a:gd name="T96" fmla="*/ 2 w 918"/>
                <a:gd name="T97" fmla="*/ 945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8" h="1891">
                  <a:moveTo>
                    <a:pt x="0" y="922"/>
                  </a:moveTo>
                  <a:cubicBezTo>
                    <a:pt x="27" y="924"/>
                    <a:pt x="51" y="936"/>
                    <a:pt x="73" y="951"/>
                  </a:cubicBezTo>
                  <a:cubicBezTo>
                    <a:pt x="107" y="975"/>
                    <a:pt x="129" y="1009"/>
                    <a:pt x="147" y="1046"/>
                  </a:cubicBezTo>
                  <a:cubicBezTo>
                    <a:pt x="153" y="1058"/>
                    <a:pt x="159" y="1071"/>
                    <a:pt x="165" y="1085"/>
                  </a:cubicBezTo>
                  <a:cubicBezTo>
                    <a:pt x="161" y="1047"/>
                    <a:pt x="157" y="1010"/>
                    <a:pt x="153" y="974"/>
                  </a:cubicBezTo>
                  <a:cubicBezTo>
                    <a:pt x="141" y="971"/>
                    <a:pt x="129" y="968"/>
                    <a:pt x="117" y="963"/>
                  </a:cubicBezTo>
                  <a:cubicBezTo>
                    <a:pt x="72" y="944"/>
                    <a:pt x="47" y="908"/>
                    <a:pt x="34" y="862"/>
                  </a:cubicBezTo>
                  <a:cubicBezTo>
                    <a:pt x="22" y="819"/>
                    <a:pt x="21" y="775"/>
                    <a:pt x="26" y="731"/>
                  </a:cubicBezTo>
                  <a:cubicBezTo>
                    <a:pt x="26" y="731"/>
                    <a:pt x="26" y="730"/>
                    <a:pt x="27" y="729"/>
                  </a:cubicBezTo>
                  <a:cubicBezTo>
                    <a:pt x="31" y="730"/>
                    <a:pt x="35" y="731"/>
                    <a:pt x="38" y="732"/>
                  </a:cubicBezTo>
                  <a:cubicBezTo>
                    <a:pt x="78" y="750"/>
                    <a:pt x="108" y="779"/>
                    <a:pt x="124" y="819"/>
                  </a:cubicBezTo>
                  <a:cubicBezTo>
                    <a:pt x="135" y="845"/>
                    <a:pt x="144" y="874"/>
                    <a:pt x="152" y="898"/>
                  </a:cubicBezTo>
                  <a:cubicBezTo>
                    <a:pt x="155" y="867"/>
                    <a:pt x="157" y="832"/>
                    <a:pt x="160" y="796"/>
                  </a:cubicBezTo>
                  <a:cubicBezTo>
                    <a:pt x="142" y="789"/>
                    <a:pt x="125" y="780"/>
                    <a:pt x="110" y="766"/>
                  </a:cubicBezTo>
                  <a:cubicBezTo>
                    <a:pt x="86" y="742"/>
                    <a:pt x="73" y="712"/>
                    <a:pt x="70" y="679"/>
                  </a:cubicBezTo>
                  <a:cubicBezTo>
                    <a:pt x="65" y="637"/>
                    <a:pt x="71" y="596"/>
                    <a:pt x="82" y="555"/>
                  </a:cubicBezTo>
                  <a:cubicBezTo>
                    <a:pt x="82" y="554"/>
                    <a:pt x="83" y="552"/>
                    <a:pt x="84" y="549"/>
                  </a:cubicBezTo>
                  <a:cubicBezTo>
                    <a:pt x="156" y="590"/>
                    <a:pt x="168" y="658"/>
                    <a:pt x="171" y="732"/>
                  </a:cubicBezTo>
                  <a:cubicBezTo>
                    <a:pt x="180" y="698"/>
                    <a:pt x="188" y="666"/>
                    <a:pt x="196" y="635"/>
                  </a:cubicBezTo>
                  <a:cubicBezTo>
                    <a:pt x="185" y="626"/>
                    <a:pt x="173" y="617"/>
                    <a:pt x="164" y="607"/>
                  </a:cubicBezTo>
                  <a:cubicBezTo>
                    <a:pt x="138" y="580"/>
                    <a:pt x="130" y="547"/>
                    <a:pt x="132" y="511"/>
                  </a:cubicBezTo>
                  <a:cubicBezTo>
                    <a:pt x="135" y="471"/>
                    <a:pt x="146" y="434"/>
                    <a:pt x="163" y="398"/>
                  </a:cubicBezTo>
                  <a:cubicBezTo>
                    <a:pt x="164" y="397"/>
                    <a:pt x="165" y="396"/>
                    <a:pt x="166" y="394"/>
                  </a:cubicBezTo>
                  <a:cubicBezTo>
                    <a:pt x="227" y="441"/>
                    <a:pt x="227" y="505"/>
                    <a:pt x="218" y="572"/>
                  </a:cubicBezTo>
                  <a:cubicBezTo>
                    <a:pt x="232" y="543"/>
                    <a:pt x="245" y="514"/>
                    <a:pt x="258" y="485"/>
                  </a:cubicBezTo>
                  <a:cubicBezTo>
                    <a:pt x="258" y="485"/>
                    <a:pt x="258" y="484"/>
                    <a:pt x="258" y="484"/>
                  </a:cubicBezTo>
                  <a:cubicBezTo>
                    <a:pt x="219" y="453"/>
                    <a:pt x="208" y="413"/>
                    <a:pt x="218" y="366"/>
                  </a:cubicBezTo>
                  <a:cubicBezTo>
                    <a:pt x="226" y="326"/>
                    <a:pt x="245" y="292"/>
                    <a:pt x="268" y="258"/>
                  </a:cubicBezTo>
                  <a:cubicBezTo>
                    <a:pt x="273" y="264"/>
                    <a:pt x="278" y="268"/>
                    <a:pt x="281" y="273"/>
                  </a:cubicBezTo>
                  <a:cubicBezTo>
                    <a:pt x="305" y="307"/>
                    <a:pt x="308" y="345"/>
                    <a:pt x="300" y="384"/>
                  </a:cubicBezTo>
                  <a:cubicBezTo>
                    <a:pt x="297" y="400"/>
                    <a:pt x="292" y="415"/>
                    <a:pt x="288" y="432"/>
                  </a:cubicBezTo>
                  <a:cubicBezTo>
                    <a:pt x="305" y="407"/>
                    <a:pt x="321" y="383"/>
                    <a:pt x="337" y="359"/>
                  </a:cubicBezTo>
                  <a:cubicBezTo>
                    <a:pt x="324" y="345"/>
                    <a:pt x="314" y="329"/>
                    <a:pt x="311" y="309"/>
                  </a:cubicBezTo>
                  <a:cubicBezTo>
                    <a:pt x="307" y="287"/>
                    <a:pt x="309" y="266"/>
                    <a:pt x="317" y="246"/>
                  </a:cubicBezTo>
                  <a:cubicBezTo>
                    <a:pt x="331" y="210"/>
                    <a:pt x="354" y="179"/>
                    <a:pt x="381" y="151"/>
                  </a:cubicBezTo>
                  <a:cubicBezTo>
                    <a:pt x="391" y="164"/>
                    <a:pt x="397" y="179"/>
                    <a:pt x="400" y="195"/>
                  </a:cubicBezTo>
                  <a:cubicBezTo>
                    <a:pt x="407" y="228"/>
                    <a:pt x="397" y="258"/>
                    <a:pt x="384" y="288"/>
                  </a:cubicBezTo>
                  <a:cubicBezTo>
                    <a:pt x="381" y="296"/>
                    <a:pt x="377" y="303"/>
                    <a:pt x="374" y="312"/>
                  </a:cubicBezTo>
                  <a:cubicBezTo>
                    <a:pt x="392" y="292"/>
                    <a:pt x="410" y="272"/>
                    <a:pt x="428" y="253"/>
                  </a:cubicBezTo>
                  <a:cubicBezTo>
                    <a:pt x="423" y="241"/>
                    <a:pt x="417" y="230"/>
                    <a:pt x="414" y="218"/>
                  </a:cubicBezTo>
                  <a:cubicBezTo>
                    <a:pt x="407" y="187"/>
                    <a:pt x="418" y="160"/>
                    <a:pt x="435" y="134"/>
                  </a:cubicBezTo>
                  <a:cubicBezTo>
                    <a:pt x="451" y="109"/>
                    <a:pt x="472" y="88"/>
                    <a:pt x="495" y="69"/>
                  </a:cubicBezTo>
                  <a:cubicBezTo>
                    <a:pt x="496" y="68"/>
                    <a:pt x="498" y="67"/>
                    <a:pt x="501" y="65"/>
                  </a:cubicBezTo>
                  <a:cubicBezTo>
                    <a:pt x="527" y="120"/>
                    <a:pt x="502" y="165"/>
                    <a:pt x="473" y="209"/>
                  </a:cubicBezTo>
                  <a:cubicBezTo>
                    <a:pt x="475" y="208"/>
                    <a:pt x="476" y="207"/>
                    <a:pt x="477" y="206"/>
                  </a:cubicBezTo>
                  <a:cubicBezTo>
                    <a:pt x="493" y="194"/>
                    <a:pt x="508" y="181"/>
                    <a:pt x="523" y="168"/>
                  </a:cubicBezTo>
                  <a:cubicBezTo>
                    <a:pt x="527" y="165"/>
                    <a:pt x="529" y="162"/>
                    <a:pt x="526" y="156"/>
                  </a:cubicBezTo>
                  <a:cubicBezTo>
                    <a:pt x="515" y="129"/>
                    <a:pt x="520" y="104"/>
                    <a:pt x="534" y="80"/>
                  </a:cubicBezTo>
                  <a:cubicBezTo>
                    <a:pt x="549" y="54"/>
                    <a:pt x="593" y="14"/>
                    <a:pt x="622" y="0"/>
                  </a:cubicBezTo>
                  <a:cubicBezTo>
                    <a:pt x="631" y="23"/>
                    <a:pt x="630" y="46"/>
                    <a:pt x="620" y="66"/>
                  </a:cubicBezTo>
                  <a:cubicBezTo>
                    <a:pt x="610" y="86"/>
                    <a:pt x="596" y="105"/>
                    <a:pt x="583" y="126"/>
                  </a:cubicBezTo>
                  <a:cubicBezTo>
                    <a:pt x="601" y="113"/>
                    <a:pt x="620" y="103"/>
                    <a:pt x="634" y="88"/>
                  </a:cubicBezTo>
                  <a:cubicBezTo>
                    <a:pt x="676" y="41"/>
                    <a:pt x="728" y="14"/>
                    <a:pt x="789" y="7"/>
                  </a:cubicBezTo>
                  <a:cubicBezTo>
                    <a:pt x="805" y="5"/>
                    <a:pt x="821" y="5"/>
                    <a:pt x="840" y="4"/>
                  </a:cubicBezTo>
                  <a:cubicBezTo>
                    <a:pt x="837" y="7"/>
                    <a:pt x="836" y="9"/>
                    <a:pt x="835" y="10"/>
                  </a:cubicBezTo>
                  <a:cubicBezTo>
                    <a:pt x="780" y="60"/>
                    <a:pt x="717" y="94"/>
                    <a:pt x="643" y="107"/>
                  </a:cubicBezTo>
                  <a:cubicBezTo>
                    <a:pt x="641" y="107"/>
                    <a:pt x="639" y="108"/>
                    <a:pt x="637" y="109"/>
                  </a:cubicBezTo>
                  <a:cubicBezTo>
                    <a:pt x="622" y="118"/>
                    <a:pt x="608" y="127"/>
                    <a:pt x="594" y="136"/>
                  </a:cubicBezTo>
                  <a:cubicBezTo>
                    <a:pt x="640" y="122"/>
                    <a:pt x="684" y="119"/>
                    <a:pt x="722" y="159"/>
                  </a:cubicBezTo>
                  <a:cubicBezTo>
                    <a:pt x="710" y="164"/>
                    <a:pt x="699" y="169"/>
                    <a:pt x="688" y="173"/>
                  </a:cubicBezTo>
                  <a:cubicBezTo>
                    <a:pt x="658" y="185"/>
                    <a:pt x="627" y="195"/>
                    <a:pt x="593" y="193"/>
                  </a:cubicBezTo>
                  <a:cubicBezTo>
                    <a:pt x="576" y="192"/>
                    <a:pt x="561" y="187"/>
                    <a:pt x="546" y="178"/>
                  </a:cubicBezTo>
                  <a:cubicBezTo>
                    <a:pt x="542" y="175"/>
                    <a:pt x="539" y="176"/>
                    <a:pt x="534" y="179"/>
                  </a:cubicBezTo>
                  <a:cubicBezTo>
                    <a:pt x="521" y="191"/>
                    <a:pt x="507" y="202"/>
                    <a:pt x="494" y="214"/>
                  </a:cubicBezTo>
                  <a:cubicBezTo>
                    <a:pt x="541" y="193"/>
                    <a:pt x="587" y="188"/>
                    <a:pt x="632" y="225"/>
                  </a:cubicBezTo>
                  <a:cubicBezTo>
                    <a:pt x="615" y="234"/>
                    <a:pt x="601" y="243"/>
                    <a:pt x="585" y="250"/>
                  </a:cubicBezTo>
                  <a:cubicBezTo>
                    <a:pt x="563" y="261"/>
                    <a:pt x="540" y="271"/>
                    <a:pt x="515" y="274"/>
                  </a:cubicBezTo>
                  <a:cubicBezTo>
                    <a:pt x="491" y="277"/>
                    <a:pt x="469" y="274"/>
                    <a:pt x="447" y="264"/>
                  </a:cubicBezTo>
                  <a:cubicBezTo>
                    <a:pt x="445" y="263"/>
                    <a:pt x="440" y="264"/>
                    <a:pt x="439" y="265"/>
                  </a:cubicBezTo>
                  <a:cubicBezTo>
                    <a:pt x="425" y="280"/>
                    <a:pt x="411" y="295"/>
                    <a:pt x="397" y="311"/>
                  </a:cubicBezTo>
                  <a:cubicBezTo>
                    <a:pt x="420" y="297"/>
                    <a:pt x="443" y="286"/>
                    <a:pt x="470" y="284"/>
                  </a:cubicBezTo>
                  <a:cubicBezTo>
                    <a:pt x="497" y="282"/>
                    <a:pt x="522" y="289"/>
                    <a:pt x="545" y="305"/>
                  </a:cubicBezTo>
                  <a:cubicBezTo>
                    <a:pt x="541" y="309"/>
                    <a:pt x="538" y="311"/>
                    <a:pt x="534" y="314"/>
                  </a:cubicBezTo>
                  <a:cubicBezTo>
                    <a:pt x="509" y="334"/>
                    <a:pt x="482" y="352"/>
                    <a:pt x="453" y="364"/>
                  </a:cubicBezTo>
                  <a:cubicBezTo>
                    <a:pt x="422" y="377"/>
                    <a:pt x="391" y="379"/>
                    <a:pt x="359" y="369"/>
                  </a:cubicBezTo>
                  <a:cubicBezTo>
                    <a:pt x="353" y="368"/>
                    <a:pt x="350" y="368"/>
                    <a:pt x="347" y="373"/>
                  </a:cubicBezTo>
                  <a:cubicBezTo>
                    <a:pt x="337" y="389"/>
                    <a:pt x="326" y="404"/>
                    <a:pt x="316" y="420"/>
                  </a:cubicBezTo>
                  <a:cubicBezTo>
                    <a:pt x="314" y="422"/>
                    <a:pt x="313" y="424"/>
                    <a:pt x="312" y="427"/>
                  </a:cubicBezTo>
                  <a:cubicBezTo>
                    <a:pt x="359" y="386"/>
                    <a:pt x="409" y="371"/>
                    <a:pt x="468" y="400"/>
                  </a:cubicBezTo>
                  <a:cubicBezTo>
                    <a:pt x="449" y="423"/>
                    <a:pt x="428" y="442"/>
                    <a:pt x="405" y="459"/>
                  </a:cubicBezTo>
                  <a:cubicBezTo>
                    <a:pt x="388" y="471"/>
                    <a:pt x="370" y="483"/>
                    <a:pt x="350" y="488"/>
                  </a:cubicBezTo>
                  <a:cubicBezTo>
                    <a:pt x="338" y="491"/>
                    <a:pt x="325" y="494"/>
                    <a:pt x="312" y="494"/>
                  </a:cubicBezTo>
                  <a:cubicBezTo>
                    <a:pt x="300" y="495"/>
                    <a:pt x="287" y="493"/>
                    <a:pt x="273" y="492"/>
                  </a:cubicBezTo>
                  <a:cubicBezTo>
                    <a:pt x="262" y="518"/>
                    <a:pt x="249" y="544"/>
                    <a:pt x="237" y="570"/>
                  </a:cubicBezTo>
                  <a:cubicBezTo>
                    <a:pt x="238" y="571"/>
                    <a:pt x="238" y="571"/>
                    <a:pt x="239" y="571"/>
                  </a:cubicBezTo>
                  <a:cubicBezTo>
                    <a:pt x="280" y="516"/>
                    <a:pt x="331" y="491"/>
                    <a:pt x="402" y="514"/>
                  </a:cubicBezTo>
                  <a:cubicBezTo>
                    <a:pt x="397" y="520"/>
                    <a:pt x="394" y="526"/>
                    <a:pt x="390" y="532"/>
                  </a:cubicBezTo>
                  <a:cubicBezTo>
                    <a:pt x="372" y="557"/>
                    <a:pt x="351" y="581"/>
                    <a:pt x="327" y="601"/>
                  </a:cubicBezTo>
                  <a:cubicBezTo>
                    <a:pt x="296" y="627"/>
                    <a:pt x="261" y="639"/>
                    <a:pt x="221" y="638"/>
                  </a:cubicBezTo>
                  <a:cubicBezTo>
                    <a:pt x="215" y="638"/>
                    <a:pt x="212" y="640"/>
                    <a:pt x="211" y="646"/>
                  </a:cubicBezTo>
                  <a:cubicBezTo>
                    <a:pt x="204" y="672"/>
                    <a:pt x="197" y="699"/>
                    <a:pt x="190" y="725"/>
                  </a:cubicBezTo>
                  <a:cubicBezTo>
                    <a:pt x="190" y="727"/>
                    <a:pt x="190" y="728"/>
                    <a:pt x="190" y="730"/>
                  </a:cubicBezTo>
                  <a:cubicBezTo>
                    <a:pt x="209" y="690"/>
                    <a:pt x="235" y="657"/>
                    <a:pt x="279" y="643"/>
                  </a:cubicBezTo>
                  <a:cubicBezTo>
                    <a:pt x="302" y="635"/>
                    <a:pt x="332" y="633"/>
                    <a:pt x="353" y="640"/>
                  </a:cubicBezTo>
                  <a:cubicBezTo>
                    <a:pt x="348" y="649"/>
                    <a:pt x="344" y="659"/>
                    <a:pt x="340" y="668"/>
                  </a:cubicBezTo>
                  <a:cubicBezTo>
                    <a:pt x="322" y="701"/>
                    <a:pt x="302" y="733"/>
                    <a:pt x="274" y="758"/>
                  </a:cubicBezTo>
                  <a:cubicBezTo>
                    <a:pt x="249" y="781"/>
                    <a:pt x="219" y="793"/>
                    <a:pt x="185" y="797"/>
                  </a:cubicBezTo>
                  <a:cubicBezTo>
                    <a:pt x="180" y="798"/>
                    <a:pt x="177" y="798"/>
                    <a:pt x="176" y="804"/>
                  </a:cubicBezTo>
                  <a:cubicBezTo>
                    <a:pt x="174" y="837"/>
                    <a:pt x="171" y="870"/>
                    <a:pt x="169" y="904"/>
                  </a:cubicBezTo>
                  <a:cubicBezTo>
                    <a:pt x="175" y="888"/>
                    <a:pt x="180" y="872"/>
                    <a:pt x="187" y="858"/>
                  </a:cubicBezTo>
                  <a:cubicBezTo>
                    <a:pt x="213" y="804"/>
                    <a:pt x="257" y="778"/>
                    <a:pt x="316" y="777"/>
                  </a:cubicBezTo>
                  <a:cubicBezTo>
                    <a:pt x="318" y="777"/>
                    <a:pt x="319" y="777"/>
                    <a:pt x="321" y="777"/>
                  </a:cubicBezTo>
                  <a:cubicBezTo>
                    <a:pt x="322" y="777"/>
                    <a:pt x="323" y="778"/>
                    <a:pt x="325" y="778"/>
                  </a:cubicBezTo>
                  <a:cubicBezTo>
                    <a:pt x="322" y="787"/>
                    <a:pt x="320" y="796"/>
                    <a:pt x="318" y="805"/>
                  </a:cubicBezTo>
                  <a:cubicBezTo>
                    <a:pt x="308" y="837"/>
                    <a:pt x="295" y="869"/>
                    <a:pt x="276" y="897"/>
                  </a:cubicBezTo>
                  <a:cubicBezTo>
                    <a:pt x="252" y="935"/>
                    <a:pt x="218" y="958"/>
                    <a:pt x="177" y="971"/>
                  </a:cubicBezTo>
                  <a:cubicBezTo>
                    <a:pt x="172" y="972"/>
                    <a:pt x="170" y="973"/>
                    <a:pt x="171" y="979"/>
                  </a:cubicBezTo>
                  <a:cubicBezTo>
                    <a:pt x="174" y="1013"/>
                    <a:pt x="178" y="1048"/>
                    <a:pt x="181" y="1083"/>
                  </a:cubicBezTo>
                  <a:cubicBezTo>
                    <a:pt x="182" y="1083"/>
                    <a:pt x="183" y="1083"/>
                    <a:pt x="183" y="1083"/>
                  </a:cubicBezTo>
                  <a:cubicBezTo>
                    <a:pt x="185" y="1074"/>
                    <a:pt x="185" y="1064"/>
                    <a:pt x="187" y="1055"/>
                  </a:cubicBezTo>
                  <a:cubicBezTo>
                    <a:pt x="188" y="1045"/>
                    <a:pt x="190" y="1036"/>
                    <a:pt x="193" y="1027"/>
                  </a:cubicBezTo>
                  <a:cubicBezTo>
                    <a:pt x="211" y="963"/>
                    <a:pt x="262" y="927"/>
                    <a:pt x="321" y="922"/>
                  </a:cubicBezTo>
                  <a:cubicBezTo>
                    <a:pt x="320" y="934"/>
                    <a:pt x="319" y="946"/>
                    <a:pt x="317" y="958"/>
                  </a:cubicBezTo>
                  <a:cubicBezTo>
                    <a:pt x="313" y="991"/>
                    <a:pt x="306" y="1023"/>
                    <a:pt x="293" y="1054"/>
                  </a:cubicBezTo>
                  <a:cubicBezTo>
                    <a:pt x="276" y="1096"/>
                    <a:pt x="245" y="1128"/>
                    <a:pt x="204" y="1148"/>
                  </a:cubicBezTo>
                  <a:cubicBezTo>
                    <a:pt x="198" y="1151"/>
                    <a:pt x="197" y="1154"/>
                    <a:pt x="199" y="1160"/>
                  </a:cubicBezTo>
                  <a:cubicBezTo>
                    <a:pt x="210" y="1195"/>
                    <a:pt x="222" y="1230"/>
                    <a:pt x="233" y="1266"/>
                  </a:cubicBezTo>
                  <a:cubicBezTo>
                    <a:pt x="233" y="1268"/>
                    <a:pt x="235" y="1270"/>
                    <a:pt x="235" y="1271"/>
                  </a:cubicBezTo>
                  <a:cubicBezTo>
                    <a:pt x="235" y="1252"/>
                    <a:pt x="233" y="1233"/>
                    <a:pt x="233" y="1214"/>
                  </a:cubicBezTo>
                  <a:cubicBezTo>
                    <a:pt x="235" y="1150"/>
                    <a:pt x="280" y="1094"/>
                    <a:pt x="342" y="1078"/>
                  </a:cubicBezTo>
                  <a:cubicBezTo>
                    <a:pt x="343" y="1077"/>
                    <a:pt x="343" y="1078"/>
                    <a:pt x="345" y="1078"/>
                  </a:cubicBezTo>
                  <a:cubicBezTo>
                    <a:pt x="346" y="1091"/>
                    <a:pt x="348" y="1104"/>
                    <a:pt x="349" y="1117"/>
                  </a:cubicBezTo>
                  <a:cubicBezTo>
                    <a:pt x="351" y="1153"/>
                    <a:pt x="351" y="1189"/>
                    <a:pt x="342" y="1225"/>
                  </a:cubicBezTo>
                  <a:cubicBezTo>
                    <a:pt x="332" y="1270"/>
                    <a:pt x="307" y="1306"/>
                    <a:pt x="271" y="1334"/>
                  </a:cubicBezTo>
                  <a:cubicBezTo>
                    <a:pt x="269" y="1336"/>
                    <a:pt x="267" y="1337"/>
                    <a:pt x="265" y="1339"/>
                  </a:cubicBezTo>
                  <a:cubicBezTo>
                    <a:pt x="285" y="1380"/>
                    <a:pt x="307" y="1419"/>
                    <a:pt x="334" y="1457"/>
                  </a:cubicBezTo>
                  <a:cubicBezTo>
                    <a:pt x="328" y="1439"/>
                    <a:pt x="323" y="1422"/>
                    <a:pt x="319" y="1405"/>
                  </a:cubicBezTo>
                  <a:cubicBezTo>
                    <a:pt x="302" y="1336"/>
                    <a:pt x="329" y="1273"/>
                    <a:pt x="390" y="1237"/>
                  </a:cubicBezTo>
                  <a:cubicBezTo>
                    <a:pt x="393" y="1235"/>
                    <a:pt x="397" y="1233"/>
                    <a:pt x="402" y="1230"/>
                  </a:cubicBezTo>
                  <a:cubicBezTo>
                    <a:pt x="408" y="1254"/>
                    <a:pt x="416" y="1277"/>
                    <a:pt x="421" y="1300"/>
                  </a:cubicBezTo>
                  <a:cubicBezTo>
                    <a:pt x="429" y="1333"/>
                    <a:pt x="434" y="1366"/>
                    <a:pt x="431" y="1399"/>
                  </a:cubicBezTo>
                  <a:cubicBezTo>
                    <a:pt x="428" y="1442"/>
                    <a:pt x="411" y="1480"/>
                    <a:pt x="384" y="1513"/>
                  </a:cubicBezTo>
                  <a:cubicBezTo>
                    <a:pt x="383" y="1514"/>
                    <a:pt x="381" y="1516"/>
                    <a:pt x="379" y="1518"/>
                  </a:cubicBezTo>
                  <a:cubicBezTo>
                    <a:pt x="409" y="1554"/>
                    <a:pt x="441" y="1588"/>
                    <a:pt x="478" y="1619"/>
                  </a:cubicBezTo>
                  <a:cubicBezTo>
                    <a:pt x="474" y="1614"/>
                    <a:pt x="470" y="1609"/>
                    <a:pt x="467" y="1604"/>
                  </a:cubicBezTo>
                  <a:cubicBezTo>
                    <a:pt x="448" y="1576"/>
                    <a:pt x="434" y="1547"/>
                    <a:pt x="430" y="1513"/>
                  </a:cubicBezTo>
                  <a:cubicBezTo>
                    <a:pt x="422" y="1455"/>
                    <a:pt x="450" y="1403"/>
                    <a:pt x="491" y="1374"/>
                  </a:cubicBezTo>
                  <a:cubicBezTo>
                    <a:pt x="524" y="1429"/>
                    <a:pt x="554" y="1485"/>
                    <a:pt x="564" y="1550"/>
                  </a:cubicBezTo>
                  <a:cubicBezTo>
                    <a:pt x="571" y="1591"/>
                    <a:pt x="563" y="1630"/>
                    <a:pt x="545" y="1668"/>
                  </a:cubicBezTo>
                  <a:cubicBezTo>
                    <a:pt x="544" y="1670"/>
                    <a:pt x="543" y="1672"/>
                    <a:pt x="541" y="1674"/>
                  </a:cubicBezTo>
                  <a:cubicBezTo>
                    <a:pt x="585" y="1708"/>
                    <a:pt x="632" y="1737"/>
                    <a:pt x="682" y="1762"/>
                  </a:cubicBezTo>
                  <a:cubicBezTo>
                    <a:pt x="680" y="1760"/>
                    <a:pt x="677" y="1758"/>
                    <a:pt x="675" y="1756"/>
                  </a:cubicBezTo>
                  <a:cubicBezTo>
                    <a:pt x="648" y="1733"/>
                    <a:pt x="624" y="1709"/>
                    <a:pt x="607" y="1678"/>
                  </a:cubicBezTo>
                  <a:cubicBezTo>
                    <a:pt x="577" y="1624"/>
                    <a:pt x="584" y="1556"/>
                    <a:pt x="624" y="1508"/>
                  </a:cubicBezTo>
                  <a:cubicBezTo>
                    <a:pt x="631" y="1515"/>
                    <a:pt x="637" y="1521"/>
                    <a:pt x="643" y="1527"/>
                  </a:cubicBezTo>
                  <a:cubicBezTo>
                    <a:pt x="681" y="1565"/>
                    <a:pt x="715" y="1605"/>
                    <a:pt x="742" y="1650"/>
                  </a:cubicBezTo>
                  <a:cubicBezTo>
                    <a:pt x="770" y="1697"/>
                    <a:pt x="780" y="1747"/>
                    <a:pt x="770" y="1800"/>
                  </a:cubicBezTo>
                  <a:cubicBezTo>
                    <a:pt x="769" y="1806"/>
                    <a:pt x="773" y="1807"/>
                    <a:pt x="776" y="1808"/>
                  </a:cubicBezTo>
                  <a:cubicBezTo>
                    <a:pt x="817" y="1822"/>
                    <a:pt x="858" y="1837"/>
                    <a:pt x="900" y="1851"/>
                  </a:cubicBezTo>
                  <a:cubicBezTo>
                    <a:pt x="902" y="1852"/>
                    <a:pt x="905" y="1853"/>
                    <a:pt x="908" y="1853"/>
                  </a:cubicBezTo>
                  <a:cubicBezTo>
                    <a:pt x="913" y="1855"/>
                    <a:pt x="918" y="1858"/>
                    <a:pt x="915" y="1864"/>
                  </a:cubicBezTo>
                  <a:cubicBezTo>
                    <a:pt x="913" y="1870"/>
                    <a:pt x="909" y="1870"/>
                    <a:pt x="903" y="1868"/>
                  </a:cubicBezTo>
                  <a:cubicBezTo>
                    <a:pt x="890" y="1864"/>
                    <a:pt x="877" y="1861"/>
                    <a:pt x="864" y="1856"/>
                  </a:cubicBezTo>
                  <a:cubicBezTo>
                    <a:pt x="832" y="1845"/>
                    <a:pt x="801" y="1834"/>
                    <a:pt x="770" y="1822"/>
                  </a:cubicBezTo>
                  <a:cubicBezTo>
                    <a:pt x="764" y="1820"/>
                    <a:pt x="762" y="1820"/>
                    <a:pt x="758" y="1825"/>
                  </a:cubicBezTo>
                  <a:cubicBezTo>
                    <a:pt x="731" y="1857"/>
                    <a:pt x="695" y="1874"/>
                    <a:pt x="654" y="1881"/>
                  </a:cubicBezTo>
                  <a:cubicBezTo>
                    <a:pt x="590" y="1891"/>
                    <a:pt x="531" y="1875"/>
                    <a:pt x="473" y="1850"/>
                  </a:cubicBezTo>
                  <a:cubicBezTo>
                    <a:pt x="436" y="1833"/>
                    <a:pt x="401" y="1813"/>
                    <a:pt x="368" y="1789"/>
                  </a:cubicBezTo>
                  <a:cubicBezTo>
                    <a:pt x="364" y="1787"/>
                    <a:pt x="361" y="1783"/>
                    <a:pt x="356" y="1780"/>
                  </a:cubicBezTo>
                  <a:cubicBezTo>
                    <a:pt x="369" y="1770"/>
                    <a:pt x="383" y="1763"/>
                    <a:pt x="397" y="1758"/>
                  </a:cubicBezTo>
                  <a:cubicBezTo>
                    <a:pt x="449" y="1738"/>
                    <a:pt x="501" y="1736"/>
                    <a:pt x="555" y="1749"/>
                  </a:cubicBezTo>
                  <a:cubicBezTo>
                    <a:pt x="597" y="1758"/>
                    <a:pt x="639" y="1770"/>
                    <a:pt x="682" y="1782"/>
                  </a:cubicBezTo>
                  <a:cubicBezTo>
                    <a:pt x="678" y="1780"/>
                    <a:pt x="675" y="1778"/>
                    <a:pt x="671" y="1776"/>
                  </a:cubicBezTo>
                  <a:cubicBezTo>
                    <a:pt x="624" y="1751"/>
                    <a:pt x="580" y="1723"/>
                    <a:pt x="538" y="1691"/>
                  </a:cubicBezTo>
                  <a:cubicBezTo>
                    <a:pt x="533" y="1687"/>
                    <a:pt x="529" y="1687"/>
                    <a:pt x="524" y="1691"/>
                  </a:cubicBezTo>
                  <a:cubicBezTo>
                    <a:pt x="484" y="1719"/>
                    <a:pt x="440" y="1726"/>
                    <a:pt x="392" y="1718"/>
                  </a:cubicBezTo>
                  <a:cubicBezTo>
                    <a:pt x="347" y="1710"/>
                    <a:pt x="308" y="1689"/>
                    <a:pt x="272" y="1662"/>
                  </a:cubicBezTo>
                  <a:cubicBezTo>
                    <a:pt x="240" y="1638"/>
                    <a:pt x="211" y="1611"/>
                    <a:pt x="185" y="1581"/>
                  </a:cubicBezTo>
                  <a:cubicBezTo>
                    <a:pt x="183" y="1578"/>
                    <a:pt x="181" y="1575"/>
                    <a:pt x="178" y="1571"/>
                  </a:cubicBezTo>
                  <a:cubicBezTo>
                    <a:pt x="188" y="1568"/>
                    <a:pt x="198" y="1564"/>
                    <a:pt x="207" y="1562"/>
                  </a:cubicBezTo>
                  <a:cubicBezTo>
                    <a:pt x="263" y="1549"/>
                    <a:pt x="317" y="1557"/>
                    <a:pt x="368" y="1582"/>
                  </a:cubicBezTo>
                  <a:cubicBezTo>
                    <a:pt x="399" y="1597"/>
                    <a:pt x="429" y="1614"/>
                    <a:pt x="460" y="1631"/>
                  </a:cubicBezTo>
                  <a:cubicBezTo>
                    <a:pt x="462" y="1632"/>
                    <a:pt x="464" y="1633"/>
                    <a:pt x="467" y="1633"/>
                  </a:cubicBezTo>
                  <a:cubicBezTo>
                    <a:pt x="459" y="1625"/>
                    <a:pt x="450" y="1618"/>
                    <a:pt x="442" y="1610"/>
                  </a:cubicBezTo>
                  <a:cubicBezTo>
                    <a:pt x="418" y="1584"/>
                    <a:pt x="394" y="1558"/>
                    <a:pt x="370" y="1532"/>
                  </a:cubicBezTo>
                  <a:cubicBezTo>
                    <a:pt x="367" y="1528"/>
                    <a:pt x="365" y="1527"/>
                    <a:pt x="361" y="1529"/>
                  </a:cubicBezTo>
                  <a:cubicBezTo>
                    <a:pt x="311" y="1551"/>
                    <a:pt x="262" y="1546"/>
                    <a:pt x="215" y="1522"/>
                  </a:cubicBezTo>
                  <a:cubicBezTo>
                    <a:pt x="171" y="1499"/>
                    <a:pt x="138" y="1464"/>
                    <a:pt x="110" y="1425"/>
                  </a:cubicBezTo>
                  <a:cubicBezTo>
                    <a:pt x="97" y="1406"/>
                    <a:pt x="86" y="1385"/>
                    <a:pt x="74" y="1366"/>
                  </a:cubicBezTo>
                  <a:cubicBezTo>
                    <a:pt x="72" y="1364"/>
                    <a:pt x="72" y="1361"/>
                    <a:pt x="70" y="1358"/>
                  </a:cubicBezTo>
                  <a:cubicBezTo>
                    <a:pt x="90" y="1353"/>
                    <a:pt x="108" y="1353"/>
                    <a:pt x="127" y="1355"/>
                  </a:cubicBezTo>
                  <a:cubicBezTo>
                    <a:pt x="174" y="1359"/>
                    <a:pt x="216" y="1379"/>
                    <a:pt x="252" y="1408"/>
                  </a:cubicBezTo>
                  <a:cubicBezTo>
                    <a:pt x="273" y="1425"/>
                    <a:pt x="293" y="1443"/>
                    <a:pt x="314" y="1461"/>
                  </a:cubicBezTo>
                  <a:cubicBezTo>
                    <a:pt x="315" y="1462"/>
                    <a:pt x="316" y="1463"/>
                    <a:pt x="316" y="1463"/>
                  </a:cubicBezTo>
                  <a:cubicBezTo>
                    <a:pt x="294" y="1424"/>
                    <a:pt x="271" y="1386"/>
                    <a:pt x="248" y="1346"/>
                  </a:cubicBezTo>
                  <a:cubicBezTo>
                    <a:pt x="227" y="1351"/>
                    <a:pt x="204" y="1352"/>
                    <a:pt x="182" y="1347"/>
                  </a:cubicBezTo>
                  <a:cubicBezTo>
                    <a:pt x="138" y="1337"/>
                    <a:pt x="104" y="1312"/>
                    <a:pt x="78" y="1278"/>
                  </a:cubicBezTo>
                  <a:cubicBezTo>
                    <a:pt x="47" y="1237"/>
                    <a:pt x="27" y="1191"/>
                    <a:pt x="13" y="1142"/>
                  </a:cubicBezTo>
                  <a:cubicBezTo>
                    <a:pt x="13" y="1141"/>
                    <a:pt x="13" y="1139"/>
                    <a:pt x="12" y="1135"/>
                  </a:cubicBezTo>
                  <a:cubicBezTo>
                    <a:pt x="26" y="1137"/>
                    <a:pt x="40" y="1138"/>
                    <a:pt x="53" y="1141"/>
                  </a:cubicBezTo>
                  <a:cubicBezTo>
                    <a:pt x="105" y="1152"/>
                    <a:pt x="145" y="1182"/>
                    <a:pt x="177" y="1222"/>
                  </a:cubicBezTo>
                  <a:cubicBezTo>
                    <a:pt x="191" y="1240"/>
                    <a:pt x="205" y="1258"/>
                    <a:pt x="217" y="1275"/>
                  </a:cubicBezTo>
                  <a:cubicBezTo>
                    <a:pt x="205" y="1237"/>
                    <a:pt x="192" y="1197"/>
                    <a:pt x="180" y="1156"/>
                  </a:cubicBezTo>
                  <a:cubicBezTo>
                    <a:pt x="168" y="1155"/>
                    <a:pt x="156" y="1155"/>
                    <a:pt x="144" y="1152"/>
                  </a:cubicBezTo>
                  <a:cubicBezTo>
                    <a:pt x="97" y="1142"/>
                    <a:pt x="64" y="1114"/>
                    <a:pt x="40" y="1073"/>
                  </a:cubicBezTo>
                  <a:cubicBezTo>
                    <a:pt x="18" y="1033"/>
                    <a:pt x="8" y="990"/>
                    <a:pt x="2" y="945"/>
                  </a:cubicBezTo>
                  <a:cubicBezTo>
                    <a:pt x="1" y="942"/>
                    <a:pt x="1" y="940"/>
                    <a:pt x="0" y="937"/>
                  </a:cubicBezTo>
                  <a:cubicBezTo>
                    <a:pt x="0" y="932"/>
                    <a:pt x="0" y="927"/>
                    <a:pt x="0" y="9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latin typeface="+mj-ea"/>
                <a:ea typeface="+mj-ea"/>
              </a:endParaRPr>
            </a:p>
          </p:txBody>
        </p:sp>
      </p:grpSp>
      <p:sp>
        <p:nvSpPr>
          <p:cNvPr id="69" name="文本框 68">
            <a:extLst>
              <a:ext uri="{FF2B5EF4-FFF2-40B4-BE49-F238E27FC236}">
                <a16:creationId xmlns:a16="http://schemas.microsoft.com/office/drawing/2014/main" id="{ECC57738-4687-0669-6E78-7256AE936F59}"/>
              </a:ext>
            </a:extLst>
          </p:cNvPr>
          <p:cNvSpPr txBox="1"/>
          <p:nvPr/>
        </p:nvSpPr>
        <p:spPr>
          <a:xfrm>
            <a:off x="9277472" y="4464248"/>
            <a:ext cx="1390514" cy="646331"/>
          </a:xfrm>
          <a:prstGeom prst="rect">
            <a:avLst/>
          </a:prstGeom>
          <a:noFill/>
        </p:spPr>
        <p:txBody>
          <a:bodyPr wrap="square" rtlCol="0">
            <a:noAutofit/>
          </a:bodyPr>
          <a:lstStyle>
            <a:defPPr>
              <a:defRPr lang="zh-CN"/>
            </a:defPPr>
            <a:lvl1pPr marR="0" lvl="0" indent="0" fontAlgn="auto">
              <a:lnSpc>
                <a:spcPct val="100000"/>
              </a:lnSpc>
              <a:spcBef>
                <a:spcPts val="0"/>
              </a:spcBef>
              <a:spcAft>
                <a:spcPts val="0"/>
              </a:spcAft>
              <a:buClrTx/>
              <a:buSzTx/>
              <a:buFontTx/>
              <a:buNone/>
              <a:tabLst/>
              <a:defRPr kumimoji="0" sz="2000" b="0" i="0" u="none" strike="noStrike" cap="none" spc="0" normalizeH="0" baseline="0">
                <a:ln>
                  <a:noFill/>
                </a:ln>
                <a:gradFill flip="none" rotWithShape="1">
                  <a:gsLst>
                    <a:gs pos="0">
                      <a:schemeClr val="accent2"/>
                    </a:gs>
                    <a:gs pos="88000">
                      <a:schemeClr val="accent2">
                        <a:lumMod val="90000"/>
                      </a:schemeClr>
                    </a:gs>
                  </a:gsLst>
                  <a:lin ang="2700000" scaled="1"/>
                  <a:tileRect/>
                </a:gradFill>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pPr algn="ctr"/>
            <a:r>
              <a:rPr lang="zh-CN" altLang="en-US" sz="1800">
                <a:solidFill>
                  <a:schemeClr val="accent1"/>
                </a:solidFill>
                <a:latin typeface="+mj-ea"/>
                <a:ea typeface="+mj-ea"/>
              </a:rPr>
              <a:t>黑色粗体</a:t>
            </a:r>
            <a:endParaRPr lang="en-US" altLang="zh-CN" sz="1800">
              <a:solidFill>
                <a:schemeClr val="accent1"/>
              </a:solidFill>
              <a:latin typeface="+mj-ea"/>
              <a:ea typeface="+mj-ea"/>
            </a:endParaRPr>
          </a:p>
          <a:p>
            <a:pPr algn="ctr"/>
            <a:r>
              <a:rPr lang="zh-CN" altLang="en-US" sz="1800">
                <a:solidFill>
                  <a:schemeClr val="accent1"/>
                </a:solidFill>
                <a:latin typeface="+mj-ea"/>
                <a:ea typeface="+mj-ea"/>
              </a:rPr>
              <a:t>的描边</a:t>
            </a:r>
          </a:p>
        </p:txBody>
      </p:sp>
    </p:spTree>
    <p:extLst>
      <p:ext uri="{BB962C8B-B14F-4D97-AF65-F5344CB8AC3E}">
        <p14:creationId xmlns:p14="http://schemas.microsoft.com/office/powerpoint/2010/main" val="79900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CC2855E-8D89-4733-895B-22A9157FFE2E}"/>
              </a:ext>
            </a:extLst>
          </p:cNvPr>
          <p:cNvSpPr txBox="1"/>
          <p:nvPr/>
        </p:nvSpPr>
        <p:spPr>
          <a:xfrm>
            <a:off x="3336548" y="2749045"/>
            <a:ext cx="1817805" cy="1769715"/>
          </a:xfrm>
          <a:prstGeom prst="rect">
            <a:avLst/>
          </a:prstGeom>
          <a:noFill/>
        </p:spPr>
        <p:txBody>
          <a:bodyPr wrap="none" lIns="0" tIns="0" rIns="0" bIns="0" rtlCol="0" anchor="t">
            <a:noAutofit/>
          </a:bodyPr>
          <a:lstStyle/>
          <a:p>
            <a:r>
              <a:rPr kumimoji="1" lang="en-US" altLang="zh-CN" sz="11500" b="1" dirty="0">
                <a:solidFill>
                  <a:schemeClr val="accent1"/>
                </a:solidFill>
                <a:latin typeface="+mj-ea"/>
                <a:ea typeface="+mj-ea"/>
              </a:rPr>
              <a:t>01</a:t>
            </a:r>
            <a:endParaRPr kumimoji="1" lang="zh-CN" altLang="en-US" sz="11500" b="1" dirty="0">
              <a:solidFill>
                <a:schemeClr val="accent1"/>
              </a:solidFill>
              <a:latin typeface="+mj-ea"/>
              <a:ea typeface="+mj-ea"/>
            </a:endParaRPr>
          </a:p>
        </p:txBody>
      </p:sp>
      <p:sp>
        <p:nvSpPr>
          <p:cNvPr id="4" name="文本框 3">
            <a:extLst>
              <a:ext uri="{FF2B5EF4-FFF2-40B4-BE49-F238E27FC236}">
                <a16:creationId xmlns:a16="http://schemas.microsoft.com/office/drawing/2014/main" id="{8835B598-7E1E-4480-BED9-A95596D7DDF0}"/>
              </a:ext>
            </a:extLst>
          </p:cNvPr>
          <p:cNvSpPr txBox="1"/>
          <p:nvPr/>
        </p:nvSpPr>
        <p:spPr>
          <a:xfrm>
            <a:off x="5234594" y="3942358"/>
            <a:ext cx="3497310" cy="307777"/>
          </a:xfrm>
          <a:prstGeom prst="rect">
            <a:avLst/>
          </a:prstGeom>
          <a:noFill/>
        </p:spPr>
        <p:txBody>
          <a:bodyPr wrap="square" lIns="0" tIns="0" rIns="0" bIns="0" rtlCol="0" anchor="t">
            <a:noAutofit/>
          </a:bodyPr>
          <a:lstStyle/>
          <a:p>
            <a:pPr algn="dist"/>
            <a:r>
              <a:rPr kumimoji="1" lang="en-US" altLang="zh-CN" sz="2000"/>
              <a:t>History</a:t>
            </a:r>
          </a:p>
        </p:txBody>
      </p:sp>
      <p:cxnSp>
        <p:nvCxnSpPr>
          <p:cNvPr id="5" name="直线连接符 8">
            <a:extLst>
              <a:ext uri="{FF2B5EF4-FFF2-40B4-BE49-F238E27FC236}">
                <a16:creationId xmlns:a16="http://schemas.microsoft.com/office/drawing/2014/main" id="{26D9C0F2-7DC4-4113-BF40-083BC57ED3A5}"/>
              </a:ext>
            </a:extLst>
          </p:cNvPr>
          <p:cNvCxnSpPr>
            <a:cxnSpLocks/>
          </p:cNvCxnSpPr>
          <p:nvPr/>
        </p:nvCxnSpPr>
        <p:spPr>
          <a:xfrm flipH="1">
            <a:off x="3515073" y="2533729"/>
            <a:ext cx="521683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02456851-BFFF-4EFC-8F61-EA86A0C90060}"/>
              </a:ext>
            </a:extLst>
          </p:cNvPr>
          <p:cNvSpPr/>
          <p:nvPr/>
        </p:nvSpPr>
        <p:spPr>
          <a:xfrm>
            <a:off x="3336548" y="2495629"/>
            <a:ext cx="1752481" cy="762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solidFill>
                <a:schemeClr val="accent1"/>
              </a:solidFill>
            </a:endParaRPr>
          </a:p>
        </p:txBody>
      </p:sp>
      <p:cxnSp>
        <p:nvCxnSpPr>
          <p:cNvPr id="7" name="直线连接符 14">
            <a:extLst>
              <a:ext uri="{FF2B5EF4-FFF2-40B4-BE49-F238E27FC236}">
                <a16:creationId xmlns:a16="http://schemas.microsoft.com/office/drawing/2014/main" id="{B69F9956-D5E3-4A68-B300-300F25D71A0D}"/>
              </a:ext>
            </a:extLst>
          </p:cNvPr>
          <p:cNvCxnSpPr>
            <a:cxnSpLocks/>
            <a:stCxn id="8" idx="3"/>
          </p:cNvCxnSpPr>
          <p:nvPr/>
        </p:nvCxnSpPr>
        <p:spPr>
          <a:xfrm flipH="1">
            <a:off x="3515073" y="4591956"/>
            <a:ext cx="5267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135C694D-A552-4E99-BAB6-06259BCF7EC6}"/>
              </a:ext>
            </a:extLst>
          </p:cNvPr>
          <p:cNvSpPr/>
          <p:nvPr/>
        </p:nvSpPr>
        <p:spPr>
          <a:xfrm>
            <a:off x="7030224" y="4553856"/>
            <a:ext cx="1752481" cy="762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solidFill>
                <a:schemeClr val="accent1"/>
              </a:solidFill>
            </a:endParaRPr>
          </a:p>
        </p:txBody>
      </p:sp>
      <p:grpSp>
        <p:nvGrpSpPr>
          <p:cNvPr id="9" name="组合 8">
            <a:extLst>
              <a:ext uri="{FF2B5EF4-FFF2-40B4-BE49-F238E27FC236}">
                <a16:creationId xmlns:a16="http://schemas.microsoft.com/office/drawing/2014/main" id="{DFED2C16-F144-D298-45B7-93A7016FEE74}"/>
              </a:ext>
            </a:extLst>
          </p:cNvPr>
          <p:cNvGrpSpPr/>
          <p:nvPr/>
        </p:nvGrpSpPr>
        <p:grpSpPr>
          <a:xfrm>
            <a:off x="4995579" y="2830595"/>
            <a:ext cx="4086134" cy="1226998"/>
            <a:chOff x="4953774" y="3028598"/>
            <a:chExt cx="2093649" cy="1226998"/>
          </a:xfrm>
        </p:grpSpPr>
        <p:sp>
          <p:nvSpPr>
            <p:cNvPr id="11" name="文本框 10">
              <a:extLst>
                <a:ext uri="{FF2B5EF4-FFF2-40B4-BE49-F238E27FC236}">
                  <a16:creationId xmlns:a16="http://schemas.microsoft.com/office/drawing/2014/main" id="{067B9036-1A4F-1967-4D9F-55A73EA2340A}"/>
                </a:ext>
              </a:extLst>
            </p:cNvPr>
            <p:cNvSpPr txBox="1"/>
            <p:nvPr/>
          </p:nvSpPr>
          <p:spPr>
            <a:xfrm>
              <a:off x="4953774" y="3028598"/>
              <a:ext cx="2076450" cy="1200329"/>
            </a:xfrm>
            <a:prstGeom prst="rect">
              <a:avLst/>
            </a:prstGeom>
            <a:noFill/>
          </p:spPr>
          <p:txBody>
            <a:bodyPr wrap="square" rtlCol="0">
              <a:noAutofit/>
            </a:bodyPr>
            <a:lstStyle/>
            <a:p>
              <a:r>
                <a:rPr lang="zh-CN" altLang="en-US" sz="7200" b="1">
                  <a:ln w="38100">
                    <a:solidFill>
                      <a:schemeClr val="accent1"/>
                    </a:solidFill>
                  </a:ln>
                  <a:noFill/>
                  <a:latin typeface="+mj-ea"/>
                  <a:ea typeface="+mj-ea"/>
                </a:rPr>
                <a:t>发展历程</a:t>
              </a:r>
              <a:endParaRPr lang="zh-CN" altLang="en-US" sz="7200" b="1" dirty="0">
                <a:ln w="38100">
                  <a:solidFill>
                    <a:schemeClr val="accent1"/>
                  </a:solidFill>
                </a:ln>
                <a:noFill/>
                <a:latin typeface="+mj-ea"/>
                <a:ea typeface="+mj-ea"/>
              </a:endParaRPr>
            </a:p>
          </p:txBody>
        </p:sp>
        <p:sp>
          <p:nvSpPr>
            <p:cNvPr id="13" name="文本框 12">
              <a:extLst>
                <a:ext uri="{FF2B5EF4-FFF2-40B4-BE49-F238E27FC236}">
                  <a16:creationId xmlns:a16="http://schemas.microsoft.com/office/drawing/2014/main" id="{05C88CBC-720B-2C98-DCCF-43E78D3E2FB8}"/>
                </a:ext>
              </a:extLst>
            </p:cNvPr>
            <p:cNvSpPr txBox="1"/>
            <p:nvPr/>
          </p:nvSpPr>
          <p:spPr>
            <a:xfrm>
              <a:off x="4970973" y="3055267"/>
              <a:ext cx="2076450" cy="1200329"/>
            </a:xfrm>
            <a:prstGeom prst="rect">
              <a:avLst/>
            </a:prstGeom>
            <a:noFill/>
          </p:spPr>
          <p:txBody>
            <a:bodyPr wrap="square" rtlCol="0">
              <a:noAutofit/>
            </a:bodyPr>
            <a:lstStyle/>
            <a:p>
              <a:r>
                <a:rPr lang="zh-CN" altLang="en-US" sz="7200" b="1">
                  <a:solidFill>
                    <a:schemeClr val="bg1"/>
                  </a:solidFill>
                  <a:latin typeface="+mj-ea"/>
                  <a:ea typeface="+mj-ea"/>
                </a:rPr>
                <a:t>发展历程</a:t>
              </a:r>
              <a:endParaRPr lang="zh-CN" altLang="en-US" sz="7200" b="1" dirty="0">
                <a:solidFill>
                  <a:schemeClr val="bg1"/>
                </a:solidFill>
                <a:latin typeface="+mj-ea"/>
                <a:ea typeface="+mj-ea"/>
              </a:endParaRPr>
            </a:p>
          </p:txBody>
        </p:sp>
      </p:grpSp>
    </p:spTree>
    <p:extLst>
      <p:ext uri="{BB962C8B-B14F-4D97-AF65-F5344CB8AC3E}">
        <p14:creationId xmlns:p14="http://schemas.microsoft.com/office/powerpoint/2010/main" val="3342012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id="{13A395D2-B075-7284-2CDE-B0AD8DFE0B20}"/>
              </a:ext>
            </a:extLst>
          </p:cNvPr>
          <p:cNvSpPr txBox="1"/>
          <p:nvPr/>
        </p:nvSpPr>
        <p:spPr>
          <a:xfrm>
            <a:off x="2228849" y="1981211"/>
            <a:ext cx="7734300" cy="1334078"/>
          </a:xfrm>
          <a:prstGeom prst="rect">
            <a:avLst/>
          </a:prstGeom>
          <a:noFill/>
          <a:effectLst/>
        </p:spPr>
        <p:txBody>
          <a:bodyPr wrap="none" lIns="0" tIns="0" rIns="0" bIns="0" rtlCol="0">
            <a:noAutofit/>
          </a:bodyPr>
          <a:lstStyle/>
          <a:p>
            <a:pPr algn="ctr"/>
            <a:r>
              <a:rPr lang="zh-CN" altLang="en-US" sz="8800" b="1">
                <a:ln w="25400">
                  <a:solidFill>
                    <a:schemeClr val="accent1"/>
                  </a:solidFill>
                </a:ln>
                <a:solidFill>
                  <a:prstClr val="white"/>
                </a:solidFill>
                <a:effectLst>
                  <a:outerShdw dist="63500" dir="2700000" algn="tl" rotWithShape="0">
                    <a:schemeClr val="accent1"/>
                  </a:outerShdw>
                </a:effectLst>
                <a:latin typeface="+mj-ea"/>
                <a:ea typeface="+mj-ea"/>
              </a:rPr>
              <a:t>感谢您的观看</a:t>
            </a:r>
            <a:endParaRPr lang="en-US" sz="8800" b="1" dirty="0">
              <a:ln w="25400">
                <a:solidFill>
                  <a:schemeClr val="accent1"/>
                </a:solidFill>
              </a:ln>
              <a:solidFill>
                <a:prstClr val="white"/>
              </a:solidFill>
              <a:effectLst>
                <a:outerShdw dist="63500" dir="2700000" algn="tl" rotWithShape="0">
                  <a:schemeClr val="accent1"/>
                </a:outerShdw>
              </a:effectLst>
              <a:latin typeface="+mj-ea"/>
              <a:ea typeface="+mj-ea"/>
            </a:endParaRPr>
          </a:p>
        </p:txBody>
      </p:sp>
      <p:grpSp>
        <p:nvGrpSpPr>
          <p:cNvPr id="31" name="组合 30">
            <a:extLst>
              <a:ext uri="{FF2B5EF4-FFF2-40B4-BE49-F238E27FC236}">
                <a16:creationId xmlns:a16="http://schemas.microsoft.com/office/drawing/2014/main" id="{7A0AD6F0-2C83-9715-AEF2-BC63CBDE66D8}"/>
              </a:ext>
            </a:extLst>
          </p:cNvPr>
          <p:cNvGrpSpPr/>
          <p:nvPr/>
        </p:nvGrpSpPr>
        <p:grpSpPr>
          <a:xfrm>
            <a:off x="2680816" y="4501785"/>
            <a:ext cx="3031464" cy="452488"/>
            <a:chOff x="2809421" y="4586514"/>
            <a:chExt cx="2217719" cy="435429"/>
          </a:xfrm>
        </p:grpSpPr>
        <p:sp>
          <p:nvSpPr>
            <p:cNvPr id="35" name="矩形: 圆角 34">
              <a:extLst>
                <a:ext uri="{FF2B5EF4-FFF2-40B4-BE49-F238E27FC236}">
                  <a16:creationId xmlns:a16="http://schemas.microsoft.com/office/drawing/2014/main" id="{9BCB70D7-1DBC-F0BD-DB28-6E4987B3CC9A}"/>
                </a:ext>
              </a:extLst>
            </p:cNvPr>
            <p:cNvSpPr/>
            <p:nvPr/>
          </p:nvSpPr>
          <p:spPr>
            <a:xfrm>
              <a:off x="2809421" y="4586514"/>
              <a:ext cx="2061029" cy="435429"/>
            </a:xfrm>
            <a:prstGeom prst="roundRect">
              <a:avLst>
                <a:gd name="adj" fmla="val 50000"/>
              </a:avLst>
            </a:prstGeom>
            <a:solidFill>
              <a:schemeClr val="accent1"/>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37" name="矩形: 圆角 36">
              <a:extLst>
                <a:ext uri="{FF2B5EF4-FFF2-40B4-BE49-F238E27FC236}">
                  <a16:creationId xmlns:a16="http://schemas.microsoft.com/office/drawing/2014/main" id="{CACB67A6-E636-77E7-0610-AB8346066E9F}"/>
                </a:ext>
              </a:extLst>
            </p:cNvPr>
            <p:cNvSpPr/>
            <p:nvPr/>
          </p:nvSpPr>
          <p:spPr>
            <a:xfrm>
              <a:off x="2966111" y="4586514"/>
              <a:ext cx="2061029" cy="435429"/>
            </a:xfrm>
            <a:prstGeom prst="roundRect">
              <a:avLst>
                <a:gd name="adj" fmla="val 50000"/>
              </a:avLst>
            </a:prstGeom>
            <a:solidFill>
              <a:sysClr val="window" lastClr="FFFFFF"/>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grpSp>
      <p:grpSp>
        <p:nvGrpSpPr>
          <p:cNvPr id="39" name="组合 38">
            <a:extLst>
              <a:ext uri="{FF2B5EF4-FFF2-40B4-BE49-F238E27FC236}">
                <a16:creationId xmlns:a16="http://schemas.microsoft.com/office/drawing/2014/main" id="{074A42D9-F75A-4E81-ECAC-C573A9C7CA8D}"/>
              </a:ext>
            </a:extLst>
          </p:cNvPr>
          <p:cNvGrpSpPr/>
          <p:nvPr/>
        </p:nvGrpSpPr>
        <p:grpSpPr>
          <a:xfrm>
            <a:off x="6479722" y="4501785"/>
            <a:ext cx="3031464" cy="452488"/>
            <a:chOff x="2809421" y="4586514"/>
            <a:chExt cx="2217719" cy="435429"/>
          </a:xfrm>
        </p:grpSpPr>
        <p:sp>
          <p:nvSpPr>
            <p:cNvPr id="40" name="矩形: 圆角 39">
              <a:extLst>
                <a:ext uri="{FF2B5EF4-FFF2-40B4-BE49-F238E27FC236}">
                  <a16:creationId xmlns:a16="http://schemas.microsoft.com/office/drawing/2014/main" id="{16730CD8-44E4-75F9-87A8-8C7C2687AFF0}"/>
                </a:ext>
              </a:extLst>
            </p:cNvPr>
            <p:cNvSpPr/>
            <p:nvPr/>
          </p:nvSpPr>
          <p:spPr>
            <a:xfrm>
              <a:off x="2809421" y="4586514"/>
              <a:ext cx="2061029" cy="435429"/>
            </a:xfrm>
            <a:prstGeom prst="roundRect">
              <a:avLst>
                <a:gd name="adj" fmla="val 50000"/>
              </a:avLst>
            </a:prstGeom>
            <a:solidFill>
              <a:schemeClr val="accent1"/>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sp>
          <p:nvSpPr>
            <p:cNvPr id="42" name="矩形: 圆角 41">
              <a:extLst>
                <a:ext uri="{FF2B5EF4-FFF2-40B4-BE49-F238E27FC236}">
                  <a16:creationId xmlns:a16="http://schemas.microsoft.com/office/drawing/2014/main" id="{B9B6C0B7-C0C9-0142-8249-B4C0CD2F04AC}"/>
                </a:ext>
              </a:extLst>
            </p:cNvPr>
            <p:cNvSpPr/>
            <p:nvPr/>
          </p:nvSpPr>
          <p:spPr>
            <a:xfrm>
              <a:off x="2966111" y="4586514"/>
              <a:ext cx="2061029" cy="435429"/>
            </a:xfrm>
            <a:prstGeom prst="roundRect">
              <a:avLst>
                <a:gd name="adj" fmla="val 50000"/>
              </a:avLst>
            </a:prstGeom>
            <a:solidFill>
              <a:sysClr val="window" lastClr="FFFFFF"/>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a:ea typeface="微软雅黑"/>
                <a:cs typeface="+mn-cs"/>
              </a:endParaRPr>
            </a:p>
          </p:txBody>
        </p:sp>
      </p:grpSp>
      <p:sp>
        <p:nvSpPr>
          <p:cNvPr id="43" name="文本框 42">
            <a:extLst>
              <a:ext uri="{FF2B5EF4-FFF2-40B4-BE49-F238E27FC236}">
                <a16:creationId xmlns:a16="http://schemas.microsoft.com/office/drawing/2014/main" id="{3435EB02-D0C0-DF11-18E0-0F13F2449BD2}"/>
              </a:ext>
            </a:extLst>
          </p:cNvPr>
          <p:cNvSpPr txBox="1"/>
          <p:nvPr/>
        </p:nvSpPr>
        <p:spPr>
          <a:xfrm>
            <a:off x="3133539" y="4585488"/>
            <a:ext cx="2364556" cy="391763"/>
          </a:xfrm>
          <a:prstGeom prst="rect">
            <a:avLst/>
          </a:prstGeom>
          <a:noFill/>
          <a:effectLst/>
        </p:spPr>
        <p:txBody>
          <a:bodyPr wrap="none" lIns="0" tIns="0" rIns="0" bIns="0" rtlCol="0">
            <a:noAutofit/>
          </a:bodyPr>
          <a:lstStyle/>
          <a:p>
            <a:r>
              <a:rPr lang="zh-CN" altLang="en-US" sz="2000" dirty="0">
                <a:ln w="25400">
                  <a:noFill/>
                </a:ln>
                <a:solidFill>
                  <a:srgbClr val="000000">
                    <a:lumMod val="75000"/>
                    <a:lumOff val="25000"/>
                  </a:srgbClr>
                </a:solidFill>
                <a:latin typeface="+mn-ea"/>
              </a:rPr>
              <a:t>答辩</a:t>
            </a:r>
            <a:r>
              <a:rPr lang="zh-CN" altLang="en-US" sz="2000">
                <a:ln w="25400">
                  <a:noFill/>
                </a:ln>
                <a:solidFill>
                  <a:srgbClr val="000000">
                    <a:lumMod val="75000"/>
                    <a:lumOff val="25000"/>
                  </a:srgbClr>
                </a:solidFill>
                <a:latin typeface="+mn-ea"/>
              </a:rPr>
              <a:t>人：</a:t>
            </a:r>
            <a:r>
              <a:rPr lang="en-US" altLang="zh-CN" sz="2000">
                <a:ln w="25400">
                  <a:noFill/>
                </a:ln>
                <a:solidFill>
                  <a:srgbClr val="000000">
                    <a:lumMod val="75000"/>
                    <a:lumOff val="25000"/>
                  </a:srgbClr>
                </a:solidFill>
                <a:latin typeface="+mn-ea"/>
              </a:rPr>
              <a:t>OfficePLUS</a:t>
            </a:r>
            <a:endParaRPr lang="en-US" sz="6600" dirty="0">
              <a:ln w="25400">
                <a:noFill/>
              </a:ln>
              <a:solidFill>
                <a:srgbClr val="000000">
                  <a:lumMod val="75000"/>
                  <a:lumOff val="25000"/>
                </a:srgbClr>
              </a:solidFill>
              <a:latin typeface="+mn-ea"/>
            </a:endParaRPr>
          </a:p>
        </p:txBody>
      </p:sp>
      <p:sp>
        <p:nvSpPr>
          <p:cNvPr id="44" name="文本框 43">
            <a:extLst>
              <a:ext uri="{FF2B5EF4-FFF2-40B4-BE49-F238E27FC236}">
                <a16:creationId xmlns:a16="http://schemas.microsoft.com/office/drawing/2014/main" id="{752B5801-D601-4C12-A8F1-6F2B74852E0E}"/>
              </a:ext>
            </a:extLst>
          </p:cNvPr>
          <p:cNvSpPr txBox="1"/>
          <p:nvPr/>
        </p:nvSpPr>
        <p:spPr>
          <a:xfrm>
            <a:off x="7000212" y="4585488"/>
            <a:ext cx="1597114" cy="391763"/>
          </a:xfrm>
          <a:prstGeom prst="rect">
            <a:avLst/>
          </a:prstGeom>
          <a:noFill/>
          <a:effectLst/>
        </p:spPr>
        <p:txBody>
          <a:bodyPr wrap="none" lIns="0" tIns="0" rIns="0" bIns="0" rtlCol="0">
            <a:noAutofit/>
          </a:bodyPr>
          <a:lstStyle/>
          <a:p>
            <a:r>
              <a:rPr lang="zh-CN" altLang="en-US" sz="2000" dirty="0">
                <a:ln w="25400">
                  <a:noFill/>
                </a:ln>
                <a:solidFill>
                  <a:srgbClr val="000000">
                    <a:lumMod val="75000"/>
                    <a:lumOff val="25000"/>
                  </a:srgbClr>
                </a:solidFill>
                <a:latin typeface="+mn-ea"/>
              </a:rPr>
              <a:t>班级：</a:t>
            </a:r>
            <a:r>
              <a:rPr lang="en-US" altLang="zh-CN" sz="2000" dirty="0">
                <a:ln w="25400">
                  <a:noFill/>
                </a:ln>
                <a:solidFill>
                  <a:srgbClr val="000000">
                    <a:lumMod val="75000"/>
                    <a:lumOff val="25000"/>
                  </a:srgbClr>
                </a:solidFill>
                <a:latin typeface="+mn-ea"/>
              </a:rPr>
              <a:t>XXX</a:t>
            </a:r>
            <a:endParaRPr lang="en-US" sz="6600" dirty="0">
              <a:ln w="25400">
                <a:noFill/>
              </a:ln>
              <a:solidFill>
                <a:srgbClr val="000000">
                  <a:lumMod val="75000"/>
                  <a:lumOff val="25000"/>
                </a:srgbClr>
              </a:solidFill>
              <a:latin typeface="+mn-ea"/>
            </a:endParaRPr>
          </a:p>
        </p:txBody>
      </p:sp>
      <p:sp>
        <p:nvSpPr>
          <p:cNvPr id="45" name="文本框 44">
            <a:extLst>
              <a:ext uri="{FF2B5EF4-FFF2-40B4-BE49-F238E27FC236}">
                <a16:creationId xmlns:a16="http://schemas.microsoft.com/office/drawing/2014/main" id="{4DEF0149-A3A7-8420-AB3D-2F4145BF7A52}"/>
              </a:ext>
            </a:extLst>
          </p:cNvPr>
          <p:cNvSpPr txBox="1"/>
          <p:nvPr/>
        </p:nvSpPr>
        <p:spPr>
          <a:xfrm>
            <a:off x="3359929" y="3531997"/>
            <a:ext cx="5472140" cy="369332"/>
          </a:xfrm>
          <a:prstGeom prst="rect">
            <a:avLst/>
          </a:prstGeom>
          <a:noFill/>
        </p:spPr>
        <p:txBody>
          <a:bodyPr wrap="square" rtlCol="0">
            <a:noAutofit/>
          </a:bodyPr>
          <a:lstStyle/>
          <a:p>
            <a:pPr algn="dist"/>
            <a:r>
              <a:rPr lang="en-US" altLang="zh-CN">
                <a:solidFill>
                  <a:schemeClr val="accent1"/>
                </a:solidFill>
              </a:rPr>
              <a:t>Thanks for your watching</a:t>
            </a:r>
          </a:p>
        </p:txBody>
      </p:sp>
      <p:sp>
        <p:nvSpPr>
          <p:cNvPr id="12" name="文本框 11">
            <a:extLst>
              <a:ext uri="{FF2B5EF4-FFF2-40B4-BE49-F238E27FC236}">
                <a16:creationId xmlns:a16="http://schemas.microsoft.com/office/drawing/2014/main" id="{F1DB5FEF-B665-1A26-9447-7883DE252C1E}"/>
              </a:ext>
            </a:extLst>
          </p:cNvPr>
          <p:cNvSpPr txBox="1"/>
          <p:nvPr/>
        </p:nvSpPr>
        <p:spPr>
          <a:xfrm>
            <a:off x="1695450" y="855047"/>
            <a:ext cx="3483431" cy="524076"/>
          </a:xfrm>
          <a:prstGeom prst="rect">
            <a:avLst/>
          </a:prstGeom>
          <a:noFill/>
          <a:effectLst/>
        </p:spPr>
        <p:txBody>
          <a:bodyPr wrap="none" lIns="0" tIns="0" rIns="0" bIns="0" rtlCol="0">
            <a:noAutofit/>
          </a:bodyPr>
          <a:lstStyle/>
          <a:p>
            <a:r>
              <a:rPr lang="en-US" altLang="zh-CN" sz="4400" b="1" dirty="0" err="1">
                <a:ln w="25400">
                  <a:solidFill>
                    <a:schemeClr val="accent1"/>
                  </a:solidFill>
                </a:ln>
                <a:solidFill>
                  <a:prstClr val="white"/>
                </a:solidFill>
                <a:latin typeface="微软雅黑"/>
                <a:ea typeface="微软雅黑"/>
              </a:rPr>
              <a:t>OfficePLUS</a:t>
            </a:r>
            <a:endParaRPr lang="en-US" sz="4400" b="1" dirty="0">
              <a:ln w="25400">
                <a:solidFill>
                  <a:schemeClr val="accent1"/>
                </a:solidFill>
              </a:ln>
              <a:solidFill>
                <a:prstClr val="white"/>
              </a:solidFill>
              <a:latin typeface="微软雅黑"/>
              <a:ea typeface="微软雅黑"/>
            </a:endParaRPr>
          </a:p>
        </p:txBody>
      </p:sp>
    </p:spTree>
    <p:extLst>
      <p:ext uri="{BB962C8B-B14F-4D97-AF65-F5344CB8AC3E}">
        <p14:creationId xmlns:p14="http://schemas.microsoft.com/office/powerpoint/2010/main" val="3599993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 微软雅黑</a:t>
            </a:r>
            <a:endParaRPr kumimoji="1" lang="en" altLang="zh-CN" dirty="0"/>
          </a:p>
          <a:p>
            <a:r>
              <a:rPr kumimoji="1" lang="zh-CN" altLang="en-US" dirty="0"/>
              <a:t>英文 </a:t>
            </a:r>
            <a:r>
              <a:rPr kumimoji="1" lang="en" altLang="zh-CN" dirty="0" err="1"/>
              <a:t>Arail</a:t>
            </a:r>
            <a:endParaRPr kumimoji="1" lang="en" altLang="zh-CN" dirty="0"/>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1.3</a:t>
            </a:r>
          </a:p>
          <a:p>
            <a:r>
              <a:rPr kumimoji="1" lang="en-US" altLang="zh-CN" dirty="0" err="1"/>
              <a:t>Freepik</a:t>
            </a:r>
            <a:endParaRPr kumimoji="1" lang="en-US" altLang="zh-CN" dirty="0"/>
          </a:p>
          <a:p>
            <a:endParaRPr kumimoji="1" lang="en"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ja-JP" altLang="en-US" dirty="0"/>
              <a:t>张紫怡</a:t>
            </a:r>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90170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文本框 64">
            <a:extLst>
              <a:ext uri="{FF2B5EF4-FFF2-40B4-BE49-F238E27FC236}">
                <a16:creationId xmlns:a16="http://schemas.microsoft.com/office/drawing/2014/main" id="{C99B3323-E7E0-4A16-BAF9-6EF8B5664EF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风格概述</a:t>
            </a:r>
          </a:p>
        </p:txBody>
      </p:sp>
      <p:sp>
        <p:nvSpPr>
          <p:cNvPr id="66" name="文本框 65">
            <a:extLst>
              <a:ext uri="{FF2B5EF4-FFF2-40B4-BE49-F238E27FC236}">
                <a16:creationId xmlns:a16="http://schemas.microsoft.com/office/drawing/2014/main" id="{77CAB0A1-606B-4280-80D1-53A873CA42C4}"/>
              </a:ext>
            </a:extLst>
          </p:cNvPr>
          <p:cNvSpPr txBox="1"/>
          <p:nvPr/>
        </p:nvSpPr>
        <p:spPr>
          <a:xfrm>
            <a:off x="4504002" y="853175"/>
            <a:ext cx="233875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History</a:t>
            </a:r>
          </a:p>
        </p:txBody>
      </p:sp>
      <p:sp>
        <p:nvSpPr>
          <p:cNvPr id="74" name="文本框 73">
            <a:extLst>
              <a:ext uri="{FF2B5EF4-FFF2-40B4-BE49-F238E27FC236}">
                <a16:creationId xmlns:a16="http://schemas.microsoft.com/office/drawing/2014/main" id="{3F5A6761-6CE6-48A1-BC33-DE63C4BF36AB}"/>
              </a:ext>
            </a:extLst>
          </p:cNvPr>
          <p:cNvSpPr txBox="1"/>
          <p:nvPr/>
        </p:nvSpPr>
        <p:spPr>
          <a:xfrm>
            <a:off x="1290000" y="3640406"/>
            <a:ext cx="3253557" cy="1942583"/>
          </a:xfrm>
          <a:prstGeom prst="rect">
            <a:avLst/>
          </a:prstGeom>
          <a:noFill/>
        </p:spPr>
        <p:txBody>
          <a:bodyPr wrap="square" lIns="0" tIns="0" rIns="0" bIns="0" rtlCol="0" anchor="t">
            <a:noAutofit/>
          </a:bodyPr>
          <a:lstStyle/>
          <a:p>
            <a:pPr>
              <a:lnSpc>
                <a:spcPct val="130000"/>
              </a:lnSpc>
            </a:pPr>
            <a:r>
              <a:rPr lang="zh-CN" altLang="en-US" sz="1400">
                <a:solidFill>
                  <a:srgbClr val="000000"/>
                </a:solidFill>
                <a:effectLst/>
                <a:latin typeface="+mn-ea"/>
              </a:rPr>
              <a:t>孟菲斯（</a:t>
            </a:r>
            <a:r>
              <a:rPr lang="en-US" altLang="zh-CN" sz="1400">
                <a:solidFill>
                  <a:srgbClr val="000000"/>
                </a:solidFill>
                <a:effectLst/>
                <a:latin typeface="+mn-ea"/>
              </a:rPr>
              <a:t>Memphis</a:t>
            </a:r>
            <a:r>
              <a:rPr lang="zh-CN" altLang="en-US" sz="1400">
                <a:solidFill>
                  <a:srgbClr val="000000"/>
                </a:solidFill>
                <a:effectLst/>
                <a:latin typeface="+mn-ea"/>
              </a:rPr>
              <a:t>）是</a:t>
            </a:r>
            <a:r>
              <a:rPr lang="en-US" altLang="zh-CN" sz="1400">
                <a:solidFill>
                  <a:srgbClr val="000000"/>
                </a:solidFill>
                <a:effectLst/>
                <a:latin typeface="+mn-ea"/>
              </a:rPr>
              <a:t>20</a:t>
            </a:r>
            <a:r>
              <a:rPr lang="zh-CN" altLang="en-US" sz="1400">
                <a:solidFill>
                  <a:srgbClr val="000000"/>
                </a:solidFill>
                <a:effectLst/>
                <a:latin typeface="+mn-ea"/>
              </a:rPr>
              <a:t>世纪</a:t>
            </a:r>
            <a:r>
              <a:rPr lang="en-US" altLang="zh-CN" sz="1400">
                <a:solidFill>
                  <a:srgbClr val="000000"/>
                </a:solidFill>
                <a:effectLst/>
                <a:latin typeface="+mn-ea"/>
              </a:rPr>
              <a:t>80</a:t>
            </a:r>
            <a:r>
              <a:rPr lang="zh-CN" altLang="en-US" sz="1400">
                <a:solidFill>
                  <a:srgbClr val="000000"/>
                </a:solidFill>
                <a:effectLst/>
                <a:latin typeface="+mn-ea"/>
              </a:rPr>
              <a:t>年代由爱多尔</a:t>
            </a:r>
            <a:r>
              <a:rPr lang="en-US" altLang="zh-CN" sz="1400">
                <a:solidFill>
                  <a:srgbClr val="000000"/>
                </a:solidFill>
                <a:effectLst/>
                <a:latin typeface="+mn-ea"/>
              </a:rPr>
              <a:t>·</a:t>
            </a:r>
            <a:r>
              <a:rPr lang="zh-CN" altLang="en-US" sz="1400">
                <a:solidFill>
                  <a:srgbClr val="000000"/>
                </a:solidFill>
                <a:effectLst/>
                <a:latin typeface="+mn-ea"/>
              </a:rPr>
              <a:t>索塔萨斯（</a:t>
            </a:r>
            <a:r>
              <a:rPr lang="en-US" altLang="zh-CN" sz="1400">
                <a:solidFill>
                  <a:srgbClr val="000000"/>
                </a:solidFill>
                <a:effectLst/>
                <a:latin typeface="+mn-ea"/>
              </a:rPr>
              <a:t>Ettore Sottsass</a:t>
            </a:r>
            <a:r>
              <a:rPr lang="zh-CN" altLang="en-US" sz="1400">
                <a:solidFill>
                  <a:srgbClr val="000000"/>
                </a:solidFill>
                <a:effectLst/>
                <a:latin typeface="+mn-ea"/>
              </a:rPr>
              <a:t>）带领的一群青年设计师组成的意大利后现代主义设计集团，后成为 </a:t>
            </a:r>
            <a:r>
              <a:rPr lang="en-US" altLang="zh-CN" sz="1400">
                <a:solidFill>
                  <a:srgbClr val="000000"/>
                </a:solidFill>
                <a:effectLst/>
                <a:latin typeface="+mn-ea"/>
              </a:rPr>
              <a:t>20 </a:t>
            </a:r>
            <a:r>
              <a:rPr lang="zh-CN" altLang="en-US" sz="1400">
                <a:solidFill>
                  <a:srgbClr val="000000"/>
                </a:solidFill>
                <a:effectLst/>
                <a:latin typeface="+mn-ea"/>
              </a:rPr>
              <a:t>世纪 </a:t>
            </a:r>
            <a:r>
              <a:rPr lang="en-US" altLang="zh-CN" sz="1400">
                <a:solidFill>
                  <a:srgbClr val="000000"/>
                </a:solidFill>
                <a:effectLst/>
                <a:latin typeface="+mn-ea"/>
              </a:rPr>
              <a:t>80 </a:t>
            </a:r>
            <a:r>
              <a:rPr lang="zh-CN" altLang="en-US" sz="1400">
                <a:solidFill>
                  <a:srgbClr val="000000"/>
                </a:solidFill>
                <a:effectLst/>
                <a:latin typeface="+mn-ea"/>
              </a:rPr>
              <a:t>年代影响西方社会艺术设计潮流的一股力量，代表了意大利设计的新发展趋向，是国际公认的后现代主义设计潮流的代表之一</a:t>
            </a:r>
            <a:endParaRPr lang="zh-CN" altLang="en-US" sz="1400" dirty="0">
              <a:solidFill>
                <a:srgbClr val="000000"/>
              </a:solidFill>
              <a:effectLst/>
              <a:latin typeface="+mn-ea"/>
            </a:endParaRPr>
          </a:p>
        </p:txBody>
      </p:sp>
      <p:sp>
        <p:nvSpPr>
          <p:cNvPr id="75" name="文本框 74">
            <a:extLst>
              <a:ext uri="{FF2B5EF4-FFF2-40B4-BE49-F238E27FC236}">
                <a16:creationId xmlns:a16="http://schemas.microsoft.com/office/drawing/2014/main" id="{9756F3C0-9000-4D37-A675-2E1FCD74AA18}"/>
              </a:ext>
            </a:extLst>
          </p:cNvPr>
          <p:cNvSpPr txBox="1"/>
          <p:nvPr/>
        </p:nvSpPr>
        <p:spPr>
          <a:xfrm>
            <a:off x="1290000" y="2848263"/>
            <a:ext cx="1846659" cy="369332"/>
          </a:xfrm>
          <a:prstGeom prst="rect">
            <a:avLst/>
          </a:prstGeom>
          <a:noFill/>
        </p:spPr>
        <p:txBody>
          <a:bodyPr wrap="none" lIns="0" tIns="0" rIns="0" bIns="0" rtlCol="0" anchor="t">
            <a:noAutofit/>
          </a:bodyPr>
          <a:lstStyle/>
          <a:p>
            <a:pPr marL="0" marR="0" algn="l">
              <a:spcBef>
                <a:spcPts val="0"/>
              </a:spcBef>
              <a:spcAft>
                <a:spcPts val="0"/>
              </a:spcAft>
            </a:pPr>
            <a:r>
              <a:rPr lang="zh-CN" altLang="en-US" sz="2400">
                <a:solidFill>
                  <a:schemeClr val="accent1"/>
                </a:solidFill>
                <a:effectLst/>
                <a:latin typeface="+mj-ea"/>
                <a:ea typeface="+mj-ea"/>
              </a:rPr>
              <a:t>什么是孟菲斯</a:t>
            </a:r>
            <a:endParaRPr lang="zh-CN" altLang="en-US" sz="2400" dirty="0">
              <a:solidFill>
                <a:schemeClr val="accent1"/>
              </a:solidFill>
              <a:effectLst/>
              <a:latin typeface="+mj-ea"/>
              <a:ea typeface="+mj-ea"/>
            </a:endParaRPr>
          </a:p>
        </p:txBody>
      </p:sp>
      <p:cxnSp>
        <p:nvCxnSpPr>
          <p:cNvPr id="76" name="直接连接符 75">
            <a:extLst>
              <a:ext uri="{FF2B5EF4-FFF2-40B4-BE49-F238E27FC236}">
                <a16:creationId xmlns:a16="http://schemas.microsoft.com/office/drawing/2014/main" id="{A43CD820-2BD6-4757-B6F7-0FD0ADC6C929}"/>
              </a:ext>
            </a:extLst>
          </p:cNvPr>
          <p:cNvCxnSpPr>
            <a:cxnSpLocks/>
          </p:cNvCxnSpPr>
          <p:nvPr/>
        </p:nvCxnSpPr>
        <p:spPr>
          <a:xfrm>
            <a:off x="1290000" y="3341301"/>
            <a:ext cx="90431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7" name="文本框 76">
            <a:extLst>
              <a:ext uri="{FF2B5EF4-FFF2-40B4-BE49-F238E27FC236}">
                <a16:creationId xmlns:a16="http://schemas.microsoft.com/office/drawing/2014/main" id="{F7739FC5-705A-4B17-BEFA-C4048E06333D}"/>
              </a:ext>
            </a:extLst>
          </p:cNvPr>
          <p:cNvSpPr txBox="1"/>
          <p:nvPr/>
        </p:nvSpPr>
        <p:spPr>
          <a:xfrm>
            <a:off x="1290000" y="1881747"/>
            <a:ext cx="3214002" cy="822276"/>
          </a:xfrm>
          <a:prstGeom prst="rect">
            <a:avLst/>
          </a:prstGeom>
          <a:noFill/>
        </p:spPr>
        <p:txBody>
          <a:bodyPr wrap="square" lIns="0" tIns="0" rIns="0" bIns="0" rtlCol="0" anchor="t">
            <a:noAutofit/>
          </a:bodyPr>
          <a:lstStyle/>
          <a:p>
            <a:pPr>
              <a:lnSpc>
                <a:spcPct val="130000"/>
              </a:lnSpc>
            </a:pPr>
            <a:r>
              <a:rPr lang="zh-CN" altLang="en-US" sz="1400">
                <a:solidFill>
                  <a:srgbClr val="000000"/>
                </a:solidFill>
                <a:effectLst/>
                <a:latin typeface="+mn-ea"/>
              </a:rPr>
              <a:t>影响西方社会艺术设计潮流的一股力量，代表了意大利设计的新发展趋向，是国际公认的后现代主义设计潮流的代表之一</a:t>
            </a:r>
            <a:endParaRPr lang="zh-CN" altLang="en-US" sz="1400" dirty="0">
              <a:solidFill>
                <a:srgbClr val="000000"/>
              </a:solidFill>
              <a:effectLst/>
              <a:latin typeface="+mn-ea"/>
            </a:endParaRPr>
          </a:p>
        </p:txBody>
      </p:sp>
      <p:pic>
        <p:nvPicPr>
          <p:cNvPr id="3" name="图片 2">
            <a:extLst>
              <a:ext uri="{FF2B5EF4-FFF2-40B4-BE49-F238E27FC236}">
                <a16:creationId xmlns:a16="http://schemas.microsoft.com/office/drawing/2014/main" id="{A67B00F1-F317-D9D1-A49D-4B95E28B66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30536" y="1766436"/>
            <a:ext cx="6152583" cy="3816384"/>
          </a:xfrm>
          <a:prstGeom prst="rect">
            <a:avLst/>
          </a:prstGeom>
        </p:spPr>
      </p:pic>
    </p:spTree>
    <p:extLst>
      <p:ext uri="{BB962C8B-B14F-4D97-AF65-F5344CB8AC3E}">
        <p14:creationId xmlns:p14="http://schemas.microsoft.com/office/powerpoint/2010/main" val="2391216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风格起源</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233875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School  Profile</a:t>
            </a:r>
            <a:endParaRPr lang="en-US" altLang="zh-CN" sz="2000" kern="100" dirty="0">
              <a:ln w="12700">
                <a:noFill/>
              </a:ln>
              <a:solidFill>
                <a:schemeClr val="bg1"/>
              </a:solidFill>
              <a:ea typeface="+mj-ea"/>
              <a:cs typeface="Times New Roman" panose="02020603050405020304" pitchFamily="18" charset="0"/>
            </a:endParaRPr>
          </a:p>
        </p:txBody>
      </p:sp>
      <p:sp>
        <p:nvSpPr>
          <p:cNvPr id="25" name="文本框 24">
            <a:extLst>
              <a:ext uri="{FF2B5EF4-FFF2-40B4-BE49-F238E27FC236}">
                <a16:creationId xmlns:a16="http://schemas.microsoft.com/office/drawing/2014/main" id="{007E93BF-E465-5416-88F3-97AC43008B86}"/>
              </a:ext>
            </a:extLst>
          </p:cNvPr>
          <p:cNvSpPr txBox="1"/>
          <p:nvPr/>
        </p:nvSpPr>
        <p:spPr>
          <a:xfrm>
            <a:off x="4462658" y="1903658"/>
            <a:ext cx="3279262" cy="625171"/>
          </a:xfrm>
          <a:prstGeom prst="rect">
            <a:avLst/>
          </a:prstGeom>
          <a:noFill/>
        </p:spPr>
        <p:txBody>
          <a:bodyPr wrap="square" rtlCol="0">
            <a:noAutofit/>
          </a:bodyPr>
          <a:lstStyle/>
          <a:p>
            <a:pPr algn="ctr">
              <a:lnSpc>
                <a:spcPct val="130000"/>
              </a:lnSpc>
              <a:defRPr/>
            </a:pPr>
            <a:r>
              <a:rPr lang="zh-CN" altLang="en-US" sz="1400">
                <a:solidFill>
                  <a:schemeClr val="tx1">
                    <a:lumMod val="75000"/>
                    <a:lumOff val="25000"/>
                  </a:schemeClr>
                </a:solidFill>
                <a:latin typeface="+mn-ea"/>
                <a:ea typeface="+mn-ea"/>
              </a:rPr>
              <a:t>摸索变更设计语言，创造了许多形式怪诞、颇具象征意义的家具产品</a:t>
            </a:r>
            <a:endParaRPr lang="zh-CN" altLang="en-US" sz="1400" dirty="0">
              <a:solidFill>
                <a:schemeClr val="tx1">
                  <a:lumMod val="75000"/>
                  <a:lumOff val="25000"/>
                </a:schemeClr>
              </a:solidFill>
              <a:latin typeface="+mn-ea"/>
              <a:ea typeface="+mn-ea"/>
            </a:endParaRPr>
          </a:p>
        </p:txBody>
      </p:sp>
      <p:sp>
        <p:nvSpPr>
          <p:cNvPr id="37" name="文本框 36">
            <a:extLst>
              <a:ext uri="{FF2B5EF4-FFF2-40B4-BE49-F238E27FC236}">
                <a16:creationId xmlns:a16="http://schemas.microsoft.com/office/drawing/2014/main" id="{B0880BE3-82E8-063D-AFBC-0E23E9B1DABE}"/>
              </a:ext>
            </a:extLst>
          </p:cNvPr>
          <p:cNvSpPr txBox="1"/>
          <p:nvPr/>
        </p:nvSpPr>
        <p:spPr>
          <a:xfrm>
            <a:off x="5064786" y="1520525"/>
            <a:ext cx="2075006" cy="369332"/>
          </a:xfrm>
          <a:prstGeom prst="rect">
            <a:avLst/>
          </a:prstGeom>
          <a:noFill/>
        </p:spPr>
        <p:txBody>
          <a:bodyPr wrap="square" lIns="0" tIns="0" rIns="0" bIns="0" rtlCol="0">
            <a:noAutofit/>
          </a:bodyPr>
          <a:lstStyle/>
          <a:p>
            <a:pPr algn="ctr"/>
            <a:r>
              <a:rPr lang="zh-CN" altLang="en-US" sz="2400">
                <a:gradFill>
                  <a:gsLst>
                    <a:gs pos="0">
                      <a:schemeClr val="accent1">
                        <a:lumMod val="60000"/>
                        <a:lumOff val="40000"/>
                      </a:schemeClr>
                    </a:gs>
                    <a:gs pos="100000">
                      <a:schemeClr val="accent1">
                        <a:lumMod val="75000"/>
                      </a:schemeClr>
                    </a:gs>
                  </a:gsLst>
                  <a:lin ang="2700000" scaled="1"/>
                </a:gradFill>
                <a:latin typeface="+mj-ea"/>
                <a:ea typeface="+mj-ea"/>
              </a:rPr>
              <a:t>风格诞生</a:t>
            </a:r>
            <a:endParaRPr lang="zh-CN" altLang="en-US" sz="2400" dirty="0">
              <a:gradFill>
                <a:gsLst>
                  <a:gs pos="0">
                    <a:schemeClr val="accent1">
                      <a:lumMod val="60000"/>
                      <a:lumOff val="40000"/>
                    </a:schemeClr>
                  </a:gs>
                  <a:gs pos="100000">
                    <a:schemeClr val="accent1">
                      <a:lumMod val="75000"/>
                    </a:schemeClr>
                  </a:gs>
                </a:gsLst>
                <a:lin ang="2700000" scaled="1"/>
              </a:gradFill>
              <a:latin typeface="+mj-ea"/>
              <a:ea typeface="+mj-ea"/>
            </a:endParaRPr>
          </a:p>
        </p:txBody>
      </p:sp>
      <p:sp>
        <p:nvSpPr>
          <p:cNvPr id="38" name="文本框 37">
            <a:extLst>
              <a:ext uri="{FF2B5EF4-FFF2-40B4-BE49-F238E27FC236}">
                <a16:creationId xmlns:a16="http://schemas.microsoft.com/office/drawing/2014/main" id="{2F88FE2D-DDDA-3CC1-A156-62ABC3FACAA5}"/>
              </a:ext>
            </a:extLst>
          </p:cNvPr>
          <p:cNvSpPr txBox="1"/>
          <p:nvPr/>
        </p:nvSpPr>
        <p:spPr>
          <a:xfrm>
            <a:off x="2694797" y="3256258"/>
            <a:ext cx="2855816" cy="625171"/>
          </a:xfrm>
          <a:prstGeom prst="rect">
            <a:avLst/>
          </a:prstGeom>
          <a:noFill/>
        </p:spPr>
        <p:txBody>
          <a:bodyPr wrap="square" rtlCol="0">
            <a:noAutofit/>
          </a:bodyPr>
          <a:lstStyle/>
          <a:p>
            <a:pPr algn="ctr">
              <a:lnSpc>
                <a:spcPct val="130000"/>
              </a:lnSpc>
              <a:defRPr/>
            </a:pPr>
            <a:r>
              <a:rPr lang="zh-CN" altLang="en-US" sz="1400">
                <a:solidFill>
                  <a:schemeClr val="tx1">
                    <a:lumMod val="75000"/>
                    <a:lumOff val="25000"/>
                  </a:schemeClr>
                </a:solidFill>
                <a:latin typeface="+mn-ea"/>
                <a:ea typeface="+mn-ea"/>
              </a:rPr>
              <a:t>他召集了一群志同道合的设计师在意大利米兰结成了“孟菲斯集团”</a:t>
            </a:r>
            <a:endParaRPr lang="zh-CN" altLang="en-US" sz="1400" dirty="0">
              <a:solidFill>
                <a:schemeClr val="tx1">
                  <a:lumMod val="75000"/>
                  <a:lumOff val="25000"/>
                </a:schemeClr>
              </a:solidFill>
              <a:latin typeface="+mn-ea"/>
              <a:ea typeface="+mn-ea"/>
            </a:endParaRPr>
          </a:p>
        </p:txBody>
      </p:sp>
      <p:sp>
        <p:nvSpPr>
          <p:cNvPr id="39" name="文本框 38">
            <a:extLst>
              <a:ext uri="{FF2B5EF4-FFF2-40B4-BE49-F238E27FC236}">
                <a16:creationId xmlns:a16="http://schemas.microsoft.com/office/drawing/2014/main" id="{24D867FF-B8C6-5B2A-6927-82A605F10E76}"/>
              </a:ext>
            </a:extLst>
          </p:cNvPr>
          <p:cNvSpPr txBox="1"/>
          <p:nvPr/>
        </p:nvSpPr>
        <p:spPr>
          <a:xfrm>
            <a:off x="3198366" y="2873125"/>
            <a:ext cx="1848678" cy="369332"/>
          </a:xfrm>
          <a:prstGeom prst="rect">
            <a:avLst/>
          </a:prstGeom>
          <a:noFill/>
        </p:spPr>
        <p:txBody>
          <a:bodyPr wrap="square" lIns="0" tIns="0" rIns="0" bIns="0" rtlCol="0">
            <a:noAutofit/>
          </a:bodyPr>
          <a:lstStyle/>
          <a:p>
            <a:pPr algn="ctr"/>
            <a:r>
              <a:rPr lang="zh-CN" altLang="en-US" sz="2400">
                <a:gradFill>
                  <a:gsLst>
                    <a:gs pos="0">
                      <a:schemeClr val="accent1">
                        <a:lumMod val="60000"/>
                        <a:lumOff val="40000"/>
                      </a:schemeClr>
                    </a:gs>
                    <a:gs pos="100000">
                      <a:schemeClr val="accent1">
                        <a:lumMod val="75000"/>
                      </a:schemeClr>
                    </a:gs>
                  </a:gsLst>
                  <a:lin ang="2700000" scaled="1"/>
                </a:gradFill>
                <a:latin typeface="+mj-ea"/>
                <a:ea typeface="+mj-ea"/>
              </a:rPr>
              <a:t>诞生原因</a:t>
            </a:r>
            <a:endParaRPr lang="zh-CN" altLang="en-US" sz="2400" dirty="0">
              <a:gradFill>
                <a:gsLst>
                  <a:gs pos="0">
                    <a:schemeClr val="accent1">
                      <a:lumMod val="60000"/>
                      <a:lumOff val="40000"/>
                    </a:schemeClr>
                  </a:gs>
                  <a:gs pos="100000">
                    <a:schemeClr val="accent1">
                      <a:lumMod val="75000"/>
                    </a:schemeClr>
                  </a:gs>
                </a:gsLst>
                <a:lin ang="2700000" scaled="1"/>
              </a:gradFill>
              <a:latin typeface="+mj-ea"/>
              <a:ea typeface="+mj-ea"/>
            </a:endParaRPr>
          </a:p>
        </p:txBody>
      </p:sp>
      <p:sp>
        <p:nvSpPr>
          <p:cNvPr id="40" name="文本框 39">
            <a:extLst>
              <a:ext uri="{FF2B5EF4-FFF2-40B4-BE49-F238E27FC236}">
                <a16:creationId xmlns:a16="http://schemas.microsoft.com/office/drawing/2014/main" id="{80918BD5-DCDE-B11B-8FEF-0FF8EB2D9311}"/>
              </a:ext>
            </a:extLst>
          </p:cNvPr>
          <p:cNvSpPr txBox="1"/>
          <p:nvPr/>
        </p:nvSpPr>
        <p:spPr>
          <a:xfrm>
            <a:off x="6936447" y="3256258"/>
            <a:ext cx="2436080" cy="625171"/>
          </a:xfrm>
          <a:prstGeom prst="rect">
            <a:avLst/>
          </a:prstGeom>
          <a:noFill/>
        </p:spPr>
        <p:txBody>
          <a:bodyPr wrap="square" rtlCol="0">
            <a:noAutofit/>
          </a:bodyPr>
          <a:lstStyle/>
          <a:p>
            <a:pPr algn="ctr">
              <a:lnSpc>
                <a:spcPct val="130000"/>
              </a:lnSpc>
              <a:defRPr/>
            </a:pPr>
            <a:r>
              <a:rPr lang="zh-CN" altLang="en-US" sz="1400">
                <a:solidFill>
                  <a:schemeClr val="tx1">
                    <a:lumMod val="75000"/>
                    <a:lumOff val="25000"/>
                  </a:schemeClr>
                </a:solidFill>
                <a:latin typeface="+mn-ea"/>
                <a:ea typeface="+mn-ea"/>
              </a:rPr>
              <a:t>设计风格独特，常常出人意料，具有戏剧性的效果</a:t>
            </a:r>
          </a:p>
        </p:txBody>
      </p:sp>
      <p:sp>
        <p:nvSpPr>
          <p:cNvPr id="41" name="文本框 40">
            <a:extLst>
              <a:ext uri="{FF2B5EF4-FFF2-40B4-BE49-F238E27FC236}">
                <a16:creationId xmlns:a16="http://schemas.microsoft.com/office/drawing/2014/main" id="{19E4993D-E366-DE5D-C929-C7F490C5DEA9}"/>
              </a:ext>
            </a:extLst>
          </p:cNvPr>
          <p:cNvSpPr txBox="1"/>
          <p:nvPr/>
        </p:nvSpPr>
        <p:spPr>
          <a:xfrm>
            <a:off x="7272743" y="2873125"/>
            <a:ext cx="1763487" cy="369332"/>
          </a:xfrm>
          <a:prstGeom prst="rect">
            <a:avLst/>
          </a:prstGeom>
          <a:noFill/>
        </p:spPr>
        <p:txBody>
          <a:bodyPr wrap="square" lIns="0" tIns="0" rIns="0" bIns="0" rtlCol="0">
            <a:noAutofit/>
          </a:bodyPr>
          <a:lstStyle/>
          <a:p>
            <a:pPr algn="ctr"/>
            <a:r>
              <a:rPr lang="zh-CN" altLang="en-US" sz="2400">
                <a:gradFill>
                  <a:gsLst>
                    <a:gs pos="0">
                      <a:schemeClr val="accent1">
                        <a:lumMod val="60000"/>
                        <a:lumOff val="40000"/>
                      </a:schemeClr>
                    </a:gs>
                    <a:gs pos="100000">
                      <a:schemeClr val="accent1">
                        <a:lumMod val="75000"/>
                      </a:schemeClr>
                    </a:gs>
                  </a:gsLst>
                  <a:lin ang="2700000" scaled="1"/>
                </a:gradFill>
                <a:latin typeface="+mj-ea"/>
                <a:ea typeface="+mj-ea"/>
              </a:rPr>
              <a:t>后期影响</a:t>
            </a:r>
            <a:endParaRPr lang="zh-CN" altLang="en-US" sz="2400" dirty="0">
              <a:gradFill>
                <a:gsLst>
                  <a:gs pos="0">
                    <a:schemeClr val="accent1">
                      <a:lumMod val="60000"/>
                      <a:lumOff val="40000"/>
                    </a:schemeClr>
                  </a:gs>
                  <a:gs pos="100000">
                    <a:schemeClr val="accent1">
                      <a:lumMod val="75000"/>
                    </a:schemeClr>
                  </a:gs>
                </a:gsLst>
                <a:lin ang="2700000" scaled="1"/>
              </a:gradFill>
              <a:latin typeface="+mj-ea"/>
              <a:ea typeface="+mj-ea"/>
            </a:endParaRPr>
          </a:p>
        </p:txBody>
      </p:sp>
      <p:sp>
        <p:nvSpPr>
          <p:cNvPr id="42" name="文本框 41">
            <a:extLst>
              <a:ext uri="{FF2B5EF4-FFF2-40B4-BE49-F238E27FC236}">
                <a16:creationId xmlns:a16="http://schemas.microsoft.com/office/drawing/2014/main" id="{B2F28C90-5BA3-B4FA-CC25-C6B452375A2B}"/>
              </a:ext>
            </a:extLst>
          </p:cNvPr>
          <p:cNvSpPr txBox="1"/>
          <p:nvPr/>
        </p:nvSpPr>
        <p:spPr>
          <a:xfrm>
            <a:off x="1784618" y="4686731"/>
            <a:ext cx="2563862" cy="625171"/>
          </a:xfrm>
          <a:prstGeom prst="rect">
            <a:avLst/>
          </a:prstGeom>
          <a:noFill/>
        </p:spPr>
        <p:txBody>
          <a:bodyPr wrap="square" rtlCol="0">
            <a:noAutofit/>
          </a:bodyPr>
          <a:lstStyle/>
          <a:p>
            <a:pPr algn="ctr">
              <a:lnSpc>
                <a:spcPct val="130000"/>
              </a:lnSpc>
              <a:defRPr/>
            </a:pPr>
            <a:r>
              <a:rPr lang="en-US" altLang="zh-CN" sz="1400">
                <a:solidFill>
                  <a:schemeClr val="tx1">
                    <a:lumMod val="75000"/>
                    <a:lumOff val="25000"/>
                  </a:schemeClr>
                </a:solidFill>
                <a:latin typeface="+mn-ea"/>
                <a:ea typeface="+mn-ea"/>
              </a:rPr>
              <a:t>1981</a:t>
            </a:r>
            <a:r>
              <a:rPr lang="zh-CN" altLang="en-US" sz="1400">
                <a:solidFill>
                  <a:schemeClr val="tx1">
                    <a:lumMod val="75000"/>
                    <a:lumOff val="25000"/>
                  </a:schemeClr>
                </a:solidFill>
                <a:latin typeface="+mn-ea"/>
                <a:ea typeface="+mn-ea"/>
              </a:rPr>
              <a:t>年，后现代主义设计师埃托尔</a:t>
            </a:r>
            <a:r>
              <a:rPr lang="en-US" altLang="zh-CN" sz="1400">
                <a:solidFill>
                  <a:schemeClr val="tx1">
                    <a:lumMod val="75000"/>
                    <a:lumOff val="25000"/>
                  </a:schemeClr>
                </a:solidFill>
                <a:latin typeface="+mn-ea"/>
                <a:ea typeface="+mn-ea"/>
              </a:rPr>
              <a:t>·</a:t>
            </a:r>
            <a:r>
              <a:rPr lang="zh-CN" altLang="en-US" sz="1400">
                <a:solidFill>
                  <a:schemeClr val="tx1">
                    <a:lumMod val="75000"/>
                    <a:lumOff val="25000"/>
                  </a:schemeClr>
                </a:solidFill>
                <a:latin typeface="+mn-ea"/>
                <a:ea typeface="+mn-ea"/>
              </a:rPr>
              <a:t>索特萨斯为代表</a:t>
            </a:r>
            <a:endParaRPr lang="en-US" altLang="zh-CN" sz="1400" dirty="0">
              <a:solidFill>
                <a:schemeClr val="tx1">
                  <a:lumMod val="75000"/>
                  <a:lumOff val="25000"/>
                </a:schemeClr>
              </a:solidFill>
              <a:latin typeface="+mn-ea"/>
              <a:ea typeface="+mn-ea"/>
            </a:endParaRPr>
          </a:p>
        </p:txBody>
      </p:sp>
      <p:sp>
        <p:nvSpPr>
          <p:cNvPr id="43" name="文本框 42">
            <a:extLst>
              <a:ext uri="{FF2B5EF4-FFF2-40B4-BE49-F238E27FC236}">
                <a16:creationId xmlns:a16="http://schemas.microsoft.com/office/drawing/2014/main" id="{BEAB19DA-F67E-3541-F5FF-5B0EC3263A23}"/>
              </a:ext>
            </a:extLst>
          </p:cNvPr>
          <p:cNvSpPr txBox="1"/>
          <p:nvPr/>
        </p:nvSpPr>
        <p:spPr>
          <a:xfrm>
            <a:off x="2184806" y="4303598"/>
            <a:ext cx="1763487" cy="369332"/>
          </a:xfrm>
          <a:prstGeom prst="rect">
            <a:avLst/>
          </a:prstGeom>
          <a:noFill/>
        </p:spPr>
        <p:txBody>
          <a:bodyPr wrap="square" lIns="0" tIns="0" rIns="0" bIns="0" rtlCol="0">
            <a:noAutofit/>
          </a:bodyPr>
          <a:lstStyle/>
          <a:p>
            <a:pPr algn="ctr"/>
            <a:r>
              <a:rPr lang="zh-CN" altLang="en-US" sz="2400">
                <a:gradFill>
                  <a:gsLst>
                    <a:gs pos="0">
                      <a:schemeClr val="accent1">
                        <a:lumMod val="60000"/>
                        <a:lumOff val="40000"/>
                      </a:schemeClr>
                    </a:gs>
                    <a:gs pos="100000">
                      <a:schemeClr val="accent1">
                        <a:lumMod val="75000"/>
                      </a:schemeClr>
                    </a:gs>
                  </a:gsLst>
                  <a:lin ang="2700000" scaled="1"/>
                </a:gradFill>
                <a:latin typeface="+mj-ea"/>
                <a:ea typeface="+mj-ea"/>
              </a:rPr>
              <a:t>风格来源</a:t>
            </a:r>
            <a:endParaRPr lang="zh-CN" altLang="en-US" sz="2400" dirty="0">
              <a:gradFill>
                <a:gsLst>
                  <a:gs pos="0">
                    <a:schemeClr val="accent1">
                      <a:lumMod val="60000"/>
                      <a:lumOff val="40000"/>
                    </a:schemeClr>
                  </a:gs>
                  <a:gs pos="100000">
                    <a:schemeClr val="accent1">
                      <a:lumMod val="75000"/>
                    </a:schemeClr>
                  </a:gs>
                </a:gsLst>
                <a:lin ang="2700000" scaled="1"/>
              </a:gradFill>
              <a:latin typeface="+mj-ea"/>
              <a:ea typeface="+mj-ea"/>
            </a:endParaRPr>
          </a:p>
        </p:txBody>
      </p:sp>
      <p:sp>
        <p:nvSpPr>
          <p:cNvPr id="44" name="文本框 43">
            <a:extLst>
              <a:ext uri="{FF2B5EF4-FFF2-40B4-BE49-F238E27FC236}">
                <a16:creationId xmlns:a16="http://schemas.microsoft.com/office/drawing/2014/main" id="{2BDE6831-99EB-0471-A216-35D81E24EE8C}"/>
              </a:ext>
            </a:extLst>
          </p:cNvPr>
          <p:cNvSpPr txBox="1"/>
          <p:nvPr/>
        </p:nvSpPr>
        <p:spPr>
          <a:xfrm>
            <a:off x="8059201" y="4686731"/>
            <a:ext cx="2436080" cy="625171"/>
          </a:xfrm>
          <a:prstGeom prst="rect">
            <a:avLst/>
          </a:prstGeom>
          <a:noFill/>
        </p:spPr>
        <p:txBody>
          <a:bodyPr wrap="square" rtlCol="0">
            <a:noAutofit/>
          </a:bodyPr>
          <a:lstStyle/>
          <a:p>
            <a:pPr algn="ctr">
              <a:lnSpc>
                <a:spcPct val="130000"/>
              </a:lnSpc>
              <a:defRPr/>
            </a:pPr>
            <a:r>
              <a:rPr lang="zh-CN" altLang="en-US" sz="1400">
                <a:solidFill>
                  <a:schemeClr val="tx1">
                    <a:lumMod val="75000"/>
                    <a:lumOff val="25000"/>
                  </a:schemeClr>
                </a:solidFill>
                <a:latin typeface="+mn-ea"/>
                <a:ea typeface="+mn-ea"/>
              </a:rPr>
              <a:t>特别注重运用几何元素和提倡图案装饰，追求装饰艺术</a:t>
            </a:r>
          </a:p>
        </p:txBody>
      </p:sp>
      <p:sp>
        <p:nvSpPr>
          <p:cNvPr id="45" name="文本框 44">
            <a:extLst>
              <a:ext uri="{FF2B5EF4-FFF2-40B4-BE49-F238E27FC236}">
                <a16:creationId xmlns:a16="http://schemas.microsoft.com/office/drawing/2014/main" id="{40173DFF-4C0A-F4AA-30B0-0D4FA294ACE2}"/>
              </a:ext>
            </a:extLst>
          </p:cNvPr>
          <p:cNvSpPr txBox="1"/>
          <p:nvPr/>
        </p:nvSpPr>
        <p:spPr>
          <a:xfrm>
            <a:off x="8429629" y="4303598"/>
            <a:ext cx="1695223" cy="369332"/>
          </a:xfrm>
          <a:prstGeom prst="rect">
            <a:avLst/>
          </a:prstGeom>
          <a:noFill/>
        </p:spPr>
        <p:txBody>
          <a:bodyPr wrap="square" lIns="0" tIns="0" rIns="0" bIns="0" rtlCol="0">
            <a:noAutofit/>
          </a:bodyPr>
          <a:lstStyle/>
          <a:p>
            <a:pPr algn="ctr"/>
            <a:r>
              <a:rPr lang="zh-CN" altLang="en-US" sz="2400">
                <a:gradFill>
                  <a:gsLst>
                    <a:gs pos="0">
                      <a:schemeClr val="accent1">
                        <a:lumMod val="60000"/>
                        <a:lumOff val="40000"/>
                      </a:schemeClr>
                    </a:gs>
                    <a:gs pos="100000">
                      <a:schemeClr val="accent1">
                        <a:lumMod val="75000"/>
                      </a:schemeClr>
                    </a:gs>
                  </a:gsLst>
                  <a:lin ang="2700000" scaled="1"/>
                </a:gradFill>
                <a:latin typeface="+mj-ea"/>
                <a:ea typeface="+mj-ea"/>
              </a:rPr>
              <a:t>现代主义</a:t>
            </a:r>
            <a:endParaRPr lang="zh-CN" altLang="en-US" sz="2400" dirty="0">
              <a:gradFill>
                <a:gsLst>
                  <a:gs pos="0">
                    <a:schemeClr val="accent1">
                      <a:lumMod val="60000"/>
                      <a:lumOff val="40000"/>
                    </a:schemeClr>
                  </a:gs>
                  <a:gs pos="100000">
                    <a:schemeClr val="accent1">
                      <a:lumMod val="75000"/>
                    </a:schemeClr>
                  </a:gs>
                </a:gsLst>
                <a:lin ang="2700000" scaled="1"/>
              </a:gradFill>
              <a:latin typeface="+mj-ea"/>
              <a:ea typeface="+mj-ea"/>
            </a:endParaRPr>
          </a:p>
        </p:txBody>
      </p:sp>
      <p:grpSp>
        <p:nvGrpSpPr>
          <p:cNvPr id="76" name="组合 75">
            <a:extLst>
              <a:ext uri="{FF2B5EF4-FFF2-40B4-BE49-F238E27FC236}">
                <a16:creationId xmlns:a16="http://schemas.microsoft.com/office/drawing/2014/main" id="{D703AF98-1BBA-EB42-9A05-8021761F29E0}"/>
              </a:ext>
            </a:extLst>
          </p:cNvPr>
          <p:cNvGrpSpPr/>
          <p:nvPr/>
        </p:nvGrpSpPr>
        <p:grpSpPr>
          <a:xfrm>
            <a:off x="3595940" y="2469434"/>
            <a:ext cx="5156104" cy="3548860"/>
            <a:chOff x="3409697" y="3062712"/>
            <a:chExt cx="5514135" cy="3795288"/>
          </a:xfrm>
        </p:grpSpPr>
        <p:sp>
          <p:nvSpPr>
            <p:cNvPr id="27" name="箭头: 右 26">
              <a:extLst>
                <a:ext uri="{FF2B5EF4-FFF2-40B4-BE49-F238E27FC236}">
                  <a16:creationId xmlns:a16="http://schemas.microsoft.com/office/drawing/2014/main" id="{B84B8B11-0364-789E-26EA-05C0BAD8AE90}"/>
                </a:ext>
              </a:extLst>
            </p:cNvPr>
            <p:cNvSpPr/>
            <p:nvPr/>
          </p:nvSpPr>
          <p:spPr>
            <a:xfrm rot="16200000" flipV="1">
              <a:off x="4400373" y="4539364"/>
              <a:ext cx="3476445" cy="523141"/>
            </a:xfrm>
            <a:prstGeom prst="rightArrow">
              <a:avLst>
                <a:gd name="adj1" fmla="val 53057"/>
                <a:gd name="adj2" fmla="val 50000"/>
              </a:avLst>
            </a:prstGeom>
            <a:gradFill>
              <a:gsLst>
                <a:gs pos="0">
                  <a:schemeClr val="accent1"/>
                </a:gs>
                <a:gs pos="100000">
                  <a:schemeClr val="accent1">
                    <a:lumMod val="60000"/>
                    <a:lumOff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Light"/>
                <a:cs typeface="+mn-cs"/>
              </a:endParaRPr>
            </a:p>
          </p:txBody>
        </p:sp>
        <p:sp>
          <p:nvSpPr>
            <p:cNvPr id="28" name="箭头: 右 27">
              <a:extLst>
                <a:ext uri="{FF2B5EF4-FFF2-40B4-BE49-F238E27FC236}">
                  <a16:creationId xmlns:a16="http://schemas.microsoft.com/office/drawing/2014/main" id="{418620BF-9D0E-C2C3-A00F-591799F3F184}"/>
                </a:ext>
              </a:extLst>
            </p:cNvPr>
            <p:cNvSpPr/>
            <p:nvPr/>
          </p:nvSpPr>
          <p:spPr>
            <a:xfrm rot="16200000" flipV="1">
              <a:off x="5314198" y="5060977"/>
              <a:ext cx="2527696" cy="265116"/>
            </a:xfrm>
            <a:prstGeom prst="rightArrow">
              <a:avLst>
                <a:gd name="adj1" fmla="val 66113"/>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Light"/>
                <a:cs typeface="+mn-cs"/>
              </a:endParaRPr>
            </a:p>
          </p:txBody>
        </p:sp>
        <p:sp>
          <p:nvSpPr>
            <p:cNvPr id="29" name="箭头: 右 28">
              <a:extLst>
                <a:ext uri="{FF2B5EF4-FFF2-40B4-BE49-F238E27FC236}">
                  <a16:creationId xmlns:a16="http://schemas.microsoft.com/office/drawing/2014/main" id="{5D45355E-ED01-DCCA-5A64-87DF96D17E23}"/>
                </a:ext>
              </a:extLst>
            </p:cNvPr>
            <p:cNvSpPr/>
            <p:nvPr/>
          </p:nvSpPr>
          <p:spPr>
            <a:xfrm rot="16200000" flipV="1">
              <a:off x="4124636" y="5421539"/>
              <a:ext cx="1867097" cy="220191"/>
            </a:xfrm>
            <a:prstGeom prst="rightArrow">
              <a:avLst>
                <a:gd name="adj1" fmla="val 100000"/>
                <a:gd name="adj2" fmla="val 50000"/>
              </a:avLst>
            </a:prstGeom>
            <a:gradFill>
              <a:gsLst>
                <a:gs pos="0">
                  <a:schemeClr val="accent1"/>
                </a:gs>
                <a:gs pos="100000">
                  <a:schemeClr val="accent1">
                    <a:lumMod val="60000"/>
                    <a:lumOff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zh-CN" altLang="en-US" dirty="0">
                <a:solidFill>
                  <a:prstClr val="white"/>
                </a:solidFill>
                <a:latin typeface="Arial" panose="020B0604020202020204" pitchFamily="34" charset="0"/>
                <a:ea typeface="微软雅黑 Light"/>
              </a:endParaRPr>
            </a:p>
          </p:txBody>
        </p:sp>
        <p:sp>
          <p:nvSpPr>
            <p:cNvPr id="70" name="任意多边形: 形状 69">
              <a:extLst>
                <a:ext uri="{FF2B5EF4-FFF2-40B4-BE49-F238E27FC236}">
                  <a16:creationId xmlns:a16="http://schemas.microsoft.com/office/drawing/2014/main" id="{DAB73A1C-6737-8250-2122-8189372FD12A}"/>
                </a:ext>
              </a:extLst>
            </p:cNvPr>
            <p:cNvSpPr/>
            <p:nvPr/>
          </p:nvSpPr>
          <p:spPr>
            <a:xfrm>
              <a:off x="5788562" y="6458200"/>
              <a:ext cx="695511" cy="399800"/>
            </a:xfrm>
            <a:custGeom>
              <a:avLst/>
              <a:gdLst>
                <a:gd name="connsiteX0" fmla="*/ 192915 w 695511"/>
                <a:gd name="connsiteY0" fmla="*/ 0 h 399800"/>
                <a:gd name="connsiteX1" fmla="*/ 502596 w 695511"/>
                <a:gd name="connsiteY1" fmla="*/ 0 h 399800"/>
                <a:gd name="connsiteX2" fmla="*/ 695511 w 695511"/>
                <a:gd name="connsiteY2" fmla="*/ 399800 h 399800"/>
                <a:gd name="connsiteX3" fmla="*/ 0 w 695511"/>
                <a:gd name="connsiteY3" fmla="*/ 399800 h 399800"/>
              </a:gdLst>
              <a:ahLst/>
              <a:cxnLst>
                <a:cxn ang="0">
                  <a:pos x="connsiteX0" y="connsiteY0"/>
                </a:cxn>
                <a:cxn ang="0">
                  <a:pos x="connsiteX1" y="connsiteY1"/>
                </a:cxn>
                <a:cxn ang="0">
                  <a:pos x="connsiteX2" y="connsiteY2"/>
                </a:cxn>
                <a:cxn ang="0">
                  <a:pos x="connsiteX3" y="connsiteY3"/>
                </a:cxn>
              </a:cxnLst>
              <a:rect l="l" t="t" r="r" b="b"/>
              <a:pathLst>
                <a:path w="695511" h="399800">
                  <a:moveTo>
                    <a:pt x="192915" y="0"/>
                  </a:moveTo>
                  <a:lnTo>
                    <a:pt x="502596" y="0"/>
                  </a:lnTo>
                  <a:lnTo>
                    <a:pt x="695511" y="399800"/>
                  </a:lnTo>
                  <a:lnTo>
                    <a:pt x="0" y="3998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Light"/>
                <a:cs typeface="+mn-cs"/>
              </a:endParaRPr>
            </a:p>
          </p:txBody>
        </p:sp>
        <p:sp>
          <p:nvSpPr>
            <p:cNvPr id="74" name="任意多边形: 形状 73">
              <a:extLst>
                <a:ext uri="{FF2B5EF4-FFF2-40B4-BE49-F238E27FC236}">
                  <a16:creationId xmlns:a16="http://schemas.microsoft.com/office/drawing/2014/main" id="{67EC8707-BE29-69DD-6262-6E40977D49E1}"/>
                </a:ext>
              </a:extLst>
            </p:cNvPr>
            <p:cNvSpPr/>
            <p:nvPr/>
          </p:nvSpPr>
          <p:spPr>
            <a:xfrm rot="1289478" flipH="1">
              <a:off x="7136058" y="6521203"/>
              <a:ext cx="1787774" cy="267897"/>
            </a:xfrm>
            <a:custGeom>
              <a:avLst/>
              <a:gdLst>
                <a:gd name="connsiteX0" fmla="*/ 1787774 w 1787774"/>
                <a:gd name="connsiteY0" fmla="*/ 267897 h 267897"/>
                <a:gd name="connsiteX1" fmla="*/ 1550280 w 1787774"/>
                <a:gd name="connsiteY1" fmla="*/ 181271 h 267897"/>
                <a:gd name="connsiteX2" fmla="*/ 0 w 1787774"/>
                <a:gd name="connsiteY2" fmla="*/ 0 h 267897"/>
                <a:gd name="connsiteX3" fmla="*/ 680399 w 1787774"/>
                <a:gd name="connsiteY3" fmla="*/ 267897 h 267897"/>
              </a:gdLst>
              <a:ahLst/>
              <a:cxnLst>
                <a:cxn ang="0">
                  <a:pos x="connsiteX0" y="connsiteY0"/>
                </a:cxn>
                <a:cxn ang="0">
                  <a:pos x="connsiteX1" y="connsiteY1"/>
                </a:cxn>
                <a:cxn ang="0">
                  <a:pos x="connsiteX2" y="connsiteY2"/>
                </a:cxn>
                <a:cxn ang="0">
                  <a:pos x="connsiteX3" y="connsiteY3"/>
                </a:cxn>
              </a:cxnLst>
              <a:rect l="l" t="t" r="r" b="b"/>
              <a:pathLst>
                <a:path w="1787774" h="267897">
                  <a:moveTo>
                    <a:pt x="1787774" y="267897"/>
                  </a:moveTo>
                  <a:lnTo>
                    <a:pt x="1550280" y="181271"/>
                  </a:lnTo>
                  <a:lnTo>
                    <a:pt x="0" y="0"/>
                  </a:lnTo>
                  <a:lnTo>
                    <a:pt x="680399" y="26789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Light"/>
                <a:cs typeface="+mn-cs"/>
              </a:endParaRPr>
            </a:p>
          </p:txBody>
        </p:sp>
        <p:sp>
          <p:nvSpPr>
            <p:cNvPr id="72" name="任意多边形: 形状 71">
              <a:extLst>
                <a:ext uri="{FF2B5EF4-FFF2-40B4-BE49-F238E27FC236}">
                  <a16:creationId xmlns:a16="http://schemas.microsoft.com/office/drawing/2014/main" id="{1B396792-5582-688C-5EB0-2EAFFE645DD4}"/>
                </a:ext>
              </a:extLst>
            </p:cNvPr>
            <p:cNvSpPr/>
            <p:nvPr/>
          </p:nvSpPr>
          <p:spPr>
            <a:xfrm rot="2266348" flipH="1">
              <a:off x="6477415" y="6478460"/>
              <a:ext cx="1127493" cy="326696"/>
            </a:xfrm>
            <a:custGeom>
              <a:avLst/>
              <a:gdLst>
                <a:gd name="connsiteX0" fmla="*/ 1127493 w 1127493"/>
                <a:gd name="connsiteY0" fmla="*/ 326696 h 326696"/>
                <a:gd name="connsiteX1" fmla="*/ 982846 w 1127493"/>
                <a:gd name="connsiteY1" fmla="*/ 222860 h 326696"/>
                <a:gd name="connsiteX2" fmla="*/ 0 w 1127493"/>
                <a:gd name="connsiteY2" fmla="*/ 0 h 326696"/>
                <a:gd name="connsiteX3" fmla="*/ 421592 w 1127493"/>
                <a:gd name="connsiteY3" fmla="*/ 326696 h 326696"/>
              </a:gdLst>
              <a:ahLst/>
              <a:cxnLst>
                <a:cxn ang="0">
                  <a:pos x="connsiteX0" y="connsiteY0"/>
                </a:cxn>
                <a:cxn ang="0">
                  <a:pos x="connsiteX1" y="connsiteY1"/>
                </a:cxn>
                <a:cxn ang="0">
                  <a:pos x="connsiteX2" y="connsiteY2"/>
                </a:cxn>
                <a:cxn ang="0">
                  <a:pos x="connsiteX3" y="connsiteY3"/>
                </a:cxn>
              </a:cxnLst>
              <a:rect l="l" t="t" r="r" b="b"/>
              <a:pathLst>
                <a:path w="1127493" h="326696">
                  <a:moveTo>
                    <a:pt x="1127493" y="326696"/>
                  </a:moveTo>
                  <a:lnTo>
                    <a:pt x="982846" y="222860"/>
                  </a:lnTo>
                  <a:lnTo>
                    <a:pt x="0" y="0"/>
                  </a:lnTo>
                  <a:lnTo>
                    <a:pt x="421592" y="3266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Light"/>
                <a:cs typeface="+mn-cs"/>
              </a:endParaRPr>
            </a:p>
          </p:txBody>
        </p:sp>
        <p:sp>
          <p:nvSpPr>
            <p:cNvPr id="68" name="任意多边形: 形状 67">
              <a:extLst>
                <a:ext uri="{FF2B5EF4-FFF2-40B4-BE49-F238E27FC236}">
                  <a16:creationId xmlns:a16="http://schemas.microsoft.com/office/drawing/2014/main" id="{4B249ED2-DC52-A210-3EDB-B7122C7FBCA8}"/>
                </a:ext>
              </a:extLst>
            </p:cNvPr>
            <p:cNvSpPr/>
            <p:nvPr/>
          </p:nvSpPr>
          <p:spPr>
            <a:xfrm rot="19333652">
              <a:off x="4690928" y="6478225"/>
              <a:ext cx="1128182" cy="326922"/>
            </a:xfrm>
            <a:custGeom>
              <a:avLst/>
              <a:gdLst>
                <a:gd name="connsiteX0" fmla="*/ 1128182 w 1128182"/>
                <a:gd name="connsiteY0" fmla="*/ 326922 h 326922"/>
                <a:gd name="connsiteX1" fmla="*/ 421884 w 1128182"/>
                <a:gd name="connsiteY1" fmla="*/ 326922 h 326922"/>
                <a:gd name="connsiteX2" fmla="*/ 0 w 1128182"/>
                <a:gd name="connsiteY2" fmla="*/ 0 h 326922"/>
                <a:gd name="connsiteX3" fmla="*/ 983392 w 1128182"/>
                <a:gd name="connsiteY3" fmla="*/ 222983 h 326922"/>
              </a:gdLst>
              <a:ahLst/>
              <a:cxnLst>
                <a:cxn ang="0">
                  <a:pos x="connsiteX0" y="connsiteY0"/>
                </a:cxn>
                <a:cxn ang="0">
                  <a:pos x="connsiteX1" y="connsiteY1"/>
                </a:cxn>
                <a:cxn ang="0">
                  <a:pos x="connsiteX2" y="connsiteY2"/>
                </a:cxn>
                <a:cxn ang="0">
                  <a:pos x="connsiteX3" y="connsiteY3"/>
                </a:cxn>
              </a:cxnLst>
              <a:rect l="l" t="t" r="r" b="b"/>
              <a:pathLst>
                <a:path w="1128182" h="326922">
                  <a:moveTo>
                    <a:pt x="1128182" y="326922"/>
                  </a:moveTo>
                  <a:lnTo>
                    <a:pt x="421884" y="326922"/>
                  </a:lnTo>
                  <a:lnTo>
                    <a:pt x="0" y="0"/>
                  </a:lnTo>
                  <a:lnTo>
                    <a:pt x="983392" y="22298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Light"/>
                <a:cs typeface="+mn-cs"/>
              </a:endParaRPr>
            </a:p>
          </p:txBody>
        </p:sp>
        <p:sp>
          <p:nvSpPr>
            <p:cNvPr id="35" name="箭头: 右 34">
              <a:extLst>
                <a:ext uri="{FF2B5EF4-FFF2-40B4-BE49-F238E27FC236}">
                  <a16:creationId xmlns:a16="http://schemas.microsoft.com/office/drawing/2014/main" id="{9EBF4627-D128-45A7-814B-E505AEE40326}"/>
                </a:ext>
              </a:extLst>
            </p:cNvPr>
            <p:cNvSpPr/>
            <p:nvPr/>
          </p:nvSpPr>
          <p:spPr>
            <a:xfrm rot="16200000" flipV="1">
              <a:off x="4452716" y="5060977"/>
              <a:ext cx="2527696" cy="265116"/>
            </a:xfrm>
            <a:prstGeom prst="rightArrow">
              <a:avLst>
                <a:gd name="adj1" fmla="val 66113"/>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Light"/>
                <a:cs typeface="+mn-cs"/>
              </a:endParaRPr>
            </a:p>
          </p:txBody>
        </p:sp>
        <p:sp>
          <p:nvSpPr>
            <p:cNvPr id="36" name="箭头: 右 35">
              <a:extLst>
                <a:ext uri="{FF2B5EF4-FFF2-40B4-BE49-F238E27FC236}">
                  <a16:creationId xmlns:a16="http://schemas.microsoft.com/office/drawing/2014/main" id="{70F04641-14C8-B101-D419-EAF9274C2E28}"/>
                </a:ext>
              </a:extLst>
            </p:cNvPr>
            <p:cNvSpPr/>
            <p:nvPr/>
          </p:nvSpPr>
          <p:spPr>
            <a:xfrm rot="16200000" flipV="1">
              <a:off x="6316339" y="5413740"/>
              <a:ext cx="1867097" cy="220191"/>
            </a:xfrm>
            <a:prstGeom prst="rightArrow">
              <a:avLst>
                <a:gd name="adj1" fmla="val 100000"/>
                <a:gd name="adj2" fmla="val 50000"/>
              </a:avLst>
            </a:prstGeom>
            <a:gradFill>
              <a:gsLst>
                <a:gs pos="0">
                  <a:schemeClr val="accent1"/>
                </a:gs>
                <a:gs pos="100000">
                  <a:schemeClr val="accent1">
                    <a:lumMod val="60000"/>
                    <a:lumOff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fontAlgn="auto" hangingPunct="1">
                <a:spcBef>
                  <a:spcPts val="0"/>
                </a:spcBef>
                <a:spcAft>
                  <a:spcPts val="0"/>
                </a:spcAft>
              </a:pPr>
              <a:endParaRPr lang="zh-CN" altLang="en-US" dirty="0">
                <a:solidFill>
                  <a:prstClr val="white"/>
                </a:solidFill>
                <a:latin typeface="Arial" panose="020B0604020202020204" pitchFamily="34" charset="0"/>
                <a:ea typeface="微软雅黑 Light"/>
              </a:endParaRPr>
            </a:p>
          </p:txBody>
        </p:sp>
        <p:sp>
          <p:nvSpPr>
            <p:cNvPr id="75" name="任意多边形: 形状 74">
              <a:extLst>
                <a:ext uri="{FF2B5EF4-FFF2-40B4-BE49-F238E27FC236}">
                  <a16:creationId xmlns:a16="http://schemas.microsoft.com/office/drawing/2014/main" id="{C1A33D0A-B39D-8742-C2DD-FC3A07C5AC16}"/>
                </a:ext>
              </a:extLst>
            </p:cNvPr>
            <p:cNvSpPr/>
            <p:nvPr/>
          </p:nvSpPr>
          <p:spPr>
            <a:xfrm rot="20310522">
              <a:off x="3409697" y="6521202"/>
              <a:ext cx="1787774" cy="267897"/>
            </a:xfrm>
            <a:custGeom>
              <a:avLst/>
              <a:gdLst>
                <a:gd name="connsiteX0" fmla="*/ 1787774 w 1787774"/>
                <a:gd name="connsiteY0" fmla="*/ 267897 h 267897"/>
                <a:gd name="connsiteX1" fmla="*/ 1550280 w 1787774"/>
                <a:gd name="connsiteY1" fmla="*/ 181271 h 267897"/>
                <a:gd name="connsiteX2" fmla="*/ 0 w 1787774"/>
                <a:gd name="connsiteY2" fmla="*/ 0 h 267897"/>
                <a:gd name="connsiteX3" fmla="*/ 680399 w 1787774"/>
                <a:gd name="connsiteY3" fmla="*/ 267897 h 267897"/>
              </a:gdLst>
              <a:ahLst/>
              <a:cxnLst>
                <a:cxn ang="0">
                  <a:pos x="connsiteX0" y="connsiteY0"/>
                </a:cxn>
                <a:cxn ang="0">
                  <a:pos x="connsiteX1" y="connsiteY1"/>
                </a:cxn>
                <a:cxn ang="0">
                  <a:pos x="connsiteX2" y="connsiteY2"/>
                </a:cxn>
                <a:cxn ang="0">
                  <a:pos x="connsiteX3" y="connsiteY3"/>
                </a:cxn>
              </a:cxnLst>
              <a:rect l="l" t="t" r="r" b="b"/>
              <a:pathLst>
                <a:path w="1787774" h="267897">
                  <a:moveTo>
                    <a:pt x="1787774" y="267897"/>
                  </a:moveTo>
                  <a:lnTo>
                    <a:pt x="1550280" y="181271"/>
                  </a:lnTo>
                  <a:lnTo>
                    <a:pt x="0" y="0"/>
                  </a:lnTo>
                  <a:lnTo>
                    <a:pt x="680399" y="26789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Light"/>
                <a:cs typeface="+mn-cs"/>
              </a:endParaRPr>
            </a:p>
          </p:txBody>
        </p:sp>
      </p:grpSp>
    </p:spTree>
    <p:extLst>
      <p:ext uri="{BB962C8B-B14F-4D97-AF65-F5344CB8AC3E}">
        <p14:creationId xmlns:p14="http://schemas.microsoft.com/office/powerpoint/2010/main" val="393560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发展历程</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233875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School  Profile</a:t>
            </a:r>
            <a:endParaRPr lang="en-US" altLang="zh-CN" sz="2000" kern="100" dirty="0">
              <a:ln w="12700">
                <a:noFill/>
              </a:ln>
              <a:solidFill>
                <a:schemeClr val="bg1"/>
              </a:solidFill>
              <a:ea typeface="+mj-ea"/>
              <a:cs typeface="Times New Roman" panose="02020603050405020304" pitchFamily="18" charset="0"/>
            </a:endParaRPr>
          </a:p>
        </p:txBody>
      </p:sp>
      <p:sp>
        <p:nvSpPr>
          <p:cNvPr id="6" name="矩形 5">
            <a:extLst>
              <a:ext uri="{FF2B5EF4-FFF2-40B4-BE49-F238E27FC236}">
                <a16:creationId xmlns:a16="http://schemas.microsoft.com/office/drawing/2014/main" id="{A3E2D0F3-51A4-4331-8809-2B6D5E91D2BB}"/>
              </a:ext>
            </a:extLst>
          </p:cNvPr>
          <p:cNvSpPr/>
          <p:nvPr/>
        </p:nvSpPr>
        <p:spPr>
          <a:xfrm>
            <a:off x="1756836" y="1895316"/>
            <a:ext cx="2436254" cy="3579508"/>
          </a:xfrm>
          <a:prstGeom prst="rect">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9" name="图片 8">
            <a:extLst>
              <a:ext uri="{FF2B5EF4-FFF2-40B4-BE49-F238E27FC236}">
                <a16:creationId xmlns:a16="http://schemas.microsoft.com/office/drawing/2014/main" id="{F845DEDF-0001-464B-952B-76ABDEC7E378}"/>
              </a:ext>
            </a:extLst>
          </p:cNvPr>
          <p:cNvPicPr>
            <a:picLocks noChangeAspect="1"/>
          </p:cNvPicPr>
          <p:nvPr/>
        </p:nvPicPr>
        <p:blipFill>
          <a:blip r:embed="rId2">
            <a:extLst>
              <a:ext uri="{28A0092B-C50C-407E-A947-70E740481C1C}">
                <a14:useLocalDpi xmlns:a14="http://schemas.microsoft.com/office/drawing/2010/main" val="0"/>
              </a:ext>
            </a:extLst>
          </a:blip>
          <a:srcRect t="2570" b="2570"/>
          <a:stretch/>
        </p:blipFill>
        <p:spPr>
          <a:xfrm>
            <a:off x="2387722" y="2086998"/>
            <a:ext cx="1174482" cy="1110903"/>
          </a:xfrm>
          <a:prstGeom prst="ellipse">
            <a:avLst/>
          </a:prstGeom>
        </p:spPr>
      </p:pic>
      <p:sp>
        <p:nvSpPr>
          <p:cNvPr id="16" name="文本框 16">
            <a:extLst>
              <a:ext uri="{FF2B5EF4-FFF2-40B4-BE49-F238E27FC236}">
                <a16:creationId xmlns:a16="http://schemas.microsoft.com/office/drawing/2014/main" id="{215B4356-1B73-431C-8D42-478A786B7220}"/>
              </a:ext>
            </a:extLst>
          </p:cNvPr>
          <p:cNvSpPr txBox="1"/>
          <p:nvPr/>
        </p:nvSpPr>
        <p:spPr>
          <a:xfrm>
            <a:off x="1865606" y="3685585"/>
            <a:ext cx="2218714" cy="1369862"/>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400">
                <a:solidFill>
                  <a:schemeClr val="tx1">
                    <a:lumMod val="75000"/>
                    <a:lumOff val="25000"/>
                  </a:schemeClr>
                </a:solidFill>
                <a:effectLst/>
                <a:latin typeface="+mn-ea"/>
              </a:rPr>
              <a:t>20</a:t>
            </a:r>
            <a:r>
              <a:rPr lang="zh-CN" altLang="en-US" sz="1400">
                <a:solidFill>
                  <a:schemeClr val="tx1">
                    <a:lumMod val="75000"/>
                    <a:lumOff val="25000"/>
                  </a:schemeClr>
                </a:solidFill>
                <a:effectLst/>
                <a:latin typeface="+mn-ea"/>
              </a:rPr>
              <a:t>世纪</a:t>
            </a:r>
            <a:r>
              <a:rPr lang="en-US" altLang="zh-CN" sz="1400">
                <a:solidFill>
                  <a:schemeClr val="tx1">
                    <a:lumMod val="75000"/>
                    <a:lumOff val="25000"/>
                  </a:schemeClr>
                </a:solidFill>
                <a:effectLst/>
                <a:latin typeface="+mn-ea"/>
              </a:rPr>
              <a:t>60</a:t>
            </a:r>
            <a:r>
              <a:rPr lang="zh-CN" altLang="en-US" sz="1400">
                <a:solidFill>
                  <a:schemeClr val="tx1">
                    <a:lumMod val="75000"/>
                    <a:lumOff val="25000"/>
                  </a:schemeClr>
                </a:solidFill>
                <a:effectLst/>
                <a:latin typeface="+mn-ea"/>
              </a:rPr>
              <a:t>年代，西方社会进入“后工业社会”，哲学、文化艺术、美学领域纷纷掀起反主流的浪潮，社会进入多元化发展方向</a:t>
            </a:r>
            <a:endParaRPr lang="zh-CN" altLang="en-US" sz="1400" dirty="0">
              <a:solidFill>
                <a:schemeClr val="tx1">
                  <a:lumMod val="75000"/>
                  <a:lumOff val="25000"/>
                </a:schemeClr>
              </a:solidFill>
              <a:latin typeface="+mn-ea"/>
              <a:cs typeface="Arial" panose="020B0604020202020204" pitchFamily="34" charset="0"/>
            </a:endParaRPr>
          </a:p>
        </p:txBody>
      </p:sp>
      <p:sp>
        <p:nvSpPr>
          <p:cNvPr id="17" name="文本框 17">
            <a:extLst>
              <a:ext uri="{FF2B5EF4-FFF2-40B4-BE49-F238E27FC236}">
                <a16:creationId xmlns:a16="http://schemas.microsoft.com/office/drawing/2014/main" id="{57B7559A-07D0-4ED0-ACCC-9D829563B277}"/>
              </a:ext>
            </a:extLst>
          </p:cNvPr>
          <p:cNvSpPr txBox="1"/>
          <p:nvPr/>
        </p:nvSpPr>
        <p:spPr>
          <a:xfrm>
            <a:off x="2095685" y="3312975"/>
            <a:ext cx="1758557" cy="4001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a:solidFill>
                  <a:schemeClr val="accent1"/>
                </a:solidFill>
                <a:latin typeface="+mj-ea"/>
                <a:ea typeface="+mj-ea"/>
                <a:cs typeface="Arial" panose="020B0604020202020204" pitchFamily="34" charset="0"/>
              </a:rPr>
              <a:t>多元化发展</a:t>
            </a:r>
            <a:endParaRPr lang="zh-CN" altLang="en-US" sz="2000" dirty="0">
              <a:solidFill>
                <a:schemeClr val="accent1"/>
              </a:solidFill>
              <a:latin typeface="+mj-ea"/>
              <a:ea typeface="+mj-ea"/>
              <a:cs typeface="Arial" panose="020B0604020202020204" pitchFamily="34" charset="0"/>
            </a:endParaRPr>
          </a:p>
        </p:txBody>
      </p:sp>
      <p:sp>
        <p:nvSpPr>
          <p:cNvPr id="7" name="矩形 6">
            <a:extLst>
              <a:ext uri="{FF2B5EF4-FFF2-40B4-BE49-F238E27FC236}">
                <a16:creationId xmlns:a16="http://schemas.microsoft.com/office/drawing/2014/main" id="{53DB1760-C234-4BF9-990A-8B22A0D17220}"/>
              </a:ext>
            </a:extLst>
          </p:cNvPr>
          <p:cNvSpPr/>
          <p:nvPr/>
        </p:nvSpPr>
        <p:spPr>
          <a:xfrm>
            <a:off x="4877874" y="1895316"/>
            <a:ext cx="2436254" cy="3579508"/>
          </a:xfrm>
          <a:prstGeom prst="rect">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10" name="图片 9">
            <a:extLst>
              <a:ext uri="{FF2B5EF4-FFF2-40B4-BE49-F238E27FC236}">
                <a16:creationId xmlns:a16="http://schemas.microsoft.com/office/drawing/2014/main" id="{A48FB710-4F34-4387-ACF2-3E5CFC3E0B48}"/>
              </a:ext>
            </a:extLst>
          </p:cNvPr>
          <p:cNvPicPr>
            <a:picLocks noChangeAspect="1"/>
          </p:cNvPicPr>
          <p:nvPr/>
        </p:nvPicPr>
        <p:blipFill>
          <a:blip r:embed="rId3">
            <a:extLst>
              <a:ext uri="{28A0092B-C50C-407E-A947-70E740481C1C}">
                <a14:useLocalDpi xmlns:a14="http://schemas.microsoft.com/office/drawing/2010/main" val="0"/>
              </a:ext>
            </a:extLst>
          </a:blip>
          <a:srcRect t="15524" b="15524"/>
          <a:stretch/>
        </p:blipFill>
        <p:spPr>
          <a:xfrm>
            <a:off x="5508760" y="2067543"/>
            <a:ext cx="1174482" cy="1110903"/>
          </a:xfrm>
          <a:prstGeom prst="ellipse">
            <a:avLst/>
          </a:prstGeom>
        </p:spPr>
      </p:pic>
      <p:sp>
        <p:nvSpPr>
          <p:cNvPr id="18" name="文本框 19">
            <a:extLst>
              <a:ext uri="{FF2B5EF4-FFF2-40B4-BE49-F238E27FC236}">
                <a16:creationId xmlns:a16="http://schemas.microsoft.com/office/drawing/2014/main" id="{2EE629DF-8F7A-4102-923F-97BDB31F8625}"/>
              </a:ext>
            </a:extLst>
          </p:cNvPr>
          <p:cNvSpPr txBox="1"/>
          <p:nvPr/>
        </p:nvSpPr>
        <p:spPr>
          <a:xfrm>
            <a:off x="5216723" y="3312975"/>
            <a:ext cx="1758557" cy="4001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a:solidFill>
                  <a:schemeClr val="accent1"/>
                </a:solidFill>
                <a:latin typeface="+mj-ea"/>
                <a:ea typeface="+mj-ea"/>
                <a:cs typeface="Arial" panose="020B0604020202020204" pitchFamily="34" charset="0"/>
              </a:rPr>
              <a:t>单一风格排斥</a:t>
            </a:r>
            <a:endParaRPr lang="zh-CN" altLang="en-US" sz="2000" dirty="0">
              <a:solidFill>
                <a:schemeClr val="accent1"/>
              </a:solidFill>
              <a:latin typeface="+mj-ea"/>
              <a:ea typeface="+mj-ea"/>
              <a:cs typeface="Arial" panose="020B0604020202020204" pitchFamily="34" charset="0"/>
            </a:endParaRPr>
          </a:p>
        </p:txBody>
      </p:sp>
      <p:sp>
        <p:nvSpPr>
          <p:cNvPr id="20" name="文本框 16">
            <a:extLst>
              <a:ext uri="{FF2B5EF4-FFF2-40B4-BE49-F238E27FC236}">
                <a16:creationId xmlns:a16="http://schemas.microsoft.com/office/drawing/2014/main" id="{DA3FF323-0025-4912-9616-C5D52B97FDE6}"/>
              </a:ext>
            </a:extLst>
          </p:cNvPr>
          <p:cNvSpPr txBox="1"/>
          <p:nvPr/>
        </p:nvSpPr>
        <p:spPr>
          <a:xfrm>
            <a:off x="5096721" y="3685585"/>
            <a:ext cx="1998560" cy="1628394"/>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a:solidFill>
                  <a:schemeClr val="tx1">
                    <a:lumMod val="75000"/>
                    <a:lumOff val="25000"/>
                  </a:schemeClr>
                </a:solidFill>
                <a:effectLst/>
                <a:latin typeface="+mn-ea"/>
              </a:rPr>
              <a:t>在设计领域则体现在，社会大众对于充斥着整个社会的现代主义，特别是国际主义感到厌倦，这种理性冷漠又单一</a:t>
            </a:r>
            <a:endParaRPr lang="zh-CN" altLang="en-US" sz="1400" dirty="0">
              <a:solidFill>
                <a:schemeClr val="tx1">
                  <a:lumMod val="75000"/>
                  <a:lumOff val="25000"/>
                </a:schemeClr>
              </a:solidFill>
              <a:latin typeface="+mn-ea"/>
              <a:cs typeface="Arial" panose="020B0604020202020204" pitchFamily="34" charset="0"/>
            </a:endParaRPr>
          </a:p>
        </p:txBody>
      </p:sp>
      <p:sp>
        <p:nvSpPr>
          <p:cNvPr id="8" name="矩形 7">
            <a:extLst>
              <a:ext uri="{FF2B5EF4-FFF2-40B4-BE49-F238E27FC236}">
                <a16:creationId xmlns:a16="http://schemas.microsoft.com/office/drawing/2014/main" id="{C4F3525B-7F99-47FE-AC27-DEE390D8AE0E}"/>
              </a:ext>
            </a:extLst>
          </p:cNvPr>
          <p:cNvSpPr/>
          <p:nvPr/>
        </p:nvSpPr>
        <p:spPr>
          <a:xfrm>
            <a:off x="7998911" y="1895317"/>
            <a:ext cx="2436254" cy="3579508"/>
          </a:xfrm>
          <a:prstGeom prst="rect">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11" name="图片 10">
            <a:extLst>
              <a:ext uri="{FF2B5EF4-FFF2-40B4-BE49-F238E27FC236}">
                <a16:creationId xmlns:a16="http://schemas.microsoft.com/office/drawing/2014/main" id="{C4CA7075-1179-4F85-98D5-5D197ECCEA3E}"/>
              </a:ext>
            </a:extLst>
          </p:cNvPr>
          <p:cNvPicPr>
            <a:picLocks noChangeAspect="1"/>
          </p:cNvPicPr>
          <p:nvPr/>
        </p:nvPicPr>
        <p:blipFill>
          <a:blip r:embed="rId4">
            <a:extLst>
              <a:ext uri="{28A0092B-C50C-407E-A947-70E740481C1C}">
                <a14:useLocalDpi xmlns:a14="http://schemas.microsoft.com/office/drawing/2010/main" val="0"/>
              </a:ext>
            </a:extLst>
          </a:blip>
          <a:srcRect t="16867" b="16867"/>
          <a:stretch/>
        </p:blipFill>
        <p:spPr>
          <a:xfrm>
            <a:off x="8629797" y="2077727"/>
            <a:ext cx="1174482" cy="1110903"/>
          </a:xfrm>
          <a:prstGeom prst="ellipse">
            <a:avLst/>
          </a:prstGeom>
        </p:spPr>
      </p:pic>
      <p:sp>
        <p:nvSpPr>
          <p:cNvPr id="19" name="文本框 21">
            <a:extLst>
              <a:ext uri="{FF2B5EF4-FFF2-40B4-BE49-F238E27FC236}">
                <a16:creationId xmlns:a16="http://schemas.microsoft.com/office/drawing/2014/main" id="{AC6883C6-2F19-42E2-BF54-F2F08FA6856E}"/>
              </a:ext>
            </a:extLst>
          </p:cNvPr>
          <p:cNvSpPr txBox="1"/>
          <p:nvPr/>
        </p:nvSpPr>
        <p:spPr>
          <a:xfrm>
            <a:off x="8337760" y="3312975"/>
            <a:ext cx="1758557" cy="4001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a:solidFill>
                  <a:schemeClr val="accent1"/>
                </a:solidFill>
                <a:latin typeface="+mj-ea"/>
                <a:ea typeface="+mj-ea"/>
                <a:cs typeface="Arial" panose="020B0604020202020204" pitchFamily="34" charset="0"/>
              </a:rPr>
              <a:t>归属感</a:t>
            </a:r>
            <a:endParaRPr lang="zh-CN" altLang="en-US" sz="2000" dirty="0">
              <a:solidFill>
                <a:schemeClr val="accent1"/>
              </a:solidFill>
              <a:latin typeface="+mj-ea"/>
              <a:ea typeface="+mj-ea"/>
              <a:cs typeface="Arial" panose="020B0604020202020204" pitchFamily="34" charset="0"/>
            </a:endParaRPr>
          </a:p>
        </p:txBody>
      </p:sp>
      <p:sp>
        <p:nvSpPr>
          <p:cNvPr id="21" name="文本框 16">
            <a:extLst>
              <a:ext uri="{FF2B5EF4-FFF2-40B4-BE49-F238E27FC236}">
                <a16:creationId xmlns:a16="http://schemas.microsoft.com/office/drawing/2014/main" id="{06CAFAD7-11F7-49D0-BDE1-5D797740CE1D}"/>
              </a:ext>
            </a:extLst>
          </p:cNvPr>
          <p:cNvSpPr txBox="1"/>
          <p:nvPr/>
        </p:nvSpPr>
        <p:spPr>
          <a:xfrm>
            <a:off x="8180604" y="3685585"/>
            <a:ext cx="2072868" cy="111389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a:solidFill>
                  <a:schemeClr val="tx1">
                    <a:lumMod val="75000"/>
                    <a:lumOff val="25000"/>
                  </a:schemeClr>
                </a:solidFill>
                <a:effectLst/>
                <a:latin typeface="+mn-ea"/>
              </a:rPr>
              <a:t>因此设计意识形态上开始出现了反理性、反物质文明的思潮，人们开始寻求自身强烈的归属感</a:t>
            </a:r>
            <a:r>
              <a:rPr lang="en-US" altLang="zh-CN" sz="1400">
                <a:solidFill>
                  <a:schemeClr val="tx1">
                    <a:lumMod val="75000"/>
                    <a:lumOff val="25000"/>
                  </a:schemeClr>
                </a:solidFill>
                <a:effectLst/>
                <a:latin typeface="+mn-ea"/>
              </a:rPr>
              <a:t>,</a:t>
            </a:r>
            <a:r>
              <a:rPr lang="zh-CN" altLang="en-US" sz="1400">
                <a:solidFill>
                  <a:schemeClr val="tx1">
                    <a:lumMod val="75000"/>
                    <a:lumOff val="25000"/>
                  </a:schemeClr>
                </a:solidFill>
                <a:effectLst/>
                <a:latin typeface="+mn-ea"/>
              </a:rPr>
              <a:t>人们开始寻求自身</a:t>
            </a:r>
            <a:endParaRPr lang="zh-CN" altLang="en-US" sz="1400" dirty="0">
              <a:solidFill>
                <a:schemeClr val="tx1">
                  <a:lumMod val="75000"/>
                  <a:lumOff val="25000"/>
                </a:schemeClr>
              </a:solidFill>
              <a:latin typeface="+mn-ea"/>
              <a:cs typeface="Arial" panose="020B0604020202020204" pitchFamily="34" charset="0"/>
            </a:endParaRPr>
          </a:p>
        </p:txBody>
      </p:sp>
    </p:spTree>
    <p:extLst>
      <p:ext uri="{BB962C8B-B14F-4D97-AF65-F5344CB8AC3E}">
        <p14:creationId xmlns:p14="http://schemas.microsoft.com/office/powerpoint/2010/main" val="279945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发展历程</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233875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School  Profile</a:t>
            </a:r>
            <a:endParaRPr lang="en-US" altLang="zh-CN" sz="2000" kern="100" dirty="0">
              <a:ln w="12700">
                <a:noFill/>
              </a:ln>
              <a:solidFill>
                <a:schemeClr val="bg1"/>
              </a:solidFill>
              <a:ea typeface="+mj-ea"/>
              <a:cs typeface="Times New Roman" panose="02020603050405020304" pitchFamily="18" charset="0"/>
            </a:endParaRPr>
          </a:p>
        </p:txBody>
      </p:sp>
      <p:sp>
        <p:nvSpPr>
          <p:cNvPr id="6" name="文本框 8">
            <a:extLst>
              <a:ext uri="{FF2B5EF4-FFF2-40B4-BE49-F238E27FC236}">
                <a16:creationId xmlns:a16="http://schemas.microsoft.com/office/drawing/2014/main" id="{46C88D52-C5D0-48C0-9C15-875835F854A9}"/>
              </a:ext>
            </a:extLst>
          </p:cNvPr>
          <p:cNvSpPr txBox="1"/>
          <p:nvPr/>
        </p:nvSpPr>
        <p:spPr>
          <a:xfrm>
            <a:off x="1488724" y="2044095"/>
            <a:ext cx="1902176" cy="384721"/>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a:solidFill>
                  <a:schemeClr val="accent1"/>
                </a:solidFill>
                <a:latin typeface="+mj-ea"/>
                <a:ea typeface="+mj-ea"/>
              </a:rPr>
              <a:t>激进设计</a:t>
            </a:r>
            <a:endParaRPr lang="zh-CN" altLang="en-US" sz="2400" dirty="0">
              <a:solidFill>
                <a:schemeClr val="accent1"/>
              </a:solidFill>
              <a:latin typeface="+mj-ea"/>
              <a:ea typeface="+mj-ea"/>
            </a:endParaRPr>
          </a:p>
        </p:txBody>
      </p:sp>
      <p:sp>
        <p:nvSpPr>
          <p:cNvPr id="7" name="文本框 9">
            <a:extLst>
              <a:ext uri="{FF2B5EF4-FFF2-40B4-BE49-F238E27FC236}">
                <a16:creationId xmlns:a16="http://schemas.microsoft.com/office/drawing/2014/main" id="{01AAAD4D-0CCA-4380-B3A4-60618878D108}"/>
              </a:ext>
            </a:extLst>
          </p:cNvPr>
          <p:cNvSpPr txBox="1"/>
          <p:nvPr/>
        </p:nvSpPr>
        <p:spPr>
          <a:xfrm>
            <a:off x="1488725" y="2521452"/>
            <a:ext cx="3555376" cy="1062265"/>
          </a:xfrm>
          <a:prstGeom prst="rect">
            <a:avLst/>
          </a:prstGeom>
          <a:noFill/>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a:solidFill>
                  <a:srgbClr val="000000"/>
                </a:solidFill>
                <a:effectLst/>
                <a:latin typeface="+mn-ea"/>
              </a:rPr>
              <a:t>意大利也兴起了激进设计运动，反对理性主义的设计观，强调在产品设计中融入艺术家的个人风格和文化意味</a:t>
            </a:r>
            <a:endParaRPr lang="zh-CN" altLang="en-US" sz="1400" dirty="0">
              <a:solidFill>
                <a:srgbClr val="000000"/>
              </a:solidFill>
              <a:effectLst/>
              <a:latin typeface="+mn-ea"/>
            </a:endParaRPr>
          </a:p>
        </p:txBody>
      </p:sp>
      <p:sp>
        <p:nvSpPr>
          <p:cNvPr id="9" name="文本框 10">
            <a:extLst>
              <a:ext uri="{FF2B5EF4-FFF2-40B4-BE49-F238E27FC236}">
                <a16:creationId xmlns:a16="http://schemas.microsoft.com/office/drawing/2014/main" id="{55FD4D4A-C4A7-42A9-B03E-5D6E6EC92288}"/>
              </a:ext>
            </a:extLst>
          </p:cNvPr>
          <p:cNvSpPr txBox="1"/>
          <p:nvPr/>
        </p:nvSpPr>
        <p:spPr>
          <a:xfrm>
            <a:off x="1517494" y="3902746"/>
            <a:ext cx="1873406" cy="384721"/>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a:solidFill>
                  <a:schemeClr val="accent1"/>
                </a:solidFill>
                <a:latin typeface="+mj-ea"/>
                <a:ea typeface="+mj-ea"/>
              </a:rPr>
              <a:t>孟菲斯小组</a:t>
            </a:r>
            <a:endParaRPr lang="zh-CN" altLang="en-US" sz="2400" dirty="0">
              <a:solidFill>
                <a:schemeClr val="accent1"/>
              </a:solidFill>
              <a:latin typeface="+mj-ea"/>
              <a:ea typeface="+mj-ea"/>
            </a:endParaRPr>
          </a:p>
        </p:txBody>
      </p:sp>
      <p:sp>
        <p:nvSpPr>
          <p:cNvPr id="10" name="文本框 11">
            <a:extLst>
              <a:ext uri="{FF2B5EF4-FFF2-40B4-BE49-F238E27FC236}">
                <a16:creationId xmlns:a16="http://schemas.microsoft.com/office/drawing/2014/main" id="{F699E656-A860-40BD-98F0-B04B303E1E25}"/>
              </a:ext>
            </a:extLst>
          </p:cNvPr>
          <p:cNvSpPr txBox="1"/>
          <p:nvPr/>
        </p:nvSpPr>
        <p:spPr>
          <a:xfrm>
            <a:off x="1517494" y="4396990"/>
            <a:ext cx="3854958" cy="1018290"/>
          </a:xfrm>
          <a:prstGeom prst="rect">
            <a:avLst/>
          </a:prstGeom>
          <a:noFill/>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a:solidFill>
                  <a:srgbClr val="000000"/>
                </a:solidFill>
                <a:effectLst/>
                <a:latin typeface="+mn-ea"/>
              </a:rPr>
              <a:t>孟菲斯小组成立于</a:t>
            </a:r>
            <a:r>
              <a:rPr lang="en-US" altLang="zh-CN" sz="1400">
                <a:solidFill>
                  <a:srgbClr val="000000"/>
                </a:solidFill>
                <a:effectLst/>
                <a:latin typeface="+mn-ea"/>
              </a:rPr>
              <a:t>1981</a:t>
            </a:r>
            <a:r>
              <a:rPr lang="zh-CN" altLang="en-US" sz="1400">
                <a:solidFill>
                  <a:srgbClr val="000000"/>
                </a:solidFill>
                <a:effectLst/>
                <a:latin typeface="+mn-ea"/>
              </a:rPr>
              <a:t>年，该名字“孟菲斯”来源于歌曲</a:t>
            </a:r>
            <a:r>
              <a:rPr lang="en-US" altLang="zh-CN" sz="1400">
                <a:solidFill>
                  <a:srgbClr val="000000"/>
                </a:solidFill>
                <a:effectLst/>
                <a:latin typeface="+mn-ea"/>
              </a:rPr>
              <a:t>Bob Dylan</a:t>
            </a:r>
            <a:r>
              <a:rPr lang="zh-CN" altLang="en-US" sz="1400">
                <a:solidFill>
                  <a:srgbClr val="000000"/>
                </a:solidFill>
                <a:effectLst/>
                <a:latin typeface="+mn-ea"/>
              </a:rPr>
              <a:t>的这首</a:t>
            </a:r>
            <a:r>
              <a:rPr lang="en-US" altLang="zh-CN" sz="1400">
                <a:solidFill>
                  <a:srgbClr val="000000"/>
                </a:solidFill>
                <a:effectLst/>
                <a:latin typeface="+mn-ea"/>
              </a:rPr>
              <a:t>《Stuck Inside Of Mobile With The Memphis Blues Again》</a:t>
            </a:r>
            <a:endParaRPr lang="zh-CN" altLang="en-US" sz="1400" dirty="0">
              <a:solidFill>
                <a:srgbClr val="000000"/>
              </a:solidFill>
              <a:effectLst/>
              <a:latin typeface="+mn-ea"/>
            </a:endParaRPr>
          </a:p>
        </p:txBody>
      </p:sp>
      <p:sp>
        <p:nvSpPr>
          <p:cNvPr id="11" name="矩形 10">
            <a:extLst>
              <a:ext uri="{FF2B5EF4-FFF2-40B4-BE49-F238E27FC236}">
                <a16:creationId xmlns:a16="http://schemas.microsoft.com/office/drawing/2014/main" id="{19AEF372-C356-49D4-B749-5F0EA25BCA38}"/>
              </a:ext>
            </a:extLst>
          </p:cNvPr>
          <p:cNvSpPr/>
          <p:nvPr/>
        </p:nvSpPr>
        <p:spPr>
          <a:xfrm>
            <a:off x="6166640" y="2144169"/>
            <a:ext cx="4620965" cy="3237304"/>
          </a:xfrm>
          <a:prstGeom prst="rect">
            <a:avLst/>
          </a:prstGeom>
          <a:solidFill>
            <a:schemeClr val="accent1"/>
          </a:solidFill>
          <a:ln w="635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12" name="图片 11">
            <a:extLst>
              <a:ext uri="{FF2B5EF4-FFF2-40B4-BE49-F238E27FC236}">
                <a16:creationId xmlns:a16="http://schemas.microsoft.com/office/drawing/2014/main" id="{4FE35581-A63A-4D75-98E8-313D3502D19E}"/>
              </a:ext>
            </a:extLst>
          </p:cNvPr>
          <p:cNvPicPr>
            <a:picLocks noChangeAspect="1"/>
          </p:cNvPicPr>
          <p:nvPr/>
        </p:nvPicPr>
        <p:blipFill>
          <a:blip r:embed="rId2">
            <a:extLst>
              <a:ext uri="{28A0092B-C50C-407E-A947-70E740481C1C}">
                <a14:useLocalDpi xmlns:a14="http://schemas.microsoft.com/office/drawing/2010/main" val="0"/>
              </a:ext>
            </a:extLst>
          </a:blip>
          <a:srcRect l="11130" r="11130"/>
          <a:stretch/>
        </p:blipFill>
        <p:spPr>
          <a:xfrm>
            <a:off x="6096000" y="1943659"/>
            <a:ext cx="4458845" cy="3237304"/>
          </a:xfrm>
          <a:prstGeom prst="rect">
            <a:avLst/>
          </a:prstGeom>
        </p:spPr>
      </p:pic>
      <p:cxnSp>
        <p:nvCxnSpPr>
          <p:cNvPr id="13" name="直接连接符 12">
            <a:extLst>
              <a:ext uri="{FF2B5EF4-FFF2-40B4-BE49-F238E27FC236}">
                <a16:creationId xmlns:a16="http://schemas.microsoft.com/office/drawing/2014/main" id="{15CD2473-2B94-414B-BDBA-B4EB2CAA63B5}"/>
              </a:ext>
            </a:extLst>
          </p:cNvPr>
          <p:cNvCxnSpPr>
            <a:cxnSpLocks/>
          </p:cNvCxnSpPr>
          <p:nvPr/>
        </p:nvCxnSpPr>
        <p:spPr>
          <a:xfrm>
            <a:off x="1523282" y="3693241"/>
            <a:ext cx="3606956"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2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CD9A87-0FAE-4AF9-8766-F4D9FC5F4450}"/>
              </a:ext>
            </a:extLst>
          </p:cNvPr>
          <p:cNvSpPr txBox="1"/>
          <p:nvPr/>
        </p:nvSpPr>
        <p:spPr>
          <a:xfrm>
            <a:off x="1274916" y="731764"/>
            <a:ext cx="2051844" cy="615553"/>
          </a:xfrm>
          <a:prstGeom prst="rect">
            <a:avLst/>
          </a:prstGeom>
          <a:noFill/>
        </p:spPr>
        <p:txBody>
          <a:bodyPr wrap="none" lIns="0" tIns="0" rIns="0" bIns="0" rtlCol="0" anchor="t">
            <a:noAutofit/>
          </a:bodyPr>
          <a:lstStyle/>
          <a:p>
            <a:r>
              <a:rPr kumimoji="1" lang="zh-CN" altLang="en-US" sz="4000" b="1">
                <a:solidFill>
                  <a:schemeClr val="accent2"/>
                </a:solidFill>
                <a:latin typeface="+mj-ea"/>
                <a:ea typeface="+mj-ea"/>
              </a:rPr>
              <a:t>发展历程</a:t>
            </a:r>
          </a:p>
        </p:txBody>
      </p:sp>
      <p:sp>
        <p:nvSpPr>
          <p:cNvPr id="3" name="文本框 2">
            <a:extLst>
              <a:ext uri="{FF2B5EF4-FFF2-40B4-BE49-F238E27FC236}">
                <a16:creationId xmlns:a16="http://schemas.microsoft.com/office/drawing/2014/main" id="{0BD76D0D-5877-4749-B493-DC94291CFAC6}"/>
              </a:ext>
            </a:extLst>
          </p:cNvPr>
          <p:cNvSpPr txBox="1"/>
          <p:nvPr/>
        </p:nvSpPr>
        <p:spPr>
          <a:xfrm>
            <a:off x="4504002" y="853175"/>
            <a:ext cx="2338758" cy="400110"/>
          </a:xfrm>
          <a:prstGeom prst="rect">
            <a:avLst/>
          </a:prstGeom>
          <a:noFill/>
        </p:spPr>
        <p:txBody>
          <a:bodyPr wrap="square" rtlCol="0">
            <a:noAutofit/>
          </a:bodyPr>
          <a:lstStyle/>
          <a:p>
            <a:pPr algn="dist"/>
            <a:r>
              <a:rPr lang="en-US" altLang="zh-CN" sz="2000" kern="100">
                <a:ln w="12700">
                  <a:noFill/>
                </a:ln>
                <a:solidFill>
                  <a:schemeClr val="bg1"/>
                </a:solidFill>
                <a:ea typeface="+mj-ea"/>
                <a:cs typeface="Times New Roman" panose="02020603050405020304" pitchFamily="18" charset="0"/>
              </a:rPr>
              <a:t>School  Profile</a:t>
            </a:r>
            <a:endParaRPr lang="en-US" altLang="zh-CN" sz="2000" kern="100" dirty="0">
              <a:ln w="12700">
                <a:noFill/>
              </a:ln>
              <a:solidFill>
                <a:schemeClr val="bg1"/>
              </a:solidFill>
              <a:ea typeface="+mj-ea"/>
              <a:cs typeface="Times New Roman" panose="02020603050405020304" pitchFamily="18" charset="0"/>
            </a:endParaRPr>
          </a:p>
        </p:txBody>
      </p:sp>
      <p:sp>
        <p:nvSpPr>
          <p:cNvPr id="5" name="任意多边形: 形状 4">
            <a:extLst>
              <a:ext uri="{FF2B5EF4-FFF2-40B4-BE49-F238E27FC236}">
                <a16:creationId xmlns:a16="http://schemas.microsoft.com/office/drawing/2014/main" id="{1C8D8992-CFA6-4BEC-9B0D-27AE3855DC64}"/>
              </a:ext>
            </a:extLst>
          </p:cNvPr>
          <p:cNvSpPr/>
          <p:nvPr/>
        </p:nvSpPr>
        <p:spPr>
          <a:xfrm>
            <a:off x="1494008" y="1939598"/>
            <a:ext cx="3977651" cy="1651285"/>
          </a:xfrm>
          <a:custGeom>
            <a:avLst/>
            <a:gdLst>
              <a:gd name="connsiteX0" fmla="*/ 0 w 5527548"/>
              <a:gd name="connsiteY0" fmla="*/ 0 h 4447413"/>
              <a:gd name="connsiteX1" fmla="*/ 5527548 w 5527548"/>
              <a:gd name="connsiteY1" fmla="*/ 0 h 4447413"/>
              <a:gd name="connsiteX2" fmla="*/ 5527548 w 5527548"/>
              <a:gd name="connsiteY2" fmla="*/ 4447413 h 4447413"/>
              <a:gd name="connsiteX3" fmla="*/ 0 w 5527548"/>
              <a:gd name="connsiteY3" fmla="*/ 4447413 h 4447413"/>
            </a:gdLst>
            <a:ahLst/>
            <a:cxnLst>
              <a:cxn ang="0">
                <a:pos x="connsiteX0" y="connsiteY0"/>
              </a:cxn>
              <a:cxn ang="0">
                <a:pos x="connsiteX1" y="connsiteY1"/>
              </a:cxn>
              <a:cxn ang="0">
                <a:pos x="connsiteX2" y="connsiteY2"/>
              </a:cxn>
              <a:cxn ang="0">
                <a:pos x="connsiteX3" y="connsiteY3"/>
              </a:cxn>
            </a:cxnLst>
            <a:rect l="l" t="t" r="r" b="b"/>
            <a:pathLst>
              <a:path w="5527548" h="4447413">
                <a:moveTo>
                  <a:pt x="0" y="0"/>
                </a:moveTo>
                <a:lnTo>
                  <a:pt x="5527548" y="0"/>
                </a:lnTo>
                <a:lnTo>
                  <a:pt x="5527548" y="4447413"/>
                </a:lnTo>
                <a:lnTo>
                  <a:pt x="0" y="4447413"/>
                </a:lnTo>
                <a:close/>
              </a:path>
            </a:pathLst>
          </a:custGeom>
          <a:solidFill>
            <a:srgbClr val="FECE79"/>
          </a:solidFill>
          <a:ln w="25400" cap="flat">
            <a:solidFill>
              <a:srgbClr val="000000"/>
            </a:solidFill>
            <a:prstDash val="solid"/>
            <a:miter/>
          </a:ln>
        </p:spPr>
        <p:txBody>
          <a:bodyPr rtlCol="0" anchor="ctr">
            <a:noAutofit/>
          </a:bodyPr>
          <a:lstStyle/>
          <a:p>
            <a:endParaRPr lang="zh-CN" altLang="en-US"/>
          </a:p>
        </p:txBody>
      </p:sp>
      <p:sp>
        <p:nvSpPr>
          <p:cNvPr id="6" name="任意多边形: 形状 5">
            <a:extLst>
              <a:ext uri="{FF2B5EF4-FFF2-40B4-BE49-F238E27FC236}">
                <a16:creationId xmlns:a16="http://schemas.microsoft.com/office/drawing/2014/main" id="{4D23B0F2-47A2-4BE3-B426-BA4B2B0760E6}"/>
              </a:ext>
            </a:extLst>
          </p:cNvPr>
          <p:cNvSpPr/>
          <p:nvPr/>
        </p:nvSpPr>
        <p:spPr>
          <a:xfrm>
            <a:off x="1416867" y="1871028"/>
            <a:ext cx="3977651" cy="1651285"/>
          </a:xfrm>
          <a:custGeom>
            <a:avLst/>
            <a:gdLst>
              <a:gd name="connsiteX0" fmla="*/ 0 w 5527548"/>
              <a:gd name="connsiteY0" fmla="*/ 0 h 4447413"/>
              <a:gd name="connsiteX1" fmla="*/ 5527548 w 5527548"/>
              <a:gd name="connsiteY1" fmla="*/ 0 h 4447413"/>
              <a:gd name="connsiteX2" fmla="*/ 5527548 w 5527548"/>
              <a:gd name="connsiteY2" fmla="*/ 4447413 h 4447413"/>
              <a:gd name="connsiteX3" fmla="*/ 0 w 5527548"/>
              <a:gd name="connsiteY3" fmla="*/ 4447413 h 4447413"/>
            </a:gdLst>
            <a:ahLst/>
            <a:cxnLst>
              <a:cxn ang="0">
                <a:pos x="connsiteX0" y="connsiteY0"/>
              </a:cxn>
              <a:cxn ang="0">
                <a:pos x="connsiteX1" y="connsiteY1"/>
              </a:cxn>
              <a:cxn ang="0">
                <a:pos x="connsiteX2" y="connsiteY2"/>
              </a:cxn>
              <a:cxn ang="0">
                <a:pos x="connsiteX3" y="connsiteY3"/>
              </a:cxn>
            </a:cxnLst>
            <a:rect l="l" t="t" r="r" b="b"/>
            <a:pathLst>
              <a:path w="5527548" h="4447413">
                <a:moveTo>
                  <a:pt x="0" y="0"/>
                </a:moveTo>
                <a:lnTo>
                  <a:pt x="5527548" y="0"/>
                </a:lnTo>
                <a:lnTo>
                  <a:pt x="5527548" y="4447413"/>
                </a:lnTo>
                <a:lnTo>
                  <a:pt x="0" y="4447413"/>
                </a:lnTo>
                <a:close/>
              </a:path>
            </a:pathLst>
          </a:custGeom>
          <a:solidFill>
            <a:srgbClr val="FFFFFF"/>
          </a:solidFill>
          <a:ln w="25400" cap="flat">
            <a:solidFill>
              <a:srgbClr val="000000"/>
            </a:solidFill>
            <a:prstDash val="solid"/>
            <a:miter/>
          </a:ln>
        </p:spPr>
        <p:txBody>
          <a:bodyPr rtlCol="0" anchor="ctr">
            <a:noAutofit/>
          </a:bodyPr>
          <a:lstStyle/>
          <a:p>
            <a:endParaRPr lang="zh-CN" altLang="en-US"/>
          </a:p>
        </p:txBody>
      </p:sp>
      <p:sp>
        <p:nvSpPr>
          <p:cNvPr id="7" name="任意多边形: 形状 6">
            <a:extLst>
              <a:ext uri="{FF2B5EF4-FFF2-40B4-BE49-F238E27FC236}">
                <a16:creationId xmlns:a16="http://schemas.microsoft.com/office/drawing/2014/main" id="{F8F894AE-9BF2-4BB2-AA77-66976A97C2AF}"/>
              </a:ext>
            </a:extLst>
          </p:cNvPr>
          <p:cNvSpPr/>
          <p:nvPr/>
        </p:nvSpPr>
        <p:spPr>
          <a:xfrm>
            <a:off x="1518111" y="1605167"/>
            <a:ext cx="2649246" cy="382845"/>
          </a:xfrm>
          <a:custGeom>
            <a:avLst/>
            <a:gdLst>
              <a:gd name="connsiteX0" fmla="*/ 0 w 4766310"/>
              <a:gd name="connsiteY0" fmla="*/ 0 h 918972"/>
              <a:gd name="connsiteX1" fmla="*/ 4766310 w 4766310"/>
              <a:gd name="connsiteY1" fmla="*/ 0 h 918972"/>
              <a:gd name="connsiteX2" fmla="*/ 4766310 w 4766310"/>
              <a:gd name="connsiteY2" fmla="*/ 918972 h 918972"/>
              <a:gd name="connsiteX3" fmla="*/ 0 w 4766310"/>
              <a:gd name="connsiteY3" fmla="*/ 918972 h 918972"/>
            </a:gdLst>
            <a:ahLst/>
            <a:cxnLst>
              <a:cxn ang="0">
                <a:pos x="connsiteX0" y="connsiteY0"/>
              </a:cxn>
              <a:cxn ang="0">
                <a:pos x="connsiteX1" y="connsiteY1"/>
              </a:cxn>
              <a:cxn ang="0">
                <a:pos x="connsiteX2" y="connsiteY2"/>
              </a:cxn>
              <a:cxn ang="0">
                <a:pos x="connsiteX3" y="connsiteY3"/>
              </a:cxn>
            </a:cxnLst>
            <a:rect l="l" t="t" r="r" b="b"/>
            <a:pathLst>
              <a:path w="4766310" h="918972">
                <a:moveTo>
                  <a:pt x="0" y="0"/>
                </a:moveTo>
                <a:lnTo>
                  <a:pt x="4766310" y="0"/>
                </a:lnTo>
                <a:lnTo>
                  <a:pt x="4766310" y="918972"/>
                </a:lnTo>
                <a:lnTo>
                  <a:pt x="0" y="918972"/>
                </a:lnTo>
                <a:close/>
              </a:path>
            </a:pathLst>
          </a:custGeom>
          <a:solidFill>
            <a:schemeClr val="accent2"/>
          </a:solidFill>
          <a:ln w="25400" cap="flat">
            <a:solidFill>
              <a:srgbClr val="000000"/>
            </a:solidFill>
            <a:prstDash val="solid"/>
            <a:miter/>
          </a:ln>
        </p:spPr>
        <p:txBody>
          <a:bodyPr rtlCol="0" anchor="ctr">
            <a:noAutofit/>
          </a:bodyPr>
          <a:lstStyle/>
          <a:p>
            <a:endParaRPr lang="zh-CN" altLang="en-US"/>
          </a:p>
        </p:txBody>
      </p:sp>
      <p:sp>
        <p:nvSpPr>
          <p:cNvPr id="8" name="任意多边形: 形状 7">
            <a:extLst>
              <a:ext uri="{FF2B5EF4-FFF2-40B4-BE49-F238E27FC236}">
                <a16:creationId xmlns:a16="http://schemas.microsoft.com/office/drawing/2014/main" id="{4829A1B6-BF77-4159-A2A6-777D213C4F0A}"/>
              </a:ext>
            </a:extLst>
          </p:cNvPr>
          <p:cNvSpPr/>
          <p:nvPr/>
        </p:nvSpPr>
        <p:spPr>
          <a:xfrm>
            <a:off x="1648543" y="1685824"/>
            <a:ext cx="2649246" cy="382845"/>
          </a:xfrm>
          <a:custGeom>
            <a:avLst/>
            <a:gdLst>
              <a:gd name="connsiteX0" fmla="*/ 0 w 4766310"/>
              <a:gd name="connsiteY0" fmla="*/ 0 h 918972"/>
              <a:gd name="connsiteX1" fmla="*/ 4766310 w 4766310"/>
              <a:gd name="connsiteY1" fmla="*/ 0 h 918972"/>
              <a:gd name="connsiteX2" fmla="*/ 4766310 w 4766310"/>
              <a:gd name="connsiteY2" fmla="*/ 918972 h 918972"/>
              <a:gd name="connsiteX3" fmla="*/ 0 w 4766310"/>
              <a:gd name="connsiteY3" fmla="*/ 918972 h 918972"/>
            </a:gdLst>
            <a:ahLst/>
            <a:cxnLst>
              <a:cxn ang="0">
                <a:pos x="connsiteX0" y="connsiteY0"/>
              </a:cxn>
              <a:cxn ang="0">
                <a:pos x="connsiteX1" y="connsiteY1"/>
              </a:cxn>
              <a:cxn ang="0">
                <a:pos x="connsiteX2" y="connsiteY2"/>
              </a:cxn>
              <a:cxn ang="0">
                <a:pos x="connsiteX3" y="connsiteY3"/>
              </a:cxn>
            </a:cxnLst>
            <a:rect l="l" t="t" r="r" b="b"/>
            <a:pathLst>
              <a:path w="4766310" h="918972">
                <a:moveTo>
                  <a:pt x="0" y="0"/>
                </a:moveTo>
                <a:lnTo>
                  <a:pt x="4766310" y="0"/>
                </a:lnTo>
                <a:lnTo>
                  <a:pt x="4766310" y="918972"/>
                </a:lnTo>
                <a:lnTo>
                  <a:pt x="0" y="918972"/>
                </a:lnTo>
                <a:close/>
              </a:path>
            </a:pathLst>
          </a:custGeom>
          <a:solidFill>
            <a:schemeClr val="accent1"/>
          </a:solidFill>
          <a:ln w="25400" cap="flat">
            <a:solidFill>
              <a:srgbClr val="000000"/>
            </a:solidFill>
            <a:prstDash val="solid"/>
            <a:miter/>
          </a:ln>
        </p:spPr>
        <p:txBody>
          <a:bodyPr rtlCol="0" anchor="ctr">
            <a:noAutofit/>
          </a:bodyPr>
          <a:lstStyle/>
          <a:p>
            <a:endParaRPr lang="zh-CN" altLang="en-US"/>
          </a:p>
        </p:txBody>
      </p:sp>
      <p:sp>
        <p:nvSpPr>
          <p:cNvPr id="9" name="文本框 8">
            <a:extLst>
              <a:ext uri="{FF2B5EF4-FFF2-40B4-BE49-F238E27FC236}">
                <a16:creationId xmlns:a16="http://schemas.microsoft.com/office/drawing/2014/main" id="{8033ED16-BB8D-4578-B7E1-CE1F503764C6}"/>
              </a:ext>
            </a:extLst>
          </p:cNvPr>
          <p:cNvSpPr txBox="1"/>
          <p:nvPr/>
        </p:nvSpPr>
        <p:spPr>
          <a:xfrm>
            <a:off x="1842452" y="1748178"/>
            <a:ext cx="2261428" cy="307777"/>
          </a:xfrm>
          <a:prstGeom prst="rect">
            <a:avLst/>
          </a:prstGeom>
          <a:noFill/>
        </p:spPr>
        <p:txBody>
          <a:bodyPr wrap="square" t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bg1"/>
                </a:solidFill>
                <a:latin typeface="+mj-ea"/>
                <a:ea typeface="+mj-ea"/>
                <a:sym typeface="HarmonyOS Sans SC Bold" panose="00000800000000000000" pitchFamily="2" charset="-122"/>
              </a:rPr>
              <a:t>奇特装饰</a:t>
            </a:r>
            <a:endParaRPr kumimoji="0" lang="zh-CN" altLang="en-US" sz="2000" b="0" i="0" u="none" strike="noStrike" kern="1200" cap="none" spc="0" normalizeH="0" baseline="0" noProof="0" dirty="0">
              <a:ln>
                <a:noFill/>
              </a:ln>
              <a:solidFill>
                <a:schemeClr val="bg1"/>
              </a:solidFill>
              <a:effectLst/>
              <a:uLnTx/>
              <a:uFillTx/>
              <a:latin typeface="+mj-ea"/>
              <a:ea typeface="+mj-ea"/>
              <a:sym typeface="HarmonyOS Sans SC Bold" panose="00000800000000000000" pitchFamily="2" charset="-122"/>
            </a:endParaRPr>
          </a:p>
        </p:txBody>
      </p:sp>
      <p:sp>
        <p:nvSpPr>
          <p:cNvPr id="11" name="文本框 10">
            <a:extLst>
              <a:ext uri="{FF2B5EF4-FFF2-40B4-BE49-F238E27FC236}">
                <a16:creationId xmlns:a16="http://schemas.microsoft.com/office/drawing/2014/main" id="{D91F36DE-EC5C-4B09-8BE1-F16DDAF699A6}"/>
              </a:ext>
            </a:extLst>
          </p:cNvPr>
          <p:cNvSpPr txBox="1"/>
          <p:nvPr/>
        </p:nvSpPr>
        <p:spPr>
          <a:xfrm>
            <a:off x="1609015" y="2203227"/>
            <a:ext cx="3653872" cy="1102353"/>
          </a:xfrm>
          <a:prstGeom prst="rect">
            <a:avLst/>
          </a:prstGeom>
          <a:noFill/>
        </p:spPr>
        <p:txBody>
          <a:bodyPr wrap="square" lIns="0" tIns="0" rIns="0" bIns="0" rtlCol="0" anchor="t">
            <a:noAutofit/>
          </a:bodyPr>
          <a:lstStyle/>
          <a:p>
            <a:pPr>
              <a:lnSpc>
                <a:spcPct val="130000"/>
              </a:lnSpc>
            </a:pPr>
            <a:r>
              <a:rPr lang="zh-CN" altLang="en-US" sz="1400" b="0">
                <a:effectLst/>
                <a:latin typeface="+mn-ea"/>
              </a:rPr>
              <a:t>这次展览以夸张的形式、抽象的图案、奇特的装饰和大胆放肆的色彩展示了他们异于现代主义设计的创造思维和设计方式，给人古怪但觉活泼轻松感，收获了参观者的喜爱</a:t>
            </a:r>
            <a:endParaRPr lang="zh-CN" altLang="en-US" sz="1400" b="0" dirty="0">
              <a:effectLst/>
              <a:latin typeface="+mn-ea"/>
            </a:endParaRPr>
          </a:p>
        </p:txBody>
      </p:sp>
      <p:sp>
        <p:nvSpPr>
          <p:cNvPr id="13" name="任意多边形: 形状 12">
            <a:extLst>
              <a:ext uri="{FF2B5EF4-FFF2-40B4-BE49-F238E27FC236}">
                <a16:creationId xmlns:a16="http://schemas.microsoft.com/office/drawing/2014/main" id="{50909931-1BB7-49F2-AD09-AE9A063CFD71}"/>
              </a:ext>
            </a:extLst>
          </p:cNvPr>
          <p:cNvSpPr/>
          <p:nvPr/>
        </p:nvSpPr>
        <p:spPr>
          <a:xfrm>
            <a:off x="6611225" y="1905833"/>
            <a:ext cx="3977652" cy="1651284"/>
          </a:xfrm>
          <a:custGeom>
            <a:avLst/>
            <a:gdLst>
              <a:gd name="connsiteX0" fmla="*/ 0 w 5527548"/>
              <a:gd name="connsiteY0" fmla="*/ 0 h 4447413"/>
              <a:gd name="connsiteX1" fmla="*/ 5527548 w 5527548"/>
              <a:gd name="connsiteY1" fmla="*/ 0 h 4447413"/>
              <a:gd name="connsiteX2" fmla="*/ 5527548 w 5527548"/>
              <a:gd name="connsiteY2" fmla="*/ 4447413 h 4447413"/>
              <a:gd name="connsiteX3" fmla="*/ 0 w 5527548"/>
              <a:gd name="connsiteY3" fmla="*/ 4447413 h 4447413"/>
            </a:gdLst>
            <a:ahLst/>
            <a:cxnLst>
              <a:cxn ang="0">
                <a:pos x="connsiteX0" y="connsiteY0"/>
              </a:cxn>
              <a:cxn ang="0">
                <a:pos x="connsiteX1" y="connsiteY1"/>
              </a:cxn>
              <a:cxn ang="0">
                <a:pos x="connsiteX2" y="connsiteY2"/>
              </a:cxn>
              <a:cxn ang="0">
                <a:pos x="connsiteX3" y="connsiteY3"/>
              </a:cxn>
            </a:cxnLst>
            <a:rect l="l" t="t" r="r" b="b"/>
            <a:pathLst>
              <a:path w="5527548" h="4447413">
                <a:moveTo>
                  <a:pt x="0" y="0"/>
                </a:moveTo>
                <a:lnTo>
                  <a:pt x="5527548" y="0"/>
                </a:lnTo>
                <a:lnTo>
                  <a:pt x="5527548" y="4447413"/>
                </a:lnTo>
                <a:lnTo>
                  <a:pt x="0" y="4447413"/>
                </a:lnTo>
                <a:close/>
              </a:path>
            </a:pathLst>
          </a:custGeom>
          <a:solidFill>
            <a:schemeClr val="accent1"/>
          </a:solidFill>
          <a:ln w="25400" cap="flat">
            <a:solidFill>
              <a:srgbClr val="000000"/>
            </a:solidFill>
            <a:prstDash val="solid"/>
            <a:miter/>
          </a:ln>
        </p:spPr>
        <p:txBody>
          <a:bodyPr rtlCol="0" anchor="ctr">
            <a:noAutofit/>
          </a:bodyPr>
          <a:lstStyle/>
          <a:p>
            <a:endParaRPr lang="zh-CN" altLang="en-US"/>
          </a:p>
        </p:txBody>
      </p:sp>
      <p:sp>
        <p:nvSpPr>
          <p:cNvPr id="14" name="任意多边形: 形状 13">
            <a:extLst>
              <a:ext uri="{FF2B5EF4-FFF2-40B4-BE49-F238E27FC236}">
                <a16:creationId xmlns:a16="http://schemas.microsoft.com/office/drawing/2014/main" id="{E15CD071-B9F7-46F1-B298-7B14826864A5}"/>
              </a:ext>
            </a:extLst>
          </p:cNvPr>
          <p:cNvSpPr/>
          <p:nvPr/>
        </p:nvSpPr>
        <p:spPr>
          <a:xfrm>
            <a:off x="6694121" y="1837263"/>
            <a:ext cx="3977652" cy="1651284"/>
          </a:xfrm>
          <a:custGeom>
            <a:avLst/>
            <a:gdLst>
              <a:gd name="connsiteX0" fmla="*/ 0 w 5527548"/>
              <a:gd name="connsiteY0" fmla="*/ 0 h 4447413"/>
              <a:gd name="connsiteX1" fmla="*/ 5527548 w 5527548"/>
              <a:gd name="connsiteY1" fmla="*/ 0 h 4447413"/>
              <a:gd name="connsiteX2" fmla="*/ 5527548 w 5527548"/>
              <a:gd name="connsiteY2" fmla="*/ 4447413 h 4447413"/>
              <a:gd name="connsiteX3" fmla="*/ 0 w 5527548"/>
              <a:gd name="connsiteY3" fmla="*/ 4447413 h 4447413"/>
            </a:gdLst>
            <a:ahLst/>
            <a:cxnLst>
              <a:cxn ang="0">
                <a:pos x="connsiteX0" y="connsiteY0"/>
              </a:cxn>
              <a:cxn ang="0">
                <a:pos x="connsiteX1" y="connsiteY1"/>
              </a:cxn>
              <a:cxn ang="0">
                <a:pos x="connsiteX2" y="connsiteY2"/>
              </a:cxn>
              <a:cxn ang="0">
                <a:pos x="connsiteX3" y="connsiteY3"/>
              </a:cxn>
            </a:cxnLst>
            <a:rect l="l" t="t" r="r" b="b"/>
            <a:pathLst>
              <a:path w="5527548" h="4447413">
                <a:moveTo>
                  <a:pt x="0" y="0"/>
                </a:moveTo>
                <a:lnTo>
                  <a:pt x="5527548" y="0"/>
                </a:lnTo>
                <a:lnTo>
                  <a:pt x="5527548" y="4447413"/>
                </a:lnTo>
                <a:lnTo>
                  <a:pt x="0" y="4447413"/>
                </a:lnTo>
                <a:close/>
              </a:path>
            </a:pathLst>
          </a:custGeom>
          <a:solidFill>
            <a:srgbClr val="FFFFFF"/>
          </a:solidFill>
          <a:ln w="25400" cap="flat">
            <a:solidFill>
              <a:srgbClr val="000000"/>
            </a:solidFill>
            <a:prstDash val="solid"/>
            <a:miter/>
          </a:ln>
        </p:spPr>
        <p:txBody>
          <a:bodyPr rtlCol="0" anchor="ctr">
            <a:noAutofit/>
          </a:bodyPr>
          <a:lstStyle/>
          <a:p>
            <a:endParaRPr lang="zh-CN" altLang="en-US"/>
          </a:p>
        </p:txBody>
      </p:sp>
      <p:sp>
        <p:nvSpPr>
          <p:cNvPr id="15" name="任意多边形: 形状 14">
            <a:extLst>
              <a:ext uri="{FF2B5EF4-FFF2-40B4-BE49-F238E27FC236}">
                <a16:creationId xmlns:a16="http://schemas.microsoft.com/office/drawing/2014/main" id="{678DC752-9726-49F1-B3E1-7EB8CBB8E2E5}"/>
              </a:ext>
            </a:extLst>
          </p:cNvPr>
          <p:cNvSpPr/>
          <p:nvPr/>
        </p:nvSpPr>
        <p:spPr>
          <a:xfrm>
            <a:off x="6929694" y="1638931"/>
            <a:ext cx="2649246" cy="382845"/>
          </a:xfrm>
          <a:custGeom>
            <a:avLst/>
            <a:gdLst>
              <a:gd name="connsiteX0" fmla="*/ 0 w 4766310"/>
              <a:gd name="connsiteY0" fmla="*/ 0 h 918972"/>
              <a:gd name="connsiteX1" fmla="*/ 4766310 w 4766310"/>
              <a:gd name="connsiteY1" fmla="*/ 0 h 918972"/>
              <a:gd name="connsiteX2" fmla="*/ 4766310 w 4766310"/>
              <a:gd name="connsiteY2" fmla="*/ 918972 h 918972"/>
              <a:gd name="connsiteX3" fmla="*/ 0 w 4766310"/>
              <a:gd name="connsiteY3" fmla="*/ 918972 h 918972"/>
            </a:gdLst>
            <a:ahLst/>
            <a:cxnLst>
              <a:cxn ang="0">
                <a:pos x="connsiteX0" y="connsiteY0"/>
              </a:cxn>
              <a:cxn ang="0">
                <a:pos x="connsiteX1" y="connsiteY1"/>
              </a:cxn>
              <a:cxn ang="0">
                <a:pos x="connsiteX2" y="connsiteY2"/>
              </a:cxn>
              <a:cxn ang="0">
                <a:pos x="connsiteX3" y="connsiteY3"/>
              </a:cxn>
            </a:cxnLst>
            <a:rect l="l" t="t" r="r" b="b"/>
            <a:pathLst>
              <a:path w="4766310" h="918972">
                <a:moveTo>
                  <a:pt x="0" y="0"/>
                </a:moveTo>
                <a:lnTo>
                  <a:pt x="4766310" y="0"/>
                </a:lnTo>
                <a:lnTo>
                  <a:pt x="4766310" y="918972"/>
                </a:lnTo>
                <a:lnTo>
                  <a:pt x="0" y="918972"/>
                </a:lnTo>
                <a:close/>
              </a:path>
            </a:pathLst>
          </a:custGeom>
          <a:solidFill>
            <a:schemeClr val="accent1"/>
          </a:solidFill>
          <a:ln w="25400" cap="flat">
            <a:solidFill>
              <a:srgbClr val="000000"/>
            </a:solidFill>
            <a:prstDash val="solid"/>
            <a:miter/>
          </a:ln>
        </p:spPr>
        <p:txBody>
          <a:bodyPr rtlCol="0" anchor="ctr">
            <a:noAutofit/>
          </a:bodyPr>
          <a:lstStyle/>
          <a:p>
            <a:endParaRPr lang="zh-CN" altLang="en-US"/>
          </a:p>
        </p:txBody>
      </p:sp>
      <p:sp>
        <p:nvSpPr>
          <p:cNvPr id="16" name="任意多边形: 形状 15">
            <a:extLst>
              <a:ext uri="{FF2B5EF4-FFF2-40B4-BE49-F238E27FC236}">
                <a16:creationId xmlns:a16="http://schemas.microsoft.com/office/drawing/2014/main" id="{015964DB-4D5A-467A-B472-4DEC588D292D}"/>
              </a:ext>
            </a:extLst>
          </p:cNvPr>
          <p:cNvSpPr/>
          <p:nvPr/>
        </p:nvSpPr>
        <p:spPr>
          <a:xfrm>
            <a:off x="6848918" y="1706684"/>
            <a:ext cx="2649246" cy="382845"/>
          </a:xfrm>
          <a:custGeom>
            <a:avLst/>
            <a:gdLst>
              <a:gd name="connsiteX0" fmla="*/ 0 w 4766310"/>
              <a:gd name="connsiteY0" fmla="*/ 0 h 918972"/>
              <a:gd name="connsiteX1" fmla="*/ 4766310 w 4766310"/>
              <a:gd name="connsiteY1" fmla="*/ 0 h 918972"/>
              <a:gd name="connsiteX2" fmla="*/ 4766310 w 4766310"/>
              <a:gd name="connsiteY2" fmla="*/ 918972 h 918972"/>
              <a:gd name="connsiteX3" fmla="*/ 0 w 4766310"/>
              <a:gd name="connsiteY3" fmla="*/ 918972 h 918972"/>
            </a:gdLst>
            <a:ahLst/>
            <a:cxnLst>
              <a:cxn ang="0">
                <a:pos x="connsiteX0" y="connsiteY0"/>
              </a:cxn>
              <a:cxn ang="0">
                <a:pos x="connsiteX1" y="connsiteY1"/>
              </a:cxn>
              <a:cxn ang="0">
                <a:pos x="connsiteX2" y="connsiteY2"/>
              </a:cxn>
              <a:cxn ang="0">
                <a:pos x="connsiteX3" y="connsiteY3"/>
              </a:cxn>
            </a:cxnLst>
            <a:rect l="l" t="t" r="r" b="b"/>
            <a:pathLst>
              <a:path w="4766310" h="918972">
                <a:moveTo>
                  <a:pt x="0" y="0"/>
                </a:moveTo>
                <a:lnTo>
                  <a:pt x="4766310" y="0"/>
                </a:lnTo>
                <a:lnTo>
                  <a:pt x="4766310" y="918972"/>
                </a:lnTo>
                <a:lnTo>
                  <a:pt x="0" y="918972"/>
                </a:lnTo>
                <a:close/>
              </a:path>
            </a:pathLst>
          </a:custGeom>
          <a:solidFill>
            <a:schemeClr val="accent2"/>
          </a:solidFill>
          <a:ln w="25400" cap="flat">
            <a:solidFill>
              <a:srgbClr val="000000"/>
            </a:solidFill>
            <a:prstDash val="solid"/>
            <a:miter/>
          </a:ln>
        </p:spPr>
        <p:txBody>
          <a:bodyPr rtlCol="0" anchor="ctr">
            <a:noAutofit/>
          </a:bodyPr>
          <a:lstStyle/>
          <a:p>
            <a:endParaRPr lang="zh-CN" altLang="en-US"/>
          </a:p>
        </p:txBody>
      </p:sp>
      <p:sp>
        <p:nvSpPr>
          <p:cNvPr id="17" name="文本框 16">
            <a:extLst>
              <a:ext uri="{FF2B5EF4-FFF2-40B4-BE49-F238E27FC236}">
                <a16:creationId xmlns:a16="http://schemas.microsoft.com/office/drawing/2014/main" id="{0F98E434-78DC-4A16-819A-EEAB3AFC98A6}"/>
              </a:ext>
            </a:extLst>
          </p:cNvPr>
          <p:cNvSpPr txBox="1"/>
          <p:nvPr/>
        </p:nvSpPr>
        <p:spPr>
          <a:xfrm>
            <a:off x="7042828" y="1769039"/>
            <a:ext cx="2261429" cy="307777"/>
          </a:xfrm>
          <a:prstGeom prst="rect">
            <a:avLst/>
          </a:prstGeom>
          <a:noFill/>
        </p:spPr>
        <p:txBody>
          <a:bodyPr wrap="square" t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a:latin typeface="+mj-ea"/>
                <a:ea typeface="+mj-ea"/>
                <a:sym typeface="HarmonyOS Sans SC Bold" panose="00000800000000000000" pitchFamily="2" charset="-122"/>
              </a:rPr>
              <a:t>米兰展览</a:t>
            </a:r>
            <a:endParaRPr kumimoji="0" lang="zh-CN" altLang="en-US" sz="2000" b="0" i="0" u="none" strike="noStrike" kern="1200" cap="none" spc="0" normalizeH="0" baseline="0" noProof="0" dirty="0">
              <a:ln>
                <a:noFill/>
              </a:ln>
              <a:effectLst/>
              <a:uLnTx/>
              <a:uFillTx/>
              <a:latin typeface="+mj-ea"/>
              <a:ea typeface="+mj-ea"/>
              <a:sym typeface="HarmonyOS Sans SC Bold" panose="00000800000000000000" pitchFamily="2" charset="-122"/>
            </a:endParaRPr>
          </a:p>
        </p:txBody>
      </p:sp>
      <p:sp>
        <p:nvSpPr>
          <p:cNvPr id="18" name="文本框 17">
            <a:extLst>
              <a:ext uri="{FF2B5EF4-FFF2-40B4-BE49-F238E27FC236}">
                <a16:creationId xmlns:a16="http://schemas.microsoft.com/office/drawing/2014/main" id="{B794D30A-7118-4B61-B2AD-6EAF33946D4E}"/>
              </a:ext>
            </a:extLst>
          </p:cNvPr>
          <p:cNvSpPr txBox="1"/>
          <p:nvPr/>
        </p:nvSpPr>
        <p:spPr>
          <a:xfrm>
            <a:off x="6873791" y="2246553"/>
            <a:ext cx="3653872" cy="1102353"/>
          </a:xfrm>
          <a:prstGeom prst="rect">
            <a:avLst/>
          </a:prstGeom>
          <a:noFill/>
        </p:spPr>
        <p:txBody>
          <a:bodyPr wrap="square" lIns="0" tIns="0" rIns="0" bIns="0" rtlCol="0" anchor="t">
            <a:noAutofit/>
          </a:bodyPr>
          <a:lstStyle/>
          <a:p>
            <a:pPr>
              <a:lnSpc>
                <a:spcPct val="130000"/>
              </a:lnSpc>
            </a:pPr>
            <a:r>
              <a:rPr lang="zh-CN" altLang="en-US" sz="1400" b="0">
                <a:effectLst/>
                <a:latin typeface="+mn-ea"/>
              </a:rPr>
              <a:t>在</a:t>
            </a:r>
            <a:r>
              <a:rPr lang="en-US" altLang="zh-CN" sz="1400" b="0">
                <a:effectLst/>
                <a:latin typeface="+mn-ea"/>
              </a:rPr>
              <a:t>1981</a:t>
            </a:r>
            <a:r>
              <a:rPr lang="zh-CN" altLang="en-US" sz="1400" b="0">
                <a:effectLst/>
                <a:latin typeface="+mn-ea"/>
              </a:rPr>
              <a:t>年</a:t>
            </a:r>
            <a:r>
              <a:rPr lang="en-US" altLang="zh-CN" sz="1400" b="0">
                <a:effectLst/>
                <a:latin typeface="+mn-ea"/>
              </a:rPr>
              <a:t>9</a:t>
            </a:r>
            <a:r>
              <a:rPr lang="zh-CN" altLang="en-US" sz="1400" b="0">
                <a:effectLst/>
                <a:latin typeface="+mn-ea"/>
              </a:rPr>
              <a:t>月</a:t>
            </a:r>
            <a:r>
              <a:rPr lang="en-US" altLang="zh-CN" sz="1400" b="0">
                <a:effectLst/>
                <a:latin typeface="+mn-ea"/>
              </a:rPr>
              <a:t>18</a:t>
            </a:r>
            <a:r>
              <a:rPr lang="zh-CN" altLang="en-US" sz="1400" b="0">
                <a:effectLst/>
                <a:latin typeface="+mn-ea"/>
              </a:rPr>
              <a:t>日，孟菲斯小组在米兰的</a:t>
            </a:r>
            <a:r>
              <a:rPr lang="en-US" altLang="zh-CN" sz="1400" b="0">
                <a:effectLst/>
                <a:latin typeface="+mn-ea"/>
              </a:rPr>
              <a:t>Arc’74</a:t>
            </a:r>
            <a:r>
              <a:rPr lang="zh-CN" altLang="en-US" sz="1400" b="0">
                <a:effectLst/>
                <a:latin typeface="+mn-ea"/>
              </a:rPr>
              <a:t>展厅举办了成立后的首次的设计展览。这次展览的成功，引起了设计界的关注，孟菲斯从此正式走入人们的视线</a:t>
            </a:r>
          </a:p>
        </p:txBody>
      </p:sp>
      <p:sp>
        <p:nvSpPr>
          <p:cNvPr id="21" name="任意多边形: 形状 20">
            <a:extLst>
              <a:ext uri="{FF2B5EF4-FFF2-40B4-BE49-F238E27FC236}">
                <a16:creationId xmlns:a16="http://schemas.microsoft.com/office/drawing/2014/main" id="{8C1F777D-E1E3-43F0-84D4-8AD72D81ED90}"/>
              </a:ext>
            </a:extLst>
          </p:cNvPr>
          <p:cNvSpPr/>
          <p:nvPr/>
        </p:nvSpPr>
        <p:spPr>
          <a:xfrm>
            <a:off x="1494007" y="4122062"/>
            <a:ext cx="3977653" cy="1651285"/>
          </a:xfrm>
          <a:custGeom>
            <a:avLst/>
            <a:gdLst>
              <a:gd name="connsiteX0" fmla="*/ 0 w 5527548"/>
              <a:gd name="connsiteY0" fmla="*/ 0 h 4447413"/>
              <a:gd name="connsiteX1" fmla="*/ 5527548 w 5527548"/>
              <a:gd name="connsiteY1" fmla="*/ 0 h 4447413"/>
              <a:gd name="connsiteX2" fmla="*/ 5527548 w 5527548"/>
              <a:gd name="connsiteY2" fmla="*/ 4447413 h 4447413"/>
              <a:gd name="connsiteX3" fmla="*/ 0 w 5527548"/>
              <a:gd name="connsiteY3" fmla="*/ 4447413 h 4447413"/>
            </a:gdLst>
            <a:ahLst/>
            <a:cxnLst>
              <a:cxn ang="0">
                <a:pos x="connsiteX0" y="connsiteY0"/>
              </a:cxn>
              <a:cxn ang="0">
                <a:pos x="connsiteX1" y="connsiteY1"/>
              </a:cxn>
              <a:cxn ang="0">
                <a:pos x="connsiteX2" y="connsiteY2"/>
              </a:cxn>
              <a:cxn ang="0">
                <a:pos x="connsiteX3" y="connsiteY3"/>
              </a:cxn>
            </a:cxnLst>
            <a:rect l="l" t="t" r="r" b="b"/>
            <a:pathLst>
              <a:path w="5527548" h="4447413">
                <a:moveTo>
                  <a:pt x="0" y="0"/>
                </a:moveTo>
                <a:lnTo>
                  <a:pt x="5527548" y="0"/>
                </a:lnTo>
                <a:lnTo>
                  <a:pt x="5527548" y="4447413"/>
                </a:lnTo>
                <a:lnTo>
                  <a:pt x="0" y="4447413"/>
                </a:lnTo>
                <a:close/>
              </a:path>
            </a:pathLst>
          </a:custGeom>
          <a:solidFill>
            <a:srgbClr val="FECE79"/>
          </a:solidFill>
          <a:ln w="25400" cap="flat">
            <a:solidFill>
              <a:srgbClr val="000000"/>
            </a:solidFill>
            <a:prstDash val="solid"/>
            <a:miter/>
          </a:ln>
        </p:spPr>
        <p:txBody>
          <a:bodyPr rtlCol="0" anchor="ctr">
            <a:noAutofit/>
          </a:bodyPr>
          <a:lstStyle/>
          <a:p>
            <a:endParaRPr lang="zh-CN" altLang="en-US"/>
          </a:p>
        </p:txBody>
      </p:sp>
      <p:sp>
        <p:nvSpPr>
          <p:cNvPr id="22" name="任意多边形: 形状 21">
            <a:extLst>
              <a:ext uri="{FF2B5EF4-FFF2-40B4-BE49-F238E27FC236}">
                <a16:creationId xmlns:a16="http://schemas.microsoft.com/office/drawing/2014/main" id="{B1F31022-6077-4329-AAD7-BCC0E0E93875}"/>
              </a:ext>
            </a:extLst>
          </p:cNvPr>
          <p:cNvSpPr/>
          <p:nvPr/>
        </p:nvSpPr>
        <p:spPr>
          <a:xfrm>
            <a:off x="1416866" y="4053492"/>
            <a:ext cx="3977653" cy="1651285"/>
          </a:xfrm>
          <a:custGeom>
            <a:avLst/>
            <a:gdLst>
              <a:gd name="connsiteX0" fmla="*/ 0 w 5527548"/>
              <a:gd name="connsiteY0" fmla="*/ 0 h 4447413"/>
              <a:gd name="connsiteX1" fmla="*/ 5527548 w 5527548"/>
              <a:gd name="connsiteY1" fmla="*/ 0 h 4447413"/>
              <a:gd name="connsiteX2" fmla="*/ 5527548 w 5527548"/>
              <a:gd name="connsiteY2" fmla="*/ 4447413 h 4447413"/>
              <a:gd name="connsiteX3" fmla="*/ 0 w 5527548"/>
              <a:gd name="connsiteY3" fmla="*/ 4447413 h 4447413"/>
            </a:gdLst>
            <a:ahLst/>
            <a:cxnLst>
              <a:cxn ang="0">
                <a:pos x="connsiteX0" y="connsiteY0"/>
              </a:cxn>
              <a:cxn ang="0">
                <a:pos x="connsiteX1" y="connsiteY1"/>
              </a:cxn>
              <a:cxn ang="0">
                <a:pos x="connsiteX2" y="connsiteY2"/>
              </a:cxn>
              <a:cxn ang="0">
                <a:pos x="connsiteX3" y="connsiteY3"/>
              </a:cxn>
            </a:cxnLst>
            <a:rect l="l" t="t" r="r" b="b"/>
            <a:pathLst>
              <a:path w="5527548" h="4447413">
                <a:moveTo>
                  <a:pt x="0" y="0"/>
                </a:moveTo>
                <a:lnTo>
                  <a:pt x="5527548" y="0"/>
                </a:lnTo>
                <a:lnTo>
                  <a:pt x="5527548" y="4447413"/>
                </a:lnTo>
                <a:lnTo>
                  <a:pt x="0" y="4447413"/>
                </a:lnTo>
                <a:close/>
              </a:path>
            </a:pathLst>
          </a:custGeom>
          <a:solidFill>
            <a:srgbClr val="FFFFFF"/>
          </a:solidFill>
          <a:ln w="25400" cap="flat">
            <a:solidFill>
              <a:srgbClr val="000000"/>
            </a:solidFill>
            <a:prstDash val="solid"/>
            <a:miter/>
          </a:ln>
        </p:spPr>
        <p:txBody>
          <a:bodyPr rtlCol="0" anchor="ctr">
            <a:noAutofit/>
          </a:bodyPr>
          <a:lstStyle/>
          <a:p>
            <a:endParaRPr lang="zh-CN" altLang="en-US"/>
          </a:p>
        </p:txBody>
      </p:sp>
      <p:sp>
        <p:nvSpPr>
          <p:cNvPr id="23" name="任意多边形: 形状 22">
            <a:extLst>
              <a:ext uri="{FF2B5EF4-FFF2-40B4-BE49-F238E27FC236}">
                <a16:creationId xmlns:a16="http://schemas.microsoft.com/office/drawing/2014/main" id="{E28108CD-A687-4FBB-BA38-BA13E4739943}"/>
              </a:ext>
            </a:extLst>
          </p:cNvPr>
          <p:cNvSpPr/>
          <p:nvPr/>
        </p:nvSpPr>
        <p:spPr>
          <a:xfrm>
            <a:off x="1544783" y="3814303"/>
            <a:ext cx="2649247" cy="382845"/>
          </a:xfrm>
          <a:custGeom>
            <a:avLst/>
            <a:gdLst>
              <a:gd name="connsiteX0" fmla="*/ 0 w 4766310"/>
              <a:gd name="connsiteY0" fmla="*/ 0 h 918972"/>
              <a:gd name="connsiteX1" fmla="*/ 4766310 w 4766310"/>
              <a:gd name="connsiteY1" fmla="*/ 0 h 918972"/>
              <a:gd name="connsiteX2" fmla="*/ 4766310 w 4766310"/>
              <a:gd name="connsiteY2" fmla="*/ 918972 h 918972"/>
              <a:gd name="connsiteX3" fmla="*/ 0 w 4766310"/>
              <a:gd name="connsiteY3" fmla="*/ 918972 h 918972"/>
            </a:gdLst>
            <a:ahLst/>
            <a:cxnLst>
              <a:cxn ang="0">
                <a:pos x="connsiteX0" y="connsiteY0"/>
              </a:cxn>
              <a:cxn ang="0">
                <a:pos x="connsiteX1" y="connsiteY1"/>
              </a:cxn>
              <a:cxn ang="0">
                <a:pos x="connsiteX2" y="connsiteY2"/>
              </a:cxn>
              <a:cxn ang="0">
                <a:pos x="connsiteX3" y="connsiteY3"/>
              </a:cxn>
            </a:cxnLst>
            <a:rect l="l" t="t" r="r" b="b"/>
            <a:pathLst>
              <a:path w="4766310" h="918972">
                <a:moveTo>
                  <a:pt x="0" y="0"/>
                </a:moveTo>
                <a:lnTo>
                  <a:pt x="4766310" y="0"/>
                </a:lnTo>
                <a:lnTo>
                  <a:pt x="4766310" y="918972"/>
                </a:lnTo>
                <a:lnTo>
                  <a:pt x="0" y="918972"/>
                </a:lnTo>
                <a:close/>
              </a:path>
            </a:pathLst>
          </a:custGeom>
          <a:solidFill>
            <a:schemeClr val="accent2"/>
          </a:solidFill>
          <a:ln w="25400" cap="flat">
            <a:solidFill>
              <a:srgbClr val="000000"/>
            </a:solidFill>
            <a:prstDash val="solid"/>
            <a:miter/>
          </a:ln>
        </p:spPr>
        <p:txBody>
          <a:bodyPr rtlCol="0" anchor="ctr">
            <a:noAutofit/>
          </a:bodyPr>
          <a:lstStyle/>
          <a:p>
            <a:endParaRPr lang="zh-CN" altLang="en-US"/>
          </a:p>
        </p:txBody>
      </p:sp>
      <p:sp>
        <p:nvSpPr>
          <p:cNvPr id="24" name="任意多边形: 形状 23">
            <a:extLst>
              <a:ext uri="{FF2B5EF4-FFF2-40B4-BE49-F238E27FC236}">
                <a16:creationId xmlns:a16="http://schemas.microsoft.com/office/drawing/2014/main" id="{3D446120-74F5-44B1-84DC-B4A544D05D92}"/>
              </a:ext>
            </a:extLst>
          </p:cNvPr>
          <p:cNvSpPr/>
          <p:nvPr/>
        </p:nvSpPr>
        <p:spPr>
          <a:xfrm>
            <a:off x="1648542" y="3868288"/>
            <a:ext cx="2649247" cy="382845"/>
          </a:xfrm>
          <a:custGeom>
            <a:avLst/>
            <a:gdLst>
              <a:gd name="connsiteX0" fmla="*/ 0 w 4766310"/>
              <a:gd name="connsiteY0" fmla="*/ 0 h 918972"/>
              <a:gd name="connsiteX1" fmla="*/ 4766310 w 4766310"/>
              <a:gd name="connsiteY1" fmla="*/ 0 h 918972"/>
              <a:gd name="connsiteX2" fmla="*/ 4766310 w 4766310"/>
              <a:gd name="connsiteY2" fmla="*/ 918972 h 918972"/>
              <a:gd name="connsiteX3" fmla="*/ 0 w 4766310"/>
              <a:gd name="connsiteY3" fmla="*/ 918972 h 918972"/>
            </a:gdLst>
            <a:ahLst/>
            <a:cxnLst>
              <a:cxn ang="0">
                <a:pos x="connsiteX0" y="connsiteY0"/>
              </a:cxn>
              <a:cxn ang="0">
                <a:pos x="connsiteX1" y="connsiteY1"/>
              </a:cxn>
              <a:cxn ang="0">
                <a:pos x="connsiteX2" y="connsiteY2"/>
              </a:cxn>
              <a:cxn ang="0">
                <a:pos x="connsiteX3" y="connsiteY3"/>
              </a:cxn>
            </a:cxnLst>
            <a:rect l="l" t="t" r="r" b="b"/>
            <a:pathLst>
              <a:path w="4766310" h="918972">
                <a:moveTo>
                  <a:pt x="0" y="0"/>
                </a:moveTo>
                <a:lnTo>
                  <a:pt x="4766310" y="0"/>
                </a:lnTo>
                <a:lnTo>
                  <a:pt x="4766310" y="918972"/>
                </a:lnTo>
                <a:lnTo>
                  <a:pt x="0" y="918972"/>
                </a:lnTo>
                <a:close/>
              </a:path>
            </a:pathLst>
          </a:custGeom>
          <a:solidFill>
            <a:schemeClr val="accent1"/>
          </a:solidFill>
          <a:ln w="25400" cap="flat">
            <a:solidFill>
              <a:srgbClr val="000000"/>
            </a:solidFill>
            <a:prstDash val="solid"/>
            <a:miter/>
          </a:ln>
        </p:spPr>
        <p:txBody>
          <a:bodyPr rtlCol="0" anchor="ctr">
            <a:noAutofit/>
          </a:bodyPr>
          <a:lstStyle/>
          <a:p>
            <a:endParaRPr lang="zh-CN" altLang="en-US"/>
          </a:p>
        </p:txBody>
      </p:sp>
      <p:sp>
        <p:nvSpPr>
          <p:cNvPr id="25" name="文本框 24">
            <a:extLst>
              <a:ext uri="{FF2B5EF4-FFF2-40B4-BE49-F238E27FC236}">
                <a16:creationId xmlns:a16="http://schemas.microsoft.com/office/drawing/2014/main" id="{B4E51B80-D010-471D-B5EF-B52EA3FE6417}"/>
              </a:ext>
            </a:extLst>
          </p:cNvPr>
          <p:cNvSpPr txBox="1"/>
          <p:nvPr/>
        </p:nvSpPr>
        <p:spPr>
          <a:xfrm>
            <a:off x="1842451" y="3930642"/>
            <a:ext cx="2261429" cy="307777"/>
          </a:xfrm>
          <a:prstGeom prst="rect">
            <a:avLst/>
          </a:prstGeom>
          <a:noFill/>
        </p:spPr>
        <p:txBody>
          <a:bodyPr wrap="square" t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a:solidFill>
                  <a:schemeClr val="bg1"/>
                </a:solidFill>
                <a:latin typeface="+mj-ea"/>
                <a:ea typeface="+mj-ea"/>
                <a:sym typeface="HarmonyOS Sans SC Bold" panose="00000800000000000000" pitchFamily="2" charset="-122"/>
              </a:rPr>
              <a:t>优良设计</a:t>
            </a:r>
            <a:endParaRPr kumimoji="0" lang="zh-CN" altLang="en-US" sz="2000" b="0" i="0" u="none" strike="noStrike" kern="1200" cap="none" spc="0" normalizeH="0" baseline="0" noProof="0" dirty="0">
              <a:ln>
                <a:noFill/>
              </a:ln>
              <a:solidFill>
                <a:schemeClr val="bg1"/>
              </a:solidFill>
              <a:effectLst/>
              <a:uLnTx/>
              <a:uFillTx/>
              <a:latin typeface="+mj-ea"/>
              <a:ea typeface="+mj-ea"/>
              <a:sym typeface="HarmonyOS Sans SC Bold" panose="00000800000000000000" pitchFamily="2" charset="-122"/>
            </a:endParaRPr>
          </a:p>
        </p:txBody>
      </p:sp>
      <p:sp>
        <p:nvSpPr>
          <p:cNvPr id="26" name="文本框 25">
            <a:extLst>
              <a:ext uri="{FF2B5EF4-FFF2-40B4-BE49-F238E27FC236}">
                <a16:creationId xmlns:a16="http://schemas.microsoft.com/office/drawing/2014/main" id="{8774D288-DBD3-451B-A602-DB4587F92039}"/>
              </a:ext>
            </a:extLst>
          </p:cNvPr>
          <p:cNvSpPr txBox="1"/>
          <p:nvPr/>
        </p:nvSpPr>
        <p:spPr>
          <a:xfrm>
            <a:off x="1596536" y="4420568"/>
            <a:ext cx="3653873" cy="1102353"/>
          </a:xfrm>
          <a:prstGeom prst="rect">
            <a:avLst/>
          </a:prstGeom>
          <a:noFill/>
        </p:spPr>
        <p:txBody>
          <a:bodyPr wrap="square" lIns="0" tIns="0" rIns="0" bIns="0" rtlCol="0" anchor="t">
            <a:noAutofit/>
          </a:bodyPr>
          <a:lstStyle/>
          <a:p>
            <a:pPr>
              <a:lnSpc>
                <a:spcPct val="130000"/>
              </a:lnSpc>
            </a:pPr>
            <a:r>
              <a:rPr lang="en-US" altLang="zh-CN" sz="1400" b="0">
                <a:effectLst/>
                <a:latin typeface="+mn-ea"/>
              </a:rPr>
              <a:t>1985</a:t>
            </a:r>
            <a:r>
              <a:rPr lang="zh-CN" altLang="en-US" sz="1400" b="0">
                <a:effectLst/>
                <a:latin typeface="+mn-ea"/>
              </a:rPr>
              <a:t>年左右，孟菲斯小组的核心人物索特萨斯离开，而到了</a:t>
            </a:r>
            <a:r>
              <a:rPr lang="en-US" altLang="zh-CN" sz="1400" b="0">
                <a:effectLst/>
                <a:latin typeface="+mn-ea"/>
              </a:rPr>
              <a:t>1988</a:t>
            </a:r>
            <a:r>
              <a:rPr lang="zh-CN" altLang="en-US" sz="1400" b="0">
                <a:effectLst/>
                <a:latin typeface="+mn-ea"/>
              </a:rPr>
              <a:t>年以后，随着国际设计潮流的不断涌现，以“优良设计”为代表的新现代主义设计回归主流设计</a:t>
            </a:r>
          </a:p>
        </p:txBody>
      </p:sp>
      <p:sp>
        <p:nvSpPr>
          <p:cNvPr id="29" name="任意多边形: 形状 28">
            <a:extLst>
              <a:ext uri="{FF2B5EF4-FFF2-40B4-BE49-F238E27FC236}">
                <a16:creationId xmlns:a16="http://schemas.microsoft.com/office/drawing/2014/main" id="{EC720B1B-E26D-41AF-87F6-CFDDEEFA313E}"/>
              </a:ext>
            </a:extLst>
          </p:cNvPr>
          <p:cNvSpPr/>
          <p:nvPr/>
        </p:nvSpPr>
        <p:spPr>
          <a:xfrm>
            <a:off x="6611225" y="4101633"/>
            <a:ext cx="3977652" cy="1651284"/>
          </a:xfrm>
          <a:custGeom>
            <a:avLst/>
            <a:gdLst>
              <a:gd name="connsiteX0" fmla="*/ 0 w 5527548"/>
              <a:gd name="connsiteY0" fmla="*/ 0 h 4447413"/>
              <a:gd name="connsiteX1" fmla="*/ 5527548 w 5527548"/>
              <a:gd name="connsiteY1" fmla="*/ 0 h 4447413"/>
              <a:gd name="connsiteX2" fmla="*/ 5527548 w 5527548"/>
              <a:gd name="connsiteY2" fmla="*/ 4447413 h 4447413"/>
              <a:gd name="connsiteX3" fmla="*/ 0 w 5527548"/>
              <a:gd name="connsiteY3" fmla="*/ 4447413 h 4447413"/>
            </a:gdLst>
            <a:ahLst/>
            <a:cxnLst>
              <a:cxn ang="0">
                <a:pos x="connsiteX0" y="connsiteY0"/>
              </a:cxn>
              <a:cxn ang="0">
                <a:pos x="connsiteX1" y="connsiteY1"/>
              </a:cxn>
              <a:cxn ang="0">
                <a:pos x="connsiteX2" y="connsiteY2"/>
              </a:cxn>
              <a:cxn ang="0">
                <a:pos x="connsiteX3" y="connsiteY3"/>
              </a:cxn>
            </a:cxnLst>
            <a:rect l="l" t="t" r="r" b="b"/>
            <a:pathLst>
              <a:path w="5527548" h="4447413">
                <a:moveTo>
                  <a:pt x="0" y="0"/>
                </a:moveTo>
                <a:lnTo>
                  <a:pt x="5527548" y="0"/>
                </a:lnTo>
                <a:lnTo>
                  <a:pt x="5527548" y="4447413"/>
                </a:lnTo>
                <a:lnTo>
                  <a:pt x="0" y="4447413"/>
                </a:lnTo>
                <a:close/>
              </a:path>
            </a:pathLst>
          </a:custGeom>
          <a:solidFill>
            <a:schemeClr val="accent1"/>
          </a:solidFill>
          <a:ln w="25400" cap="flat">
            <a:solidFill>
              <a:srgbClr val="000000"/>
            </a:solidFill>
            <a:prstDash val="solid"/>
            <a:miter/>
          </a:ln>
        </p:spPr>
        <p:txBody>
          <a:bodyPr rtlCol="0" anchor="ctr">
            <a:noAutofit/>
          </a:bodyPr>
          <a:lstStyle/>
          <a:p>
            <a:endParaRPr lang="zh-CN" altLang="en-US"/>
          </a:p>
        </p:txBody>
      </p:sp>
      <p:sp>
        <p:nvSpPr>
          <p:cNvPr id="30" name="任意多边形: 形状 29">
            <a:extLst>
              <a:ext uri="{FF2B5EF4-FFF2-40B4-BE49-F238E27FC236}">
                <a16:creationId xmlns:a16="http://schemas.microsoft.com/office/drawing/2014/main" id="{F55A3049-E64A-4019-BFFF-0A5A3E8EB375}"/>
              </a:ext>
            </a:extLst>
          </p:cNvPr>
          <p:cNvSpPr/>
          <p:nvPr/>
        </p:nvSpPr>
        <p:spPr>
          <a:xfrm>
            <a:off x="6694121" y="4033063"/>
            <a:ext cx="3977652" cy="1651284"/>
          </a:xfrm>
          <a:custGeom>
            <a:avLst/>
            <a:gdLst>
              <a:gd name="connsiteX0" fmla="*/ 0 w 5527548"/>
              <a:gd name="connsiteY0" fmla="*/ 0 h 4447413"/>
              <a:gd name="connsiteX1" fmla="*/ 5527548 w 5527548"/>
              <a:gd name="connsiteY1" fmla="*/ 0 h 4447413"/>
              <a:gd name="connsiteX2" fmla="*/ 5527548 w 5527548"/>
              <a:gd name="connsiteY2" fmla="*/ 4447413 h 4447413"/>
              <a:gd name="connsiteX3" fmla="*/ 0 w 5527548"/>
              <a:gd name="connsiteY3" fmla="*/ 4447413 h 4447413"/>
            </a:gdLst>
            <a:ahLst/>
            <a:cxnLst>
              <a:cxn ang="0">
                <a:pos x="connsiteX0" y="connsiteY0"/>
              </a:cxn>
              <a:cxn ang="0">
                <a:pos x="connsiteX1" y="connsiteY1"/>
              </a:cxn>
              <a:cxn ang="0">
                <a:pos x="connsiteX2" y="connsiteY2"/>
              </a:cxn>
              <a:cxn ang="0">
                <a:pos x="connsiteX3" y="connsiteY3"/>
              </a:cxn>
            </a:cxnLst>
            <a:rect l="l" t="t" r="r" b="b"/>
            <a:pathLst>
              <a:path w="5527548" h="4447413">
                <a:moveTo>
                  <a:pt x="0" y="0"/>
                </a:moveTo>
                <a:lnTo>
                  <a:pt x="5527548" y="0"/>
                </a:lnTo>
                <a:lnTo>
                  <a:pt x="5527548" y="4447413"/>
                </a:lnTo>
                <a:lnTo>
                  <a:pt x="0" y="4447413"/>
                </a:lnTo>
                <a:close/>
              </a:path>
            </a:pathLst>
          </a:custGeom>
          <a:solidFill>
            <a:srgbClr val="FFFFFF"/>
          </a:solidFill>
          <a:ln w="25400" cap="flat">
            <a:solidFill>
              <a:srgbClr val="000000"/>
            </a:solidFill>
            <a:prstDash val="solid"/>
            <a:miter/>
          </a:ln>
        </p:spPr>
        <p:txBody>
          <a:bodyPr rtlCol="0" anchor="ctr">
            <a:noAutofit/>
          </a:bodyPr>
          <a:lstStyle/>
          <a:p>
            <a:endParaRPr lang="zh-CN" altLang="en-US"/>
          </a:p>
        </p:txBody>
      </p:sp>
      <p:sp>
        <p:nvSpPr>
          <p:cNvPr id="31" name="任意多边形: 形状 30">
            <a:extLst>
              <a:ext uri="{FF2B5EF4-FFF2-40B4-BE49-F238E27FC236}">
                <a16:creationId xmlns:a16="http://schemas.microsoft.com/office/drawing/2014/main" id="{9F4E1E34-B534-412C-B0AA-3971205FD04A}"/>
              </a:ext>
            </a:extLst>
          </p:cNvPr>
          <p:cNvSpPr/>
          <p:nvPr/>
        </p:nvSpPr>
        <p:spPr>
          <a:xfrm>
            <a:off x="6929694" y="3834731"/>
            <a:ext cx="2649246" cy="382845"/>
          </a:xfrm>
          <a:custGeom>
            <a:avLst/>
            <a:gdLst>
              <a:gd name="connsiteX0" fmla="*/ 0 w 4766310"/>
              <a:gd name="connsiteY0" fmla="*/ 0 h 918972"/>
              <a:gd name="connsiteX1" fmla="*/ 4766310 w 4766310"/>
              <a:gd name="connsiteY1" fmla="*/ 0 h 918972"/>
              <a:gd name="connsiteX2" fmla="*/ 4766310 w 4766310"/>
              <a:gd name="connsiteY2" fmla="*/ 918972 h 918972"/>
              <a:gd name="connsiteX3" fmla="*/ 0 w 4766310"/>
              <a:gd name="connsiteY3" fmla="*/ 918972 h 918972"/>
            </a:gdLst>
            <a:ahLst/>
            <a:cxnLst>
              <a:cxn ang="0">
                <a:pos x="connsiteX0" y="connsiteY0"/>
              </a:cxn>
              <a:cxn ang="0">
                <a:pos x="connsiteX1" y="connsiteY1"/>
              </a:cxn>
              <a:cxn ang="0">
                <a:pos x="connsiteX2" y="connsiteY2"/>
              </a:cxn>
              <a:cxn ang="0">
                <a:pos x="connsiteX3" y="connsiteY3"/>
              </a:cxn>
            </a:cxnLst>
            <a:rect l="l" t="t" r="r" b="b"/>
            <a:pathLst>
              <a:path w="4766310" h="918972">
                <a:moveTo>
                  <a:pt x="0" y="0"/>
                </a:moveTo>
                <a:lnTo>
                  <a:pt x="4766310" y="0"/>
                </a:lnTo>
                <a:lnTo>
                  <a:pt x="4766310" y="918972"/>
                </a:lnTo>
                <a:lnTo>
                  <a:pt x="0" y="918972"/>
                </a:lnTo>
                <a:close/>
              </a:path>
            </a:pathLst>
          </a:custGeom>
          <a:solidFill>
            <a:schemeClr val="accent1"/>
          </a:solidFill>
          <a:ln w="25400" cap="flat">
            <a:solidFill>
              <a:srgbClr val="000000"/>
            </a:solidFill>
            <a:prstDash val="solid"/>
            <a:miter/>
          </a:ln>
        </p:spPr>
        <p:txBody>
          <a:bodyPr rtlCol="0" anchor="ctr">
            <a:noAutofit/>
          </a:bodyPr>
          <a:lstStyle/>
          <a:p>
            <a:endParaRPr lang="zh-CN" altLang="en-US"/>
          </a:p>
        </p:txBody>
      </p:sp>
      <p:sp>
        <p:nvSpPr>
          <p:cNvPr id="32" name="任意多边形: 形状 31">
            <a:extLst>
              <a:ext uri="{FF2B5EF4-FFF2-40B4-BE49-F238E27FC236}">
                <a16:creationId xmlns:a16="http://schemas.microsoft.com/office/drawing/2014/main" id="{7B937DFA-6899-4147-B73E-1906905E06D6}"/>
              </a:ext>
            </a:extLst>
          </p:cNvPr>
          <p:cNvSpPr/>
          <p:nvPr/>
        </p:nvSpPr>
        <p:spPr>
          <a:xfrm>
            <a:off x="6848918" y="3902484"/>
            <a:ext cx="2649246" cy="382845"/>
          </a:xfrm>
          <a:custGeom>
            <a:avLst/>
            <a:gdLst>
              <a:gd name="connsiteX0" fmla="*/ 0 w 4766310"/>
              <a:gd name="connsiteY0" fmla="*/ 0 h 918972"/>
              <a:gd name="connsiteX1" fmla="*/ 4766310 w 4766310"/>
              <a:gd name="connsiteY1" fmla="*/ 0 h 918972"/>
              <a:gd name="connsiteX2" fmla="*/ 4766310 w 4766310"/>
              <a:gd name="connsiteY2" fmla="*/ 918972 h 918972"/>
              <a:gd name="connsiteX3" fmla="*/ 0 w 4766310"/>
              <a:gd name="connsiteY3" fmla="*/ 918972 h 918972"/>
            </a:gdLst>
            <a:ahLst/>
            <a:cxnLst>
              <a:cxn ang="0">
                <a:pos x="connsiteX0" y="connsiteY0"/>
              </a:cxn>
              <a:cxn ang="0">
                <a:pos x="connsiteX1" y="connsiteY1"/>
              </a:cxn>
              <a:cxn ang="0">
                <a:pos x="connsiteX2" y="connsiteY2"/>
              </a:cxn>
              <a:cxn ang="0">
                <a:pos x="connsiteX3" y="connsiteY3"/>
              </a:cxn>
            </a:cxnLst>
            <a:rect l="l" t="t" r="r" b="b"/>
            <a:pathLst>
              <a:path w="4766310" h="918972">
                <a:moveTo>
                  <a:pt x="0" y="0"/>
                </a:moveTo>
                <a:lnTo>
                  <a:pt x="4766310" y="0"/>
                </a:lnTo>
                <a:lnTo>
                  <a:pt x="4766310" y="918972"/>
                </a:lnTo>
                <a:lnTo>
                  <a:pt x="0" y="918972"/>
                </a:lnTo>
                <a:close/>
              </a:path>
            </a:pathLst>
          </a:custGeom>
          <a:solidFill>
            <a:schemeClr val="accent2"/>
          </a:solidFill>
          <a:ln w="25400" cap="flat">
            <a:solidFill>
              <a:srgbClr val="000000"/>
            </a:solidFill>
            <a:prstDash val="solid"/>
            <a:miter/>
          </a:ln>
        </p:spPr>
        <p:txBody>
          <a:bodyPr rtlCol="0" anchor="ctr">
            <a:noAutofit/>
          </a:bodyPr>
          <a:lstStyle/>
          <a:p>
            <a:endParaRPr lang="zh-CN" altLang="en-US"/>
          </a:p>
        </p:txBody>
      </p:sp>
      <p:sp>
        <p:nvSpPr>
          <p:cNvPr id="33" name="文本框 32">
            <a:extLst>
              <a:ext uri="{FF2B5EF4-FFF2-40B4-BE49-F238E27FC236}">
                <a16:creationId xmlns:a16="http://schemas.microsoft.com/office/drawing/2014/main" id="{5855F483-031A-4A44-9E23-70952740F668}"/>
              </a:ext>
            </a:extLst>
          </p:cNvPr>
          <p:cNvSpPr txBox="1"/>
          <p:nvPr/>
        </p:nvSpPr>
        <p:spPr>
          <a:xfrm>
            <a:off x="7042828" y="3964839"/>
            <a:ext cx="2261429" cy="307777"/>
          </a:xfrm>
          <a:prstGeom prst="rect">
            <a:avLst/>
          </a:prstGeom>
          <a:noFill/>
        </p:spPr>
        <p:txBody>
          <a:bodyPr wrap="square" t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a:latin typeface="+mj-ea"/>
                <a:ea typeface="+mj-ea"/>
                <a:sym typeface="HarmonyOS Sans SC Bold" panose="00000800000000000000" pitchFamily="2" charset="-122"/>
              </a:rPr>
              <a:t>打破现代主义</a:t>
            </a:r>
            <a:endParaRPr kumimoji="0" lang="zh-CN" altLang="en-US" sz="2000" b="0" i="0" u="none" strike="noStrike" kern="1200" cap="none" spc="0" normalizeH="0" baseline="0" noProof="0" dirty="0">
              <a:ln>
                <a:noFill/>
              </a:ln>
              <a:effectLst/>
              <a:uLnTx/>
              <a:uFillTx/>
              <a:latin typeface="+mj-ea"/>
              <a:ea typeface="+mj-ea"/>
              <a:sym typeface="HarmonyOS Sans SC Bold" panose="00000800000000000000" pitchFamily="2" charset="-122"/>
            </a:endParaRPr>
          </a:p>
        </p:txBody>
      </p:sp>
      <p:sp>
        <p:nvSpPr>
          <p:cNvPr id="34" name="文本框 33">
            <a:extLst>
              <a:ext uri="{FF2B5EF4-FFF2-40B4-BE49-F238E27FC236}">
                <a16:creationId xmlns:a16="http://schemas.microsoft.com/office/drawing/2014/main" id="{63711F09-4999-401D-B3B6-D6DBD0311499}"/>
              </a:ext>
            </a:extLst>
          </p:cNvPr>
          <p:cNvSpPr txBox="1"/>
          <p:nvPr/>
        </p:nvSpPr>
        <p:spPr>
          <a:xfrm>
            <a:off x="6873791" y="4415908"/>
            <a:ext cx="3653872" cy="1102353"/>
          </a:xfrm>
          <a:prstGeom prst="rect">
            <a:avLst/>
          </a:prstGeom>
          <a:noFill/>
        </p:spPr>
        <p:txBody>
          <a:bodyPr wrap="square" lIns="0" tIns="0" rIns="0" bIns="0" rtlCol="0" anchor="t">
            <a:noAutofit/>
          </a:bodyPr>
          <a:lstStyle/>
          <a:p>
            <a:pPr>
              <a:lnSpc>
                <a:spcPct val="130000"/>
              </a:lnSpc>
            </a:pPr>
            <a:r>
              <a:rPr lang="zh-CN" altLang="en-US" sz="1400" b="0">
                <a:effectLst/>
                <a:latin typeface="+mn-ea"/>
              </a:rPr>
              <a:t>虽然孟菲斯小组存在的时间不过短短</a:t>
            </a:r>
            <a:r>
              <a:rPr lang="en-US" altLang="zh-CN" sz="1400" b="0">
                <a:effectLst/>
                <a:latin typeface="+mn-ea"/>
              </a:rPr>
              <a:t>7</a:t>
            </a:r>
            <a:r>
              <a:rPr lang="zh-CN" altLang="en-US" sz="1400" b="0">
                <a:effectLst/>
                <a:latin typeface="+mn-ea"/>
              </a:rPr>
              <a:t>年，但其独特的设计思想和设计风格突破了传统的理性主义设计理念，打破了现代主义设计带来的单调、乏味的生活</a:t>
            </a:r>
            <a:endParaRPr lang="zh-CN" altLang="en-US" sz="1400" b="0" dirty="0">
              <a:effectLst/>
              <a:latin typeface="+mn-ea"/>
            </a:endParaRPr>
          </a:p>
        </p:txBody>
      </p:sp>
    </p:spTree>
    <p:extLst>
      <p:ext uri="{BB962C8B-B14F-4D97-AF65-F5344CB8AC3E}">
        <p14:creationId xmlns:p14="http://schemas.microsoft.com/office/powerpoint/2010/main" val="494263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CC2855E-8D89-4733-895B-22A9157FFE2E}"/>
              </a:ext>
            </a:extLst>
          </p:cNvPr>
          <p:cNvSpPr txBox="1"/>
          <p:nvPr/>
        </p:nvSpPr>
        <p:spPr>
          <a:xfrm>
            <a:off x="3285461" y="2749045"/>
            <a:ext cx="2000548" cy="1769715"/>
          </a:xfrm>
          <a:prstGeom prst="rect">
            <a:avLst/>
          </a:prstGeom>
          <a:noFill/>
        </p:spPr>
        <p:txBody>
          <a:bodyPr wrap="none" lIns="0" tIns="0" rIns="0" bIns="0" rtlCol="0" anchor="t">
            <a:noAutofit/>
          </a:bodyPr>
          <a:lstStyle/>
          <a:p>
            <a:r>
              <a:rPr kumimoji="1" lang="en-US" altLang="zh-CN" sz="11500">
                <a:solidFill>
                  <a:schemeClr val="accent1"/>
                </a:solidFill>
                <a:latin typeface="+mj-ea"/>
                <a:ea typeface="+mj-ea"/>
              </a:rPr>
              <a:t>02</a:t>
            </a:r>
            <a:endParaRPr kumimoji="1" lang="zh-CN" altLang="en-US" sz="11500" dirty="0">
              <a:solidFill>
                <a:schemeClr val="accent1"/>
              </a:solidFill>
              <a:latin typeface="+mj-ea"/>
              <a:ea typeface="+mj-ea"/>
            </a:endParaRPr>
          </a:p>
        </p:txBody>
      </p:sp>
      <p:sp>
        <p:nvSpPr>
          <p:cNvPr id="4" name="文本框 3">
            <a:extLst>
              <a:ext uri="{FF2B5EF4-FFF2-40B4-BE49-F238E27FC236}">
                <a16:creationId xmlns:a16="http://schemas.microsoft.com/office/drawing/2014/main" id="{8835B598-7E1E-4480-BED9-A95596D7DDF0}"/>
              </a:ext>
            </a:extLst>
          </p:cNvPr>
          <p:cNvSpPr txBox="1"/>
          <p:nvPr/>
        </p:nvSpPr>
        <p:spPr>
          <a:xfrm>
            <a:off x="5439124" y="3942358"/>
            <a:ext cx="3438176" cy="307777"/>
          </a:xfrm>
          <a:prstGeom prst="rect">
            <a:avLst/>
          </a:prstGeom>
          <a:noFill/>
        </p:spPr>
        <p:txBody>
          <a:bodyPr wrap="square" lIns="0" tIns="0" rIns="0" bIns="0" rtlCol="0" anchor="t">
            <a:noAutofit/>
          </a:bodyPr>
          <a:lstStyle/>
          <a:p>
            <a:pPr algn="dist"/>
            <a:r>
              <a:rPr kumimoji="1" lang="en-US" altLang="zh-CN" sz="2000"/>
              <a:t>characteristics</a:t>
            </a:r>
          </a:p>
        </p:txBody>
      </p:sp>
      <p:grpSp>
        <p:nvGrpSpPr>
          <p:cNvPr id="11" name="组合 10">
            <a:extLst>
              <a:ext uri="{FF2B5EF4-FFF2-40B4-BE49-F238E27FC236}">
                <a16:creationId xmlns:a16="http://schemas.microsoft.com/office/drawing/2014/main" id="{12F92240-4E89-4B54-A2A4-3F689C25597C}"/>
              </a:ext>
            </a:extLst>
          </p:cNvPr>
          <p:cNvGrpSpPr/>
          <p:nvPr/>
        </p:nvGrpSpPr>
        <p:grpSpPr>
          <a:xfrm>
            <a:off x="3246120" y="2495629"/>
            <a:ext cx="5711548" cy="2134427"/>
            <a:chOff x="3336548" y="2495629"/>
            <a:chExt cx="5621120" cy="2134427"/>
          </a:xfrm>
        </p:grpSpPr>
        <p:cxnSp>
          <p:nvCxnSpPr>
            <p:cNvPr id="5" name="直线连接符 8">
              <a:extLst>
                <a:ext uri="{FF2B5EF4-FFF2-40B4-BE49-F238E27FC236}">
                  <a16:creationId xmlns:a16="http://schemas.microsoft.com/office/drawing/2014/main" id="{26D9C0F2-7DC4-4113-BF40-083BC57ED3A5}"/>
                </a:ext>
              </a:extLst>
            </p:cNvPr>
            <p:cNvCxnSpPr>
              <a:cxnSpLocks/>
            </p:cNvCxnSpPr>
            <p:nvPr/>
          </p:nvCxnSpPr>
          <p:spPr>
            <a:xfrm flipH="1">
              <a:off x="3515073" y="2533729"/>
              <a:ext cx="544259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02456851-BFFF-4EFC-8F61-EA86A0C90060}"/>
                </a:ext>
              </a:extLst>
            </p:cNvPr>
            <p:cNvSpPr/>
            <p:nvPr/>
          </p:nvSpPr>
          <p:spPr>
            <a:xfrm>
              <a:off x="3336548" y="2495629"/>
              <a:ext cx="1752481" cy="762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solidFill>
                  <a:schemeClr val="accent1"/>
                </a:solidFill>
              </a:endParaRPr>
            </a:p>
          </p:txBody>
        </p:sp>
        <p:cxnSp>
          <p:nvCxnSpPr>
            <p:cNvPr id="7" name="直线连接符 14">
              <a:extLst>
                <a:ext uri="{FF2B5EF4-FFF2-40B4-BE49-F238E27FC236}">
                  <a16:creationId xmlns:a16="http://schemas.microsoft.com/office/drawing/2014/main" id="{B69F9956-D5E3-4A68-B300-300F25D71A0D}"/>
                </a:ext>
              </a:extLst>
            </p:cNvPr>
            <p:cNvCxnSpPr>
              <a:cxnSpLocks/>
              <a:stCxn id="8" idx="3"/>
            </p:cNvCxnSpPr>
            <p:nvPr/>
          </p:nvCxnSpPr>
          <p:spPr>
            <a:xfrm flipH="1">
              <a:off x="3336548" y="4591956"/>
              <a:ext cx="562112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135C694D-A552-4E99-BAB6-06259BCF7EC6}"/>
                </a:ext>
              </a:extLst>
            </p:cNvPr>
            <p:cNvSpPr/>
            <p:nvPr/>
          </p:nvSpPr>
          <p:spPr>
            <a:xfrm>
              <a:off x="7205187" y="4553856"/>
              <a:ext cx="1752481" cy="762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solidFill>
                  <a:schemeClr val="accent1"/>
                </a:solidFill>
              </a:endParaRPr>
            </a:p>
          </p:txBody>
        </p:sp>
      </p:grpSp>
      <p:grpSp>
        <p:nvGrpSpPr>
          <p:cNvPr id="12" name="组合 11">
            <a:extLst>
              <a:ext uri="{FF2B5EF4-FFF2-40B4-BE49-F238E27FC236}">
                <a16:creationId xmlns:a16="http://schemas.microsoft.com/office/drawing/2014/main" id="{F061B153-9660-816D-977A-C067BBC9FD8B}"/>
              </a:ext>
            </a:extLst>
          </p:cNvPr>
          <p:cNvGrpSpPr/>
          <p:nvPr/>
        </p:nvGrpSpPr>
        <p:grpSpPr>
          <a:xfrm>
            <a:off x="5259339" y="2715360"/>
            <a:ext cx="4052567" cy="1226998"/>
            <a:chOff x="4953774" y="3028598"/>
            <a:chExt cx="2076450" cy="1226998"/>
          </a:xfrm>
        </p:grpSpPr>
        <p:sp>
          <p:nvSpPr>
            <p:cNvPr id="13" name="文本框 12">
              <a:extLst>
                <a:ext uri="{FF2B5EF4-FFF2-40B4-BE49-F238E27FC236}">
                  <a16:creationId xmlns:a16="http://schemas.microsoft.com/office/drawing/2014/main" id="{F2F766BB-1EC4-0350-AD68-19FD70168F7F}"/>
                </a:ext>
              </a:extLst>
            </p:cNvPr>
            <p:cNvSpPr txBox="1"/>
            <p:nvPr/>
          </p:nvSpPr>
          <p:spPr>
            <a:xfrm>
              <a:off x="4953774" y="3028598"/>
              <a:ext cx="2076450" cy="1200329"/>
            </a:xfrm>
            <a:prstGeom prst="rect">
              <a:avLst/>
            </a:prstGeom>
            <a:noFill/>
          </p:spPr>
          <p:txBody>
            <a:bodyPr wrap="square" rtlCol="0">
              <a:noAutofit/>
            </a:bodyPr>
            <a:lstStyle/>
            <a:p>
              <a:r>
                <a:rPr lang="zh-CN" altLang="en-US" sz="7200" b="1">
                  <a:ln w="38100">
                    <a:solidFill>
                      <a:schemeClr val="accent1"/>
                    </a:solidFill>
                  </a:ln>
                  <a:noFill/>
                  <a:latin typeface="+mj-ea"/>
                  <a:ea typeface="+mj-ea"/>
                </a:rPr>
                <a:t>风格特征</a:t>
              </a:r>
            </a:p>
          </p:txBody>
        </p:sp>
        <p:sp>
          <p:nvSpPr>
            <p:cNvPr id="14" name="文本框 13">
              <a:extLst>
                <a:ext uri="{FF2B5EF4-FFF2-40B4-BE49-F238E27FC236}">
                  <a16:creationId xmlns:a16="http://schemas.microsoft.com/office/drawing/2014/main" id="{9D9CE7F6-7BEC-A147-A1A4-B8399A2891E5}"/>
                </a:ext>
              </a:extLst>
            </p:cNvPr>
            <p:cNvSpPr txBox="1"/>
            <p:nvPr/>
          </p:nvSpPr>
          <p:spPr>
            <a:xfrm>
              <a:off x="4970974" y="3055267"/>
              <a:ext cx="2059250" cy="1200329"/>
            </a:xfrm>
            <a:prstGeom prst="rect">
              <a:avLst/>
            </a:prstGeom>
            <a:noFill/>
          </p:spPr>
          <p:txBody>
            <a:bodyPr wrap="square" rtlCol="0">
              <a:noAutofit/>
            </a:bodyPr>
            <a:lstStyle/>
            <a:p>
              <a:r>
                <a:rPr lang="zh-CN" altLang="en-US" sz="7200" b="1">
                  <a:solidFill>
                    <a:schemeClr val="bg1"/>
                  </a:solidFill>
                  <a:latin typeface="+mj-ea"/>
                  <a:ea typeface="+mj-ea"/>
                </a:rPr>
                <a:t>风格特征</a:t>
              </a:r>
            </a:p>
          </p:txBody>
        </p:sp>
      </p:grpSp>
    </p:spTree>
    <p:extLst>
      <p:ext uri="{BB962C8B-B14F-4D97-AF65-F5344CB8AC3E}">
        <p14:creationId xmlns:p14="http://schemas.microsoft.com/office/powerpoint/2010/main" val="1843006041"/>
      </p:ext>
    </p:extLst>
  </p:cSld>
  <p:clrMapOvr>
    <a:masterClrMapping/>
  </p:clrMapOvr>
</p:sld>
</file>

<file path=ppt/theme/theme1.xml><?xml version="1.0" encoding="utf-8"?>
<a:theme xmlns:a="http://schemas.openxmlformats.org/drawingml/2006/main" name="Office 主题​​">
  <a:themeElements>
    <a:clrScheme name="自定义 68">
      <a:dk1>
        <a:sysClr val="windowText" lastClr="000000"/>
      </a:dk1>
      <a:lt1>
        <a:sysClr val="window" lastClr="FFFFFF"/>
      </a:lt1>
      <a:dk2>
        <a:srgbClr val="44546A"/>
      </a:dk2>
      <a:lt2>
        <a:srgbClr val="E7E6E6"/>
      </a:lt2>
      <a:accent1>
        <a:srgbClr val="8D1BFF"/>
      </a:accent1>
      <a:accent2>
        <a:srgbClr val="FECF21"/>
      </a:accent2>
      <a:accent3>
        <a:srgbClr val="02FEFB"/>
      </a:accent3>
      <a:accent4>
        <a:srgbClr val="FC70A1"/>
      </a:accent4>
      <a:accent5>
        <a:srgbClr val="1702E3"/>
      </a:accent5>
      <a:accent6>
        <a:srgbClr val="F04010"/>
      </a:accent6>
      <a:hlink>
        <a:srgbClr val="F04010"/>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3886</TotalTime>
  <Words>2251</Words>
  <Application>Microsoft Office PowerPoint</Application>
  <PresentationFormat>宽屏</PresentationFormat>
  <Paragraphs>341</Paragraphs>
  <Slides>31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31</vt:i4>
      </vt:variant>
    </vt:vector>
  </HeadingPairs>
  <TitlesOfParts>
    <vt:vector size="36" baseType="lpstr">
      <vt:lpstr>Microsoft YaHei Light</vt:lpstr>
      <vt:lpstr>微软雅黑</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紫怡</dc:creator>
  <cp:lastModifiedBy>张 紫怡</cp:lastModifiedBy>
  <cp:revision>26</cp:revision>
  <dcterms:created xsi:type="dcterms:W3CDTF">2022-04-22T11:30:20Z</dcterms:created>
  <dcterms:modified xsi:type="dcterms:W3CDTF">2022-08-22T14:27:12Z</dcterms:modified>
</cp:coreProperties>
</file>