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1" r:id="rId2"/>
    <p:sldId id="272" r:id="rId3"/>
    <p:sldId id="273" r:id="rId4"/>
    <p:sldId id="260" r:id="rId5"/>
    <p:sldId id="263" r:id="rId6"/>
    <p:sldId id="265" r:id="rId7"/>
    <p:sldId id="266" r:id="rId8"/>
    <p:sldId id="264" r:id="rId9"/>
    <p:sldId id="274" r:id="rId10"/>
    <p:sldId id="275" r:id="rId11"/>
    <p:sldId id="267" r:id="rId12"/>
    <p:sldId id="286" r:id="rId13"/>
    <p:sldId id="287" r:id="rId14"/>
    <p:sldId id="268" r:id="rId15"/>
    <p:sldId id="269" r:id="rId16"/>
    <p:sldId id="276" r:id="rId17"/>
    <p:sldId id="277" r:id="rId18"/>
    <p:sldId id="278" r:id="rId19"/>
    <p:sldId id="279" r:id="rId20"/>
    <p:sldId id="282" r:id="rId21"/>
    <p:sldId id="281" r:id="rId22"/>
    <p:sldId id="283" r:id="rId23"/>
    <p:sldId id="284" r:id="rId24"/>
    <p:sldId id="285" r:id="rId25"/>
    <p:sldId id="288" r:id="rId26"/>
    <p:sldId id="289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A00"/>
    <a:srgbClr val="FEC740"/>
    <a:srgbClr val="F8ECBC"/>
    <a:srgbClr val="FEC17E"/>
    <a:srgbClr val="025DC4"/>
    <a:srgbClr val="0085D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94660"/>
  </p:normalViewPr>
  <p:slideViewPr>
    <p:cSldViewPr snapToGrid="0">
      <p:cViewPr varScale="1">
        <p:scale>
          <a:sx n="87" d="100"/>
          <a:sy n="87" d="100"/>
        </p:scale>
        <p:origin x="277" y="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71-4E61-8527-B112CB3296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71-4E61-8527-B112CB3296C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blipFill>
              <a:blip xmlns:r="http://schemas.openxmlformats.org/officeDocument/2006/relationships" r:embed="rId5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71-4E61-8527-B112CB3296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9035472"/>
        <c:axId val="1369029240"/>
      </c:barChart>
      <c:catAx>
        <c:axId val="1369035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369029240"/>
        <c:crosses val="autoZero"/>
        <c:auto val="1"/>
        <c:lblAlgn val="ctr"/>
        <c:lblOffset val="100"/>
        <c:noMultiLvlLbl val="0"/>
      </c:catAx>
      <c:valAx>
        <c:axId val="1369029240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36903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75844005910231"/>
          <c:y val="0.92613977842550066"/>
          <c:w val="0.49474699921888526"/>
          <c:h val="7.38602215744993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ea"/>
          <a:ea typeface="+mn-ea"/>
        </a:defRPr>
      </a:pPr>
      <a:endParaRPr lang="zh-CN"/>
    </a:p>
  </c:txPr>
  <c:externalData r:id="rId6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27632-373E-4AFE-BAC9-487ABABB3B76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5DD6D-9681-4044-ABB9-81222DD13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92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5DD6D-9681-4044-ABB9-81222DD1351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75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www.officeplus.cn/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428239" y="418119"/>
            <a:ext cx="10576821" cy="6021762"/>
          </a:xfrm>
          <a:prstGeom prst="roundRect">
            <a:avLst>
              <a:gd name="adj" fmla="val 1964"/>
            </a:avLst>
          </a:prstGeom>
          <a:solidFill>
            <a:schemeClr val="bg1"/>
          </a:solidFill>
          <a:ln>
            <a:noFill/>
          </a:ln>
          <a:effectLst>
            <a:outerShdw blurRad="266700" dist="254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2128" r="25852"/>
          <a:stretch/>
        </p:blipFill>
        <p:spPr>
          <a:xfrm flipH="1">
            <a:off x="6685824" y="0"/>
            <a:ext cx="5506176" cy="5967996"/>
          </a:xfrm>
          <a:prstGeom prst="rect">
            <a:avLst/>
          </a:prstGeom>
          <a:effectLst>
            <a:outerShdw blurRad="63500" dist="50800" dir="13500000" algn="br" rotWithShape="0">
              <a:prstClr val="black">
                <a:alpha val="17000"/>
              </a:prstClr>
            </a:outerShdw>
          </a:effectLst>
        </p:spPr>
      </p:pic>
      <p:sp>
        <p:nvSpPr>
          <p:cNvPr id="8" name="任意多边形 7"/>
          <p:cNvSpPr/>
          <p:nvPr userDrawn="1"/>
        </p:nvSpPr>
        <p:spPr>
          <a:xfrm>
            <a:off x="0" y="4888089"/>
            <a:ext cx="12192000" cy="1969912"/>
          </a:xfrm>
          <a:custGeom>
            <a:avLst/>
            <a:gdLst>
              <a:gd name="connsiteX0" fmla="*/ 12192000 w 12192000"/>
              <a:gd name="connsiteY0" fmla="*/ 0 h 2018060"/>
              <a:gd name="connsiteX1" fmla="*/ 12192000 w 12192000"/>
              <a:gd name="connsiteY1" fmla="*/ 2018060 h 2018060"/>
              <a:gd name="connsiteX2" fmla="*/ 0 w 12192000"/>
              <a:gd name="connsiteY2" fmla="*/ 2018060 h 2018060"/>
              <a:gd name="connsiteX3" fmla="*/ 0 w 12192000"/>
              <a:gd name="connsiteY3" fmla="*/ 1443483 h 2018060"/>
              <a:gd name="connsiteX4" fmla="*/ 350262 w 12192000"/>
              <a:gd name="connsiteY4" fmla="*/ 1455312 h 2018060"/>
              <a:gd name="connsiteX5" fmla="*/ 4564316 w 12192000"/>
              <a:gd name="connsiteY5" fmla="*/ 1343350 h 2018060"/>
              <a:gd name="connsiteX6" fmla="*/ 11347223 w 12192000"/>
              <a:gd name="connsiteY6" fmla="*/ 244057 h 201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018060">
                <a:moveTo>
                  <a:pt x="12192000" y="0"/>
                </a:moveTo>
                <a:lnTo>
                  <a:pt x="12192000" y="2018060"/>
                </a:lnTo>
                <a:lnTo>
                  <a:pt x="0" y="2018060"/>
                </a:lnTo>
                <a:lnTo>
                  <a:pt x="0" y="1443483"/>
                </a:lnTo>
                <a:lnTo>
                  <a:pt x="350262" y="1455312"/>
                </a:lnTo>
                <a:cubicBezTo>
                  <a:pt x="1669523" y="1489621"/>
                  <a:pt x="3089136" y="1455266"/>
                  <a:pt x="4564316" y="1343350"/>
                </a:cubicBezTo>
                <a:cubicBezTo>
                  <a:pt x="7093195" y="1151493"/>
                  <a:pt x="9426258" y="758942"/>
                  <a:pt x="11347223" y="2440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0" y="5281160"/>
            <a:ext cx="12192000" cy="1592122"/>
          </a:xfrm>
          <a:custGeom>
            <a:avLst/>
            <a:gdLst>
              <a:gd name="connsiteX0" fmla="*/ 12192000 w 12192000"/>
              <a:gd name="connsiteY0" fmla="*/ 0 h 2018060"/>
              <a:gd name="connsiteX1" fmla="*/ 12192000 w 12192000"/>
              <a:gd name="connsiteY1" fmla="*/ 2018060 h 2018060"/>
              <a:gd name="connsiteX2" fmla="*/ 0 w 12192000"/>
              <a:gd name="connsiteY2" fmla="*/ 2018060 h 2018060"/>
              <a:gd name="connsiteX3" fmla="*/ 0 w 12192000"/>
              <a:gd name="connsiteY3" fmla="*/ 1443483 h 2018060"/>
              <a:gd name="connsiteX4" fmla="*/ 350262 w 12192000"/>
              <a:gd name="connsiteY4" fmla="*/ 1455312 h 2018060"/>
              <a:gd name="connsiteX5" fmla="*/ 4564316 w 12192000"/>
              <a:gd name="connsiteY5" fmla="*/ 1343350 h 2018060"/>
              <a:gd name="connsiteX6" fmla="*/ 11347223 w 12192000"/>
              <a:gd name="connsiteY6" fmla="*/ 244057 h 201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018060">
                <a:moveTo>
                  <a:pt x="12192000" y="0"/>
                </a:moveTo>
                <a:lnTo>
                  <a:pt x="12192000" y="2018060"/>
                </a:lnTo>
                <a:lnTo>
                  <a:pt x="0" y="2018060"/>
                </a:lnTo>
                <a:lnTo>
                  <a:pt x="0" y="1443483"/>
                </a:lnTo>
                <a:lnTo>
                  <a:pt x="350262" y="1455312"/>
                </a:lnTo>
                <a:cubicBezTo>
                  <a:pt x="1669523" y="1489621"/>
                  <a:pt x="3089136" y="1455266"/>
                  <a:pt x="4564316" y="1343350"/>
                </a:cubicBezTo>
                <a:cubicBezTo>
                  <a:pt x="7093195" y="1151493"/>
                  <a:pt x="9426258" y="758942"/>
                  <a:pt x="11347223" y="244057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>
            <a:off x="9362455" y="4753027"/>
            <a:ext cx="2829544" cy="2139855"/>
          </a:xfrm>
          <a:custGeom>
            <a:avLst/>
            <a:gdLst>
              <a:gd name="connsiteX0" fmla="*/ 2829544 w 2829544"/>
              <a:gd name="connsiteY0" fmla="*/ 0 h 2139855"/>
              <a:gd name="connsiteX1" fmla="*/ 2829544 w 2829544"/>
              <a:gd name="connsiteY1" fmla="*/ 2139855 h 2139855"/>
              <a:gd name="connsiteX2" fmla="*/ 54208 w 2829544"/>
              <a:gd name="connsiteY2" fmla="*/ 2139855 h 2139855"/>
              <a:gd name="connsiteX3" fmla="*/ 53565 w 2829544"/>
              <a:gd name="connsiteY3" fmla="*/ 2138315 h 2139855"/>
              <a:gd name="connsiteX4" fmla="*/ 0 w 2829544"/>
              <a:gd name="connsiteY4" fmla="*/ 1812220 h 2139855"/>
              <a:gd name="connsiteX5" fmla="*/ 2738324 w 2829544"/>
              <a:gd name="connsiteY5" fmla="*/ 7479 h 213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9544" h="2139855">
                <a:moveTo>
                  <a:pt x="2829544" y="0"/>
                </a:moveTo>
                <a:lnTo>
                  <a:pt x="2829544" y="2139855"/>
                </a:lnTo>
                <a:lnTo>
                  <a:pt x="54208" y="2139855"/>
                </a:lnTo>
                <a:lnTo>
                  <a:pt x="53565" y="2138315"/>
                </a:lnTo>
                <a:cubicBezTo>
                  <a:pt x="18368" y="2032472"/>
                  <a:pt x="0" y="1923499"/>
                  <a:pt x="0" y="1812220"/>
                </a:cubicBezTo>
                <a:cubicBezTo>
                  <a:pt x="0" y="921994"/>
                  <a:pt x="1175566" y="179254"/>
                  <a:pt x="2738324" y="74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/>
        </p:nvSpPr>
        <p:spPr>
          <a:xfrm flipH="1">
            <a:off x="9630998" y="4896546"/>
            <a:ext cx="2561002" cy="1996335"/>
          </a:xfrm>
          <a:custGeom>
            <a:avLst/>
            <a:gdLst>
              <a:gd name="connsiteX0" fmla="*/ 0 w 2561002"/>
              <a:gd name="connsiteY0" fmla="*/ 0 h 1996335"/>
              <a:gd name="connsiteX1" fmla="*/ 0 w 2561002"/>
              <a:gd name="connsiteY1" fmla="*/ 1996335 h 1996335"/>
              <a:gd name="connsiteX2" fmla="*/ 2487036 w 2561002"/>
              <a:gd name="connsiteY2" fmla="*/ 1996335 h 1996335"/>
              <a:gd name="connsiteX3" fmla="*/ 2512524 w 2561002"/>
              <a:gd name="connsiteY3" fmla="*/ 1935253 h 1996335"/>
              <a:gd name="connsiteX4" fmla="*/ 2561002 w 2561002"/>
              <a:gd name="connsiteY4" fmla="*/ 1640127 h 1996335"/>
              <a:gd name="connsiteX5" fmla="*/ 82736 w 2561002"/>
              <a:gd name="connsiteY5" fmla="*/ 6782 h 199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1002" h="1996335">
                <a:moveTo>
                  <a:pt x="0" y="0"/>
                </a:moveTo>
                <a:lnTo>
                  <a:pt x="0" y="1996335"/>
                </a:lnTo>
                <a:lnTo>
                  <a:pt x="2487036" y="1996335"/>
                </a:lnTo>
                <a:lnTo>
                  <a:pt x="2512524" y="1935253"/>
                </a:lnTo>
                <a:cubicBezTo>
                  <a:pt x="2544378" y="1839462"/>
                  <a:pt x="2561002" y="1740838"/>
                  <a:pt x="2561002" y="1640127"/>
                </a:cubicBezTo>
                <a:cubicBezTo>
                  <a:pt x="2561002" y="834446"/>
                  <a:pt x="1497079" y="162244"/>
                  <a:pt x="82736" y="6782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75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95548" y="418119"/>
            <a:ext cx="11400904" cy="6021762"/>
          </a:xfrm>
          <a:prstGeom prst="roundRect">
            <a:avLst>
              <a:gd name="adj" fmla="val 1964"/>
            </a:avLst>
          </a:prstGeom>
          <a:solidFill>
            <a:schemeClr val="bg1"/>
          </a:solidFill>
          <a:ln>
            <a:noFill/>
          </a:ln>
          <a:effectLst>
            <a:outerShdw blurRad="266700" dist="254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95548" y="1930046"/>
            <a:ext cx="11400904" cy="387566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95548" y="2099632"/>
            <a:ext cx="11400904" cy="35364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395548" y="2099632"/>
            <a:ext cx="11400904" cy="3536497"/>
          </a:xfrm>
          <a:prstGeom prst="rect">
            <a:avLst/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49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 flipH="1">
            <a:off x="1186940" y="418119"/>
            <a:ext cx="10576821" cy="6021762"/>
          </a:xfrm>
          <a:prstGeom prst="roundRect">
            <a:avLst>
              <a:gd name="adj" fmla="val 1964"/>
            </a:avLst>
          </a:prstGeom>
          <a:solidFill>
            <a:schemeClr val="bg1"/>
          </a:solidFill>
          <a:ln>
            <a:noFill/>
          </a:ln>
          <a:effectLst>
            <a:outerShdw blurRad="266700" dist="254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2128" r="25852"/>
          <a:stretch/>
        </p:blipFill>
        <p:spPr>
          <a:xfrm>
            <a:off x="0" y="0"/>
            <a:ext cx="5506176" cy="596799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任意多边形 7"/>
          <p:cNvSpPr/>
          <p:nvPr userDrawn="1"/>
        </p:nvSpPr>
        <p:spPr>
          <a:xfrm flipH="1">
            <a:off x="0" y="4888089"/>
            <a:ext cx="12192000" cy="1969912"/>
          </a:xfrm>
          <a:custGeom>
            <a:avLst/>
            <a:gdLst>
              <a:gd name="connsiteX0" fmla="*/ 12192000 w 12192000"/>
              <a:gd name="connsiteY0" fmla="*/ 0 h 2018060"/>
              <a:gd name="connsiteX1" fmla="*/ 12192000 w 12192000"/>
              <a:gd name="connsiteY1" fmla="*/ 2018060 h 2018060"/>
              <a:gd name="connsiteX2" fmla="*/ 0 w 12192000"/>
              <a:gd name="connsiteY2" fmla="*/ 2018060 h 2018060"/>
              <a:gd name="connsiteX3" fmla="*/ 0 w 12192000"/>
              <a:gd name="connsiteY3" fmla="*/ 1443483 h 2018060"/>
              <a:gd name="connsiteX4" fmla="*/ 350262 w 12192000"/>
              <a:gd name="connsiteY4" fmla="*/ 1455312 h 2018060"/>
              <a:gd name="connsiteX5" fmla="*/ 4564316 w 12192000"/>
              <a:gd name="connsiteY5" fmla="*/ 1343350 h 2018060"/>
              <a:gd name="connsiteX6" fmla="*/ 11347223 w 12192000"/>
              <a:gd name="connsiteY6" fmla="*/ 244057 h 201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018060">
                <a:moveTo>
                  <a:pt x="12192000" y="0"/>
                </a:moveTo>
                <a:lnTo>
                  <a:pt x="12192000" y="2018060"/>
                </a:lnTo>
                <a:lnTo>
                  <a:pt x="0" y="2018060"/>
                </a:lnTo>
                <a:lnTo>
                  <a:pt x="0" y="1443483"/>
                </a:lnTo>
                <a:lnTo>
                  <a:pt x="350262" y="1455312"/>
                </a:lnTo>
                <a:cubicBezTo>
                  <a:pt x="1669523" y="1489621"/>
                  <a:pt x="3089136" y="1455266"/>
                  <a:pt x="4564316" y="1343350"/>
                </a:cubicBezTo>
                <a:cubicBezTo>
                  <a:pt x="7093195" y="1151493"/>
                  <a:pt x="9426258" y="758942"/>
                  <a:pt x="11347223" y="2440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 flipH="1">
            <a:off x="0" y="5281160"/>
            <a:ext cx="12192000" cy="1592122"/>
          </a:xfrm>
          <a:custGeom>
            <a:avLst/>
            <a:gdLst>
              <a:gd name="connsiteX0" fmla="*/ 12192000 w 12192000"/>
              <a:gd name="connsiteY0" fmla="*/ 0 h 2018060"/>
              <a:gd name="connsiteX1" fmla="*/ 12192000 w 12192000"/>
              <a:gd name="connsiteY1" fmla="*/ 2018060 h 2018060"/>
              <a:gd name="connsiteX2" fmla="*/ 0 w 12192000"/>
              <a:gd name="connsiteY2" fmla="*/ 2018060 h 2018060"/>
              <a:gd name="connsiteX3" fmla="*/ 0 w 12192000"/>
              <a:gd name="connsiteY3" fmla="*/ 1443483 h 2018060"/>
              <a:gd name="connsiteX4" fmla="*/ 350262 w 12192000"/>
              <a:gd name="connsiteY4" fmla="*/ 1455312 h 2018060"/>
              <a:gd name="connsiteX5" fmla="*/ 4564316 w 12192000"/>
              <a:gd name="connsiteY5" fmla="*/ 1343350 h 2018060"/>
              <a:gd name="connsiteX6" fmla="*/ 11347223 w 12192000"/>
              <a:gd name="connsiteY6" fmla="*/ 244057 h 201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018060">
                <a:moveTo>
                  <a:pt x="12192000" y="0"/>
                </a:moveTo>
                <a:lnTo>
                  <a:pt x="12192000" y="2018060"/>
                </a:lnTo>
                <a:lnTo>
                  <a:pt x="0" y="2018060"/>
                </a:lnTo>
                <a:lnTo>
                  <a:pt x="0" y="1443483"/>
                </a:lnTo>
                <a:lnTo>
                  <a:pt x="350262" y="1455312"/>
                </a:lnTo>
                <a:cubicBezTo>
                  <a:pt x="1669523" y="1489621"/>
                  <a:pt x="3089136" y="1455266"/>
                  <a:pt x="4564316" y="1343350"/>
                </a:cubicBezTo>
                <a:cubicBezTo>
                  <a:pt x="7093195" y="1151493"/>
                  <a:pt x="9426258" y="758942"/>
                  <a:pt x="11347223" y="244057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1" y="4753027"/>
            <a:ext cx="2829544" cy="2139855"/>
          </a:xfrm>
          <a:custGeom>
            <a:avLst/>
            <a:gdLst>
              <a:gd name="connsiteX0" fmla="*/ 2829544 w 2829544"/>
              <a:gd name="connsiteY0" fmla="*/ 0 h 2139855"/>
              <a:gd name="connsiteX1" fmla="*/ 2829544 w 2829544"/>
              <a:gd name="connsiteY1" fmla="*/ 2139855 h 2139855"/>
              <a:gd name="connsiteX2" fmla="*/ 54208 w 2829544"/>
              <a:gd name="connsiteY2" fmla="*/ 2139855 h 2139855"/>
              <a:gd name="connsiteX3" fmla="*/ 53565 w 2829544"/>
              <a:gd name="connsiteY3" fmla="*/ 2138315 h 2139855"/>
              <a:gd name="connsiteX4" fmla="*/ 0 w 2829544"/>
              <a:gd name="connsiteY4" fmla="*/ 1812220 h 2139855"/>
              <a:gd name="connsiteX5" fmla="*/ 2738324 w 2829544"/>
              <a:gd name="connsiteY5" fmla="*/ 7479 h 213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9544" h="2139855">
                <a:moveTo>
                  <a:pt x="2829544" y="0"/>
                </a:moveTo>
                <a:lnTo>
                  <a:pt x="2829544" y="2139855"/>
                </a:lnTo>
                <a:lnTo>
                  <a:pt x="54208" y="2139855"/>
                </a:lnTo>
                <a:lnTo>
                  <a:pt x="53565" y="2138315"/>
                </a:lnTo>
                <a:cubicBezTo>
                  <a:pt x="18368" y="2032472"/>
                  <a:pt x="0" y="1923499"/>
                  <a:pt x="0" y="1812220"/>
                </a:cubicBezTo>
                <a:cubicBezTo>
                  <a:pt x="0" y="921994"/>
                  <a:pt x="1175566" y="179254"/>
                  <a:pt x="2738324" y="74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" dist="38100" dir="18900000" algn="b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1" name="任意多边形 10"/>
          <p:cNvSpPr/>
          <p:nvPr userDrawn="1"/>
        </p:nvSpPr>
        <p:spPr>
          <a:xfrm>
            <a:off x="0" y="4896546"/>
            <a:ext cx="2561002" cy="1996335"/>
          </a:xfrm>
          <a:custGeom>
            <a:avLst/>
            <a:gdLst>
              <a:gd name="connsiteX0" fmla="*/ 0 w 2561002"/>
              <a:gd name="connsiteY0" fmla="*/ 0 h 1996335"/>
              <a:gd name="connsiteX1" fmla="*/ 0 w 2561002"/>
              <a:gd name="connsiteY1" fmla="*/ 1996335 h 1996335"/>
              <a:gd name="connsiteX2" fmla="*/ 2487036 w 2561002"/>
              <a:gd name="connsiteY2" fmla="*/ 1996335 h 1996335"/>
              <a:gd name="connsiteX3" fmla="*/ 2512524 w 2561002"/>
              <a:gd name="connsiteY3" fmla="*/ 1935253 h 1996335"/>
              <a:gd name="connsiteX4" fmla="*/ 2561002 w 2561002"/>
              <a:gd name="connsiteY4" fmla="*/ 1640127 h 1996335"/>
              <a:gd name="connsiteX5" fmla="*/ 82736 w 2561002"/>
              <a:gd name="connsiteY5" fmla="*/ 6782 h 199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1002" h="1996335">
                <a:moveTo>
                  <a:pt x="0" y="0"/>
                </a:moveTo>
                <a:lnTo>
                  <a:pt x="0" y="1996335"/>
                </a:lnTo>
                <a:lnTo>
                  <a:pt x="2487036" y="1996335"/>
                </a:lnTo>
                <a:lnTo>
                  <a:pt x="2512524" y="1935253"/>
                </a:lnTo>
                <a:cubicBezTo>
                  <a:pt x="2544378" y="1839462"/>
                  <a:pt x="2561002" y="1740838"/>
                  <a:pt x="2561002" y="1640127"/>
                </a:cubicBezTo>
                <a:cubicBezTo>
                  <a:pt x="2561002" y="834446"/>
                  <a:pt x="1497079" y="162244"/>
                  <a:pt x="82736" y="6782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38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428239" y="418119"/>
            <a:ext cx="10576821" cy="6021762"/>
          </a:xfrm>
          <a:prstGeom prst="roundRect">
            <a:avLst>
              <a:gd name="adj" fmla="val 1964"/>
            </a:avLst>
          </a:prstGeom>
          <a:solidFill>
            <a:schemeClr val="bg1"/>
          </a:solidFill>
          <a:ln>
            <a:noFill/>
          </a:ln>
          <a:effectLst>
            <a:outerShdw blurRad="266700" dist="254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2128" r="25852"/>
          <a:stretch/>
        </p:blipFill>
        <p:spPr>
          <a:xfrm flipH="1">
            <a:off x="6685824" y="0"/>
            <a:ext cx="5506176" cy="5967996"/>
          </a:xfrm>
          <a:prstGeom prst="rect">
            <a:avLst/>
          </a:prstGeom>
          <a:effectLst>
            <a:outerShdw blurRad="63500" dist="50800" dir="13500000" algn="br" rotWithShape="0">
              <a:prstClr val="black">
                <a:alpha val="17000"/>
              </a:prstClr>
            </a:outerShdw>
          </a:effectLst>
        </p:spPr>
      </p:pic>
      <p:sp>
        <p:nvSpPr>
          <p:cNvPr id="8" name="任意多边形 7"/>
          <p:cNvSpPr/>
          <p:nvPr userDrawn="1"/>
        </p:nvSpPr>
        <p:spPr>
          <a:xfrm>
            <a:off x="0" y="4888089"/>
            <a:ext cx="12192000" cy="1969912"/>
          </a:xfrm>
          <a:custGeom>
            <a:avLst/>
            <a:gdLst>
              <a:gd name="connsiteX0" fmla="*/ 12192000 w 12192000"/>
              <a:gd name="connsiteY0" fmla="*/ 0 h 2018060"/>
              <a:gd name="connsiteX1" fmla="*/ 12192000 w 12192000"/>
              <a:gd name="connsiteY1" fmla="*/ 2018060 h 2018060"/>
              <a:gd name="connsiteX2" fmla="*/ 0 w 12192000"/>
              <a:gd name="connsiteY2" fmla="*/ 2018060 h 2018060"/>
              <a:gd name="connsiteX3" fmla="*/ 0 w 12192000"/>
              <a:gd name="connsiteY3" fmla="*/ 1443483 h 2018060"/>
              <a:gd name="connsiteX4" fmla="*/ 350262 w 12192000"/>
              <a:gd name="connsiteY4" fmla="*/ 1455312 h 2018060"/>
              <a:gd name="connsiteX5" fmla="*/ 4564316 w 12192000"/>
              <a:gd name="connsiteY5" fmla="*/ 1343350 h 2018060"/>
              <a:gd name="connsiteX6" fmla="*/ 11347223 w 12192000"/>
              <a:gd name="connsiteY6" fmla="*/ 244057 h 201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018060">
                <a:moveTo>
                  <a:pt x="12192000" y="0"/>
                </a:moveTo>
                <a:lnTo>
                  <a:pt x="12192000" y="2018060"/>
                </a:lnTo>
                <a:lnTo>
                  <a:pt x="0" y="2018060"/>
                </a:lnTo>
                <a:lnTo>
                  <a:pt x="0" y="1443483"/>
                </a:lnTo>
                <a:lnTo>
                  <a:pt x="350262" y="1455312"/>
                </a:lnTo>
                <a:cubicBezTo>
                  <a:pt x="1669523" y="1489621"/>
                  <a:pt x="3089136" y="1455266"/>
                  <a:pt x="4564316" y="1343350"/>
                </a:cubicBezTo>
                <a:cubicBezTo>
                  <a:pt x="7093195" y="1151493"/>
                  <a:pt x="9426258" y="758942"/>
                  <a:pt x="11347223" y="2440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0" y="5281160"/>
            <a:ext cx="12192000" cy="1592122"/>
          </a:xfrm>
          <a:custGeom>
            <a:avLst/>
            <a:gdLst>
              <a:gd name="connsiteX0" fmla="*/ 12192000 w 12192000"/>
              <a:gd name="connsiteY0" fmla="*/ 0 h 2018060"/>
              <a:gd name="connsiteX1" fmla="*/ 12192000 w 12192000"/>
              <a:gd name="connsiteY1" fmla="*/ 2018060 h 2018060"/>
              <a:gd name="connsiteX2" fmla="*/ 0 w 12192000"/>
              <a:gd name="connsiteY2" fmla="*/ 2018060 h 2018060"/>
              <a:gd name="connsiteX3" fmla="*/ 0 w 12192000"/>
              <a:gd name="connsiteY3" fmla="*/ 1443483 h 2018060"/>
              <a:gd name="connsiteX4" fmla="*/ 350262 w 12192000"/>
              <a:gd name="connsiteY4" fmla="*/ 1455312 h 2018060"/>
              <a:gd name="connsiteX5" fmla="*/ 4564316 w 12192000"/>
              <a:gd name="connsiteY5" fmla="*/ 1343350 h 2018060"/>
              <a:gd name="connsiteX6" fmla="*/ 11347223 w 12192000"/>
              <a:gd name="connsiteY6" fmla="*/ 244057 h 201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018060">
                <a:moveTo>
                  <a:pt x="12192000" y="0"/>
                </a:moveTo>
                <a:lnTo>
                  <a:pt x="12192000" y="2018060"/>
                </a:lnTo>
                <a:lnTo>
                  <a:pt x="0" y="2018060"/>
                </a:lnTo>
                <a:lnTo>
                  <a:pt x="0" y="1443483"/>
                </a:lnTo>
                <a:lnTo>
                  <a:pt x="350262" y="1455312"/>
                </a:lnTo>
                <a:cubicBezTo>
                  <a:pt x="1669523" y="1489621"/>
                  <a:pt x="3089136" y="1455266"/>
                  <a:pt x="4564316" y="1343350"/>
                </a:cubicBezTo>
                <a:cubicBezTo>
                  <a:pt x="7093195" y="1151493"/>
                  <a:pt x="9426258" y="758942"/>
                  <a:pt x="11347223" y="244057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>
            <a:off x="9362455" y="4753027"/>
            <a:ext cx="2829544" cy="2139855"/>
          </a:xfrm>
          <a:custGeom>
            <a:avLst/>
            <a:gdLst>
              <a:gd name="connsiteX0" fmla="*/ 2829544 w 2829544"/>
              <a:gd name="connsiteY0" fmla="*/ 0 h 2139855"/>
              <a:gd name="connsiteX1" fmla="*/ 2829544 w 2829544"/>
              <a:gd name="connsiteY1" fmla="*/ 2139855 h 2139855"/>
              <a:gd name="connsiteX2" fmla="*/ 54208 w 2829544"/>
              <a:gd name="connsiteY2" fmla="*/ 2139855 h 2139855"/>
              <a:gd name="connsiteX3" fmla="*/ 53565 w 2829544"/>
              <a:gd name="connsiteY3" fmla="*/ 2138315 h 2139855"/>
              <a:gd name="connsiteX4" fmla="*/ 0 w 2829544"/>
              <a:gd name="connsiteY4" fmla="*/ 1812220 h 2139855"/>
              <a:gd name="connsiteX5" fmla="*/ 2738324 w 2829544"/>
              <a:gd name="connsiteY5" fmla="*/ 7479 h 213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9544" h="2139855">
                <a:moveTo>
                  <a:pt x="2829544" y="0"/>
                </a:moveTo>
                <a:lnTo>
                  <a:pt x="2829544" y="2139855"/>
                </a:lnTo>
                <a:lnTo>
                  <a:pt x="54208" y="2139855"/>
                </a:lnTo>
                <a:lnTo>
                  <a:pt x="53565" y="2138315"/>
                </a:lnTo>
                <a:cubicBezTo>
                  <a:pt x="18368" y="2032472"/>
                  <a:pt x="0" y="1923499"/>
                  <a:pt x="0" y="1812220"/>
                </a:cubicBezTo>
                <a:cubicBezTo>
                  <a:pt x="0" y="921994"/>
                  <a:pt x="1175566" y="179254"/>
                  <a:pt x="2738324" y="74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/>
        </p:nvSpPr>
        <p:spPr>
          <a:xfrm flipH="1">
            <a:off x="9630998" y="4896546"/>
            <a:ext cx="2561002" cy="1996335"/>
          </a:xfrm>
          <a:custGeom>
            <a:avLst/>
            <a:gdLst>
              <a:gd name="connsiteX0" fmla="*/ 0 w 2561002"/>
              <a:gd name="connsiteY0" fmla="*/ 0 h 1996335"/>
              <a:gd name="connsiteX1" fmla="*/ 0 w 2561002"/>
              <a:gd name="connsiteY1" fmla="*/ 1996335 h 1996335"/>
              <a:gd name="connsiteX2" fmla="*/ 2487036 w 2561002"/>
              <a:gd name="connsiteY2" fmla="*/ 1996335 h 1996335"/>
              <a:gd name="connsiteX3" fmla="*/ 2512524 w 2561002"/>
              <a:gd name="connsiteY3" fmla="*/ 1935253 h 1996335"/>
              <a:gd name="connsiteX4" fmla="*/ 2561002 w 2561002"/>
              <a:gd name="connsiteY4" fmla="*/ 1640127 h 1996335"/>
              <a:gd name="connsiteX5" fmla="*/ 82736 w 2561002"/>
              <a:gd name="connsiteY5" fmla="*/ 6782 h 199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1002" h="1996335">
                <a:moveTo>
                  <a:pt x="0" y="0"/>
                </a:moveTo>
                <a:lnTo>
                  <a:pt x="0" y="1996335"/>
                </a:lnTo>
                <a:lnTo>
                  <a:pt x="2487036" y="1996335"/>
                </a:lnTo>
                <a:lnTo>
                  <a:pt x="2512524" y="1935253"/>
                </a:lnTo>
                <a:cubicBezTo>
                  <a:pt x="2544378" y="1839462"/>
                  <a:pt x="2561002" y="1740838"/>
                  <a:pt x="2561002" y="1640127"/>
                </a:cubicBezTo>
                <a:cubicBezTo>
                  <a:pt x="2561002" y="834446"/>
                  <a:pt x="1497079" y="162244"/>
                  <a:pt x="82736" y="6782"/>
                </a:cubicBez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37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rgbClr val="FFFFFF"/>
              </a:gs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>
            <a:off x="1" y="545524"/>
            <a:ext cx="584199" cy="483175"/>
          </a:xfrm>
          <a:custGeom>
            <a:avLst/>
            <a:gdLst>
              <a:gd name="connsiteX0" fmla="*/ 0 w 548871"/>
              <a:gd name="connsiteY0" fmla="*/ 0 h 483175"/>
              <a:gd name="connsiteX1" fmla="*/ 548871 w 548871"/>
              <a:gd name="connsiteY1" fmla="*/ 0 h 483175"/>
              <a:gd name="connsiteX2" fmla="*/ 404814 w 548871"/>
              <a:gd name="connsiteY2" fmla="*/ 241588 h 483175"/>
              <a:gd name="connsiteX3" fmla="*/ 548871 w 548871"/>
              <a:gd name="connsiteY3" fmla="*/ 483175 h 483175"/>
              <a:gd name="connsiteX4" fmla="*/ 0 w 548871"/>
              <a:gd name="connsiteY4" fmla="*/ 483175 h 48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871" h="483175">
                <a:moveTo>
                  <a:pt x="0" y="0"/>
                </a:moveTo>
                <a:lnTo>
                  <a:pt x="548871" y="0"/>
                </a:lnTo>
                <a:lnTo>
                  <a:pt x="404814" y="241588"/>
                </a:lnTo>
                <a:lnTo>
                  <a:pt x="548871" y="483175"/>
                </a:lnTo>
                <a:lnTo>
                  <a:pt x="0" y="483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 userDrawn="1"/>
        </p:nvSpPr>
        <p:spPr>
          <a:xfrm>
            <a:off x="1" y="545524"/>
            <a:ext cx="488155" cy="483175"/>
          </a:xfrm>
          <a:custGeom>
            <a:avLst/>
            <a:gdLst>
              <a:gd name="connsiteX0" fmla="*/ 0 w 548871"/>
              <a:gd name="connsiteY0" fmla="*/ 0 h 483175"/>
              <a:gd name="connsiteX1" fmla="*/ 548871 w 548871"/>
              <a:gd name="connsiteY1" fmla="*/ 0 h 483175"/>
              <a:gd name="connsiteX2" fmla="*/ 404814 w 548871"/>
              <a:gd name="connsiteY2" fmla="*/ 241588 h 483175"/>
              <a:gd name="connsiteX3" fmla="*/ 548871 w 548871"/>
              <a:gd name="connsiteY3" fmla="*/ 483175 h 483175"/>
              <a:gd name="connsiteX4" fmla="*/ 0 w 548871"/>
              <a:gd name="connsiteY4" fmla="*/ 483175 h 48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871" h="483175">
                <a:moveTo>
                  <a:pt x="0" y="0"/>
                </a:moveTo>
                <a:lnTo>
                  <a:pt x="548871" y="0"/>
                </a:lnTo>
                <a:lnTo>
                  <a:pt x="404814" y="241588"/>
                </a:lnTo>
                <a:lnTo>
                  <a:pt x="548871" y="483175"/>
                </a:lnTo>
                <a:lnTo>
                  <a:pt x="0" y="483175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0" y="6677024"/>
            <a:ext cx="12192000" cy="180975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9161697" y="6677024"/>
            <a:ext cx="3030303" cy="180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hlinkClick r:id="rId4"/>
            <a:extLst>
              <a:ext uri="{FF2B5EF4-FFF2-40B4-BE49-F238E27FC236}">
                <a16:creationId xmlns:a16="http://schemas.microsoft.com/office/drawing/2014/main" id="{E0FB8F28-4435-4D77-9591-F6BCE282F3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697" y="717550"/>
            <a:ext cx="2357203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1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  <a:extLst>
              <a:ext uri="{FF2B5EF4-FFF2-40B4-BE49-F238E27FC236}">
                <a16:creationId xmlns:a16="http://schemas.microsoft.com/office/drawing/2014/main" id="{08A881A6-B94F-9D46-BE99-8680996E7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28" y="3227400"/>
            <a:ext cx="3054545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8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D9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">
            <a:extLst>
              <a:ext uri="{FF2B5EF4-FFF2-40B4-BE49-F238E27FC236}">
                <a16:creationId xmlns:a16="http://schemas.microsoft.com/office/drawing/2014/main" id="{40C5ACA9-0033-4F80-A3E5-5AAC73C6904B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100" b="0" i="0" kern="1200" baseline="0" dirty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/>
              <a:t>OfficePLUS.cn</a:t>
            </a:r>
            <a:endParaRPr lang="en-US"/>
          </a:p>
        </p:txBody>
      </p:sp>
      <p:sp>
        <p:nvSpPr>
          <p:cNvPr id="21" name="文本占位符 2">
            <a:extLst>
              <a:ext uri="{FF2B5EF4-FFF2-40B4-BE49-F238E27FC236}">
                <a16:creationId xmlns:a16="http://schemas.microsoft.com/office/drawing/2014/main" id="{47FDC9DE-8729-4ADA-9709-FE271035C148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zh-CN" altLang="en-US"/>
              <a:t>中文 </a:t>
            </a:r>
            <a:r>
              <a:rPr lang="en-US" altLang="zh-CN"/>
              <a:t>OPPO Sans B</a:t>
            </a:r>
            <a:endParaRPr lang="zh-CN" altLang="en-US"/>
          </a:p>
          <a:p>
            <a:pPr lvl="0"/>
            <a:r>
              <a:rPr lang="zh-CN" altLang="en-US"/>
              <a:t>英文 </a:t>
            </a:r>
            <a:r>
              <a:rPr lang="en-US" altLang="zh-CN"/>
              <a:t>OPPO Sans R </a:t>
            </a:r>
          </a:p>
          <a:p>
            <a:pPr lvl="0"/>
            <a:endParaRPr lang="zh-CN" altLang="en-US"/>
          </a:p>
          <a:p>
            <a:pPr lvl="0"/>
            <a:r>
              <a:rPr lang="zh-CN" altLang="en-US"/>
              <a:t>标题 </a:t>
            </a:r>
            <a:r>
              <a:rPr lang="en-US" altLang="zh-CN"/>
              <a:t>1.0</a:t>
            </a:r>
          </a:p>
          <a:p>
            <a:pPr lvl="0"/>
            <a:r>
              <a:rPr lang="zh-CN" altLang="en-US"/>
              <a:t>正文 </a:t>
            </a:r>
            <a:r>
              <a:rPr lang="en-US" altLang="zh-CN"/>
              <a:t>1.3</a:t>
            </a:r>
          </a:p>
          <a:p>
            <a:pPr lvl="0"/>
            <a:r>
              <a:rPr lang="en-US" altLang="zh-CN"/>
              <a:t>pexele</a:t>
            </a:r>
          </a:p>
          <a:p>
            <a:pPr lvl="0"/>
            <a:endParaRPr lang="en-US" altLang="zh-CN"/>
          </a:p>
          <a:p>
            <a:pPr lvl="0"/>
            <a:r>
              <a:rPr lang="zh-CN" altLang="en-US"/>
              <a:t>本网站所提供的任何信息内容（包括但不限于 </a:t>
            </a:r>
            <a:r>
              <a:rPr lang="en-US" altLang="zh-CN"/>
              <a:t>PPT </a:t>
            </a:r>
            <a:r>
              <a:rPr lang="zh-CN" altLang="en-US"/>
              <a:t>模板、</a:t>
            </a:r>
            <a:r>
              <a:rPr lang="en-US" altLang="zh-CN"/>
              <a:t>Word </a:t>
            </a:r>
            <a:r>
              <a:rPr lang="zh-CN" altLang="en-US"/>
              <a:t>文档、</a:t>
            </a:r>
            <a:r>
              <a:rPr lang="en-US" altLang="zh-CN"/>
              <a:t>Excel </a:t>
            </a:r>
            <a:r>
              <a:rPr lang="zh-CN" altLang="en-US"/>
              <a:t>图表、图片素材等）均受</a:t>
            </a:r>
            <a:r>
              <a:rPr lang="en-US" altLang="zh-CN"/>
              <a:t>《</a:t>
            </a:r>
            <a:r>
              <a:rPr lang="zh-CN" altLang="en-US"/>
              <a:t>中华人民共和国著作权法</a:t>
            </a:r>
            <a:r>
              <a:rPr lang="en-US" altLang="zh-CN"/>
              <a:t>》</a:t>
            </a:r>
            <a:r>
              <a:rPr lang="zh-CN" altLang="en-US"/>
              <a:t>、</a:t>
            </a:r>
            <a:r>
              <a:rPr lang="en-US" altLang="zh-CN"/>
              <a:t>《</a:t>
            </a:r>
            <a:r>
              <a:rPr lang="zh-CN" altLang="en-US"/>
              <a:t>信息网络传播权保护条例</a:t>
            </a:r>
            <a:r>
              <a:rPr lang="en-US" altLang="zh-CN"/>
              <a:t>》</a:t>
            </a:r>
            <a:r>
              <a:rPr lang="zh-CN" altLang="en-US"/>
              <a:t>及其他适用的法律法规的保护，未经权利人书面明确授权，信息内容的任何部分</a:t>
            </a:r>
            <a:r>
              <a:rPr lang="en-US" altLang="zh-CN"/>
              <a:t>(</a:t>
            </a:r>
            <a:r>
              <a:rPr lang="zh-CN" altLang="en-US"/>
              <a:t>包括图片或图表</a:t>
            </a:r>
            <a:r>
              <a:rPr lang="en-US" altLang="zh-CN"/>
              <a:t>)</a:t>
            </a:r>
            <a:r>
              <a:rPr lang="zh-CN" altLang="en-US"/>
              <a:t>不得被全部或部分的复制、传播、销售，否则将承担法律责任。</a:t>
            </a:r>
          </a:p>
          <a:p>
            <a:pPr lvl="0"/>
            <a:endParaRPr lang="zh-CN" altLang="en-US"/>
          </a:p>
          <a:p>
            <a:pPr lvl="0"/>
            <a:r>
              <a:rPr lang="zh-CN" altLang="en-US"/>
              <a:t>拾贰零玖</a:t>
            </a:r>
          </a:p>
          <a:p>
            <a:pPr lvl="0"/>
            <a:endParaRPr lang="zh-CN" altLang="en-US"/>
          </a:p>
        </p:txBody>
      </p:sp>
      <p:sp>
        <p:nvSpPr>
          <p:cNvPr id="22" name="文本占位符 4">
            <a:extLst>
              <a:ext uri="{FF2B5EF4-FFF2-40B4-BE49-F238E27FC236}">
                <a16:creationId xmlns:a16="http://schemas.microsoft.com/office/drawing/2014/main" id="{DD07C4B6-688A-4EAB-8538-9FD2C634EDF5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6"/>
            <a:ext cx="1657138" cy="440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867" b="0" i="0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/>
              <a:t>标注</a:t>
            </a:r>
          </a:p>
        </p:txBody>
      </p:sp>
      <p:sp>
        <p:nvSpPr>
          <p:cNvPr id="23" name="文本占位符 7">
            <a:extLst>
              <a:ext uri="{FF2B5EF4-FFF2-40B4-BE49-F238E27FC236}">
                <a16:creationId xmlns:a16="http://schemas.microsoft.com/office/drawing/2014/main" id="{D78AF149-B6EF-4E4E-AAC9-25F9F7770B72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200" b="0" i="0" kern="1200" baseline="0" dirty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/>
              <a:t>字体使用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/>
              <a:t>行距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/>
              <a:t>素材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/>
              <a:t>声明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75664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E7828-F93E-4548-AF11-A8CCDDCCAA5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C4E3-6DBB-4D59-BE6D-17905F0E9F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53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55" r:id="rId5"/>
    <p:sldLayoutId id="2147483660" r:id="rId6"/>
    <p:sldLayoutId id="2147483662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officeplus.c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officeplus.c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6582" y="2263231"/>
            <a:ext cx="7786771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000" dirty="0">
                <a:solidFill>
                  <a:schemeClr val="bg2">
                    <a:lumMod val="25000"/>
                  </a:schemeClr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  <a:cs typeface="OPPOSans B" panose="00020600040101010101" pitchFamily="18" charset="-122"/>
              </a:rPr>
              <a:t>商务蓝色</a:t>
            </a:r>
          </a:p>
          <a:p>
            <a:r>
              <a:rPr lang="zh-CN" altLang="en-US" sz="6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  <a:cs typeface="OPPOSans B" panose="00020600040101010101" pitchFamily="18" charset="-122"/>
              </a:rPr>
              <a:t>汇报总结通用模板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28180" y="4117027"/>
            <a:ext cx="613462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WORK REPORT PPT TEMPLATE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28180" y="4850054"/>
            <a:ext cx="2653392" cy="406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77443" y="4869733"/>
            <a:ext cx="238195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>
            <a:hlinkClick r:id="rId2"/>
            <a:extLst>
              <a:ext uri="{FF2B5EF4-FFF2-40B4-BE49-F238E27FC236}">
                <a16:creationId xmlns:a16="http://schemas.microsoft.com/office/drawing/2014/main" id="{34EE9BE4-EBC7-412B-8F81-694D2B136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79" y="1368430"/>
            <a:ext cx="2572727" cy="33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42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亮点展示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5511"/>
          <a:stretch>
            <a:fillRect/>
          </a:stretch>
        </p:blipFill>
        <p:spPr>
          <a:xfrm>
            <a:off x="703942" y="1625599"/>
            <a:ext cx="3358244" cy="2518683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r="5565"/>
          <a:stretch>
            <a:fillRect/>
          </a:stretch>
        </p:blipFill>
        <p:spPr>
          <a:xfrm>
            <a:off x="4421414" y="1625599"/>
            <a:ext cx="3358244" cy="2518683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8138886" y="1625599"/>
            <a:ext cx="3358244" cy="2518683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584200" y="4446452"/>
            <a:ext cx="564070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亮点描述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584200" y="4970422"/>
            <a:ext cx="11041743" cy="11726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在这个文本框中的内容你可根据情况调整文字大小、间距、文字颜色。在这个文本框中的内容你可根据情况调整文字大小、间距、文字颜色。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7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工作亮点展示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D22D1DB-FA58-430B-99EE-9D2A0FFE409D}"/>
              </a:ext>
            </a:extLst>
          </p:cNvPr>
          <p:cNvSpPr/>
          <p:nvPr/>
        </p:nvSpPr>
        <p:spPr>
          <a:xfrm>
            <a:off x="1751179" y="2286906"/>
            <a:ext cx="935106" cy="935106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rtlCol="0" anchor="ctr"/>
          <a:lstStyle/>
          <a:p>
            <a:pPr algn="ctr"/>
            <a:endParaRPr lang="zh-CN" altLang="en-US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iconfont-1187-868110">
            <a:extLst>
              <a:ext uri="{FF2B5EF4-FFF2-40B4-BE49-F238E27FC236}">
                <a16:creationId xmlns:a16="http://schemas.microsoft.com/office/drawing/2014/main" id="{2DFFF6E7-ADE0-4021-8F9C-6BD985C7777B}"/>
              </a:ext>
            </a:extLst>
          </p:cNvPr>
          <p:cNvSpPr>
            <a:spLocks noChangeAspect="1"/>
          </p:cNvSpPr>
          <p:nvPr/>
        </p:nvSpPr>
        <p:spPr bwMode="auto">
          <a:xfrm>
            <a:off x="2003717" y="2547105"/>
            <a:ext cx="430031" cy="414708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D1AAB0D-7F6F-45DE-AA01-024F42D9A973}"/>
              </a:ext>
            </a:extLst>
          </p:cNvPr>
          <p:cNvSpPr/>
          <p:nvPr/>
        </p:nvSpPr>
        <p:spPr>
          <a:xfrm>
            <a:off x="9729647" y="2286906"/>
            <a:ext cx="935106" cy="935106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rtlCol="0" anchor="ctr"/>
          <a:lstStyle/>
          <a:p>
            <a:pPr algn="ctr"/>
            <a:endParaRPr lang="zh-CN" altLang="en-US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DACFCA-FC8D-4624-82EE-E793098BF402}"/>
              </a:ext>
            </a:extLst>
          </p:cNvPr>
          <p:cNvSpPr txBox="1"/>
          <p:nvPr/>
        </p:nvSpPr>
        <p:spPr>
          <a:xfrm>
            <a:off x="583407" y="4154307"/>
            <a:ext cx="3270650" cy="1172629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pc="1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标题可以根据实际情况进行拉伸。文本内容也可根据情况进行调整字号、间距。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D1AAB0D-7F6F-45DE-AA01-024F42D9A973}"/>
              </a:ext>
            </a:extLst>
          </p:cNvPr>
          <p:cNvSpPr/>
          <p:nvPr/>
        </p:nvSpPr>
        <p:spPr>
          <a:xfrm>
            <a:off x="5628447" y="2286906"/>
            <a:ext cx="935106" cy="935106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rtlCol="0" anchor="ctr"/>
          <a:lstStyle/>
          <a:p>
            <a:pPr algn="ctr"/>
            <a:endParaRPr lang="zh-CN" altLang="en-US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iconfont-1187-868620">
            <a:extLst>
              <a:ext uri="{FF2B5EF4-FFF2-40B4-BE49-F238E27FC236}">
                <a16:creationId xmlns:a16="http://schemas.microsoft.com/office/drawing/2014/main" id="{7C368032-A7C8-46D4-AD3E-FDCFC2150CE2}"/>
              </a:ext>
            </a:extLst>
          </p:cNvPr>
          <p:cNvSpPr>
            <a:spLocks noChangeAspect="1"/>
          </p:cNvSpPr>
          <p:nvPr/>
        </p:nvSpPr>
        <p:spPr bwMode="auto">
          <a:xfrm>
            <a:off x="5847273" y="2547105"/>
            <a:ext cx="497455" cy="414708"/>
          </a:xfrm>
          <a:custGeom>
            <a:avLst/>
            <a:gdLst>
              <a:gd name="T0" fmla="*/ 9600 w 12799"/>
              <a:gd name="T1" fmla="*/ 9396 h 10669"/>
              <a:gd name="T2" fmla="*/ 1280 w 12799"/>
              <a:gd name="T3" fmla="*/ 9396 h 10669"/>
              <a:gd name="T4" fmla="*/ 1280 w 12799"/>
              <a:gd name="T5" fmla="*/ 3407 h 10669"/>
              <a:gd name="T6" fmla="*/ 3197 w 12799"/>
              <a:gd name="T7" fmla="*/ 3407 h 10669"/>
              <a:gd name="T8" fmla="*/ 4620 w 12799"/>
              <a:gd name="T9" fmla="*/ 2133 h 10669"/>
              <a:gd name="T10" fmla="*/ 640 w 12799"/>
              <a:gd name="T11" fmla="*/ 2133 h 10669"/>
              <a:gd name="T12" fmla="*/ 0 w 12799"/>
              <a:gd name="T13" fmla="*/ 2770 h 10669"/>
              <a:gd name="T14" fmla="*/ 0 w 12799"/>
              <a:gd name="T15" fmla="*/ 10032 h 10669"/>
              <a:gd name="T16" fmla="*/ 640 w 12799"/>
              <a:gd name="T17" fmla="*/ 10669 h 10669"/>
              <a:gd name="T18" fmla="*/ 10240 w 12799"/>
              <a:gd name="T19" fmla="*/ 10669 h 10669"/>
              <a:gd name="T20" fmla="*/ 10880 w 12799"/>
              <a:gd name="T21" fmla="*/ 10032 h 10669"/>
              <a:gd name="T22" fmla="*/ 10880 w 12799"/>
              <a:gd name="T23" fmla="*/ 6400 h 10669"/>
              <a:gd name="T24" fmla="*/ 9600 w 12799"/>
              <a:gd name="T25" fmla="*/ 7447 h 10669"/>
              <a:gd name="T26" fmla="*/ 9600 w 12799"/>
              <a:gd name="T27" fmla="*/ 9396 h 10669"/>
              <a:gd name="T28" fmla="*/ 8533 w 12799"/>
              <a:gd name="T29" fmla="*/ 4266 h 10669"/>
              <a:gd name="T30" fmla="*/ 8533 w 12799"/>
              <a:gd name="T31" fmla="*/ 6396 h 10669"/>
              <a:gd name="T32" fmla="*/ 12799 w 12799"/>
              <a:gd name="T33" fmla="*/ 3213 h 10669"/>
              <a:gd name="T34" fmla="*/ 8533 w 12799"/>
              <a:gd name="T35" fmla="*/ 0 h 10669"/>
              <a:gd name="T36" fmla="*/ 8533 w 12799"/>
              <a:gd name="T37" fmla="*/ 1990 h 10669"/>
              <a:gd name="T38" fmla="*/ 3200 w 12799"/>
              <a:gd name="T39" fmla="*/ 7466 h 10669"/>
              <a:gd name="T40" fmla="*/ 8533 w 12799"/>
              <a:gd name="T41" fmla="*/ 4266 h 10669"/>
              <a:gd name="T42" fmla="*/ 8533 w 12799"/>
              <a:gd name="T43" fmla="*/ 4266 h 10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799" h="10669">
                <a:moveTo>
                  <a:pt x="9600" y="9396"/>
                </a:moveTo>
                <a:lnTo>
                  <a:pt x="1280" y="9396"/>
                </a:lnTo>
                <a:lnTo>
                  <a:pt x="1280" y="3407"/>
                </a:lnTo>
                <a:lnTo>
                  <a:pt x="3197" y="3407"/>
                </a:lnTo>
                <a:cubicBezTo>
                  <a:pt x="3197" y="3407"/>
                  <a:pt x="3667" y="2750"/>
                  <a:pt x="4620" y="2133"/>
                </a:cubicBezTo>
                <a:lnTo>
                  <a:pt x="640" y="2133"/>
                </a:lnTo>
                <a:cubicBezTo>
                  <a:pt x="287" y="2133"/>
                  <a:pt x="0" y="2416"/>
                  <a:pt x="0" y="2770"/>
                </a:cubicBezTo>
                <a:lnTo>
                  <a:pt x="0" y="10032"/>
                </a:lnTo>
                <a:cubicBezTo>
                  <a:pt x="0" y="10382"/>
                  <a:pt x="287" y="10669"/>
                  <a:pt x="640" y="10669"/>
                </a:cubicBezTo>
                <a:lnTo>
                  <a:pt x="10240" y="10669"/>
                </a:lnTo>
                <a:cubicBezTo>
                  <a:pt x="10593" y="10669"/>
                  <a:pt x="10880" y="10386"/>
                  <a:pt x="10880" y="10032"/>
                </a:cubicBezTo>
                <a:lnTo>
                  <a:pt x="10880" y="6400"/>
                </a:lnTo>
                <a:lnTo>
                  <a:pt x="9600" y="7447"/>
                </a:lnTo>
                <a:lnTo>
                  <a:pt x="9600" y="9396"/>
                </a:lnTo>
                <a:close/>
                <a:moveTo>
                  <a:pt x="8533" y="4266"/>
                </a:moveTo>
                <a:lnTo>
                  <a:pt x="8533" y="6396"/>
                </a:lnTo>
                <a:lnTo>
                  <a:pt x="12799" y="3213"/>
                </a:lnTo>
                <a:lnTo>
                  <a:pt x="8533" y="0"/>
                </a:lnTo>
                <a:lnTo>
                  <a:pt x="8533" y="1990"/>
                </a:lnTo>
                <a:cubicBezTo>
                  <a:pt x="3373" y="1990"/>
                  <a:pt x="3200" y="7466"/>
                  <a:pt x="3200" y="7466"/>
                </a:cubicBezTo>
                <a:cubicBezTo>
                  <a:pt x="4660" y="5083"/>
                  <a:pt x="5733" y="4266"/>
                  <a:pt x="8533" y="4266"/>
                </a:cubicBezTo>
                <a:close/>
                <a:moveTo>
                  <a:pt x="8533" y="4266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463340" y="3447090"/>
            <a:ext cx="351078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亮点一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4340608" y="3447090"/>
            <a:ext cx="351078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亮点二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8441808" y="3447090"/>
            <a:ext cx="351078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亮点三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5DACFCA-FC8D-4624-82EE-E793098BF402}"/>
              </a:ext>
            </a:extLst>
          </p:cNvPr>
          <p:cNvSpPr txBox="1"/>
          <p:nvPr/>
        </p:nvSpPr>
        <p:spPr>
          <a:xfrm>
            <a:off x="4460675" y="4154307"/>
            <a:ext cx="3270650" cy="1172629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pc="1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标题可以根据实际情况进行拉伸。文本内容也可根据情况进行调整字号、间距。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5DACFCA-FC8D-4624-82EE-E793098BF402}"/>
              </a:ext>
            </a:extLst>
          </p:cNvPr>
          <p:cNvSpPr txBox="1"/>
          <p:nvPr/>
        </p:nvSpPr>
        <p:spPr>
          <a:xfrm>
            <a:off x="8561875" y="4154307"/>
            <a:ext cx="3270650" cy="1172629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pc="1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标题可以根据实际情况进行拉伸。文本内容也可根据情况进行调整字号、间距。</a:t>
            </a:r>
          </a:p>
        </p:txBody>
      </p:sp>
      <p:sp>
        <p:nvSpPr>
          <p:cNvPr id="18" name="trophy-cup-silhouette_47847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9940711" y="2546218"/>
            <a:ext cx="512978" cy="416482"/>
          </a:xfrm>
          <a:custGeom>
            <a:avLst/>
            <a:gdLst>
              <a:gd name="T0" fmla="*/ 331 w 412"/>
              <a:gd name="T1" fmla="*/ 20 h 335"/>
              <a:gd name="T2" fmla="*/ 330 w 412"/>
              <a:gd name="T3" fmla="*/ 0 h 335"/>
              <a:gd name="T4" fmla="*/ 207 w 412"/>
              <a:gd name="T5" fmla="*/ 0 h 335"/>
              <a:gd name="T6" fmla="*/ 207 w 412"/>
              <a:gd name="T7" fmla="*/ 0 h 335"/>
              <a:gd name="T8" fmla="*/ 206 w 412"/>
              <a:gd name="T9" fmla="*/ 0 h 335"/>
              <a:gd name="T10" fmla="*/ 206 w 412"/>
              <a:gd name="T11" fmla="*/ 0 h 335"/>
              <a:gd name="T12" fmla="*/ 206 w 412"/>
              <a:gd name="T13" fmla="*/ 0 h 335"/>
              <a:gd name="T14" fmla="*/ 82 w 412"/>
              <a:gd name="T15" fmla="*/ 0 h 335"/>
              <a:gd name="T16" fmla="*/ 82 w 412"/>
              <a:gd name="T17" fmla="*/ 20 h 335"/>
              <a:gd name="T18" fmla="*/ 0 w 412"/>
              <a:gd name="T19" fmla="*/ 20 h 335"/>
              <a:gd name="T20" fmla="*/ 0 w 412"/>
              <a:gd name="T21" fmla="*/ 34 h 335"/>
              <a:gd name="T22" fmla="*/ 45 w 412"/>
              <a:gd name="T23" fmla="*/ 149 h 335"/>
              <a:gd name="T24" fmla="*/ 115 w 412"/>
              <a:gd name="T25" fmla="*/ 174 h 335"/>
              <a:gd name="T26" fmla="*/ 128 w 412"/>
              <a:gd name="T27" fmla="*/ 174 h 335"/>
              <a:gd name="T28" fmla="*/ 182 w 412"/>
              <a:gd name="T29" fmla="*/ 218 h 335"/>
              <a:gd name="T30" fmla="*/ 182 w 412"/>
              <a:gd name="T31" fmla="*/ 277 h 335"/>
              <a:gd name="T32" fmla="*/ 122 w 412"/>
              <a:gd name="T33" fmla="*/ 277 h 335"/>
              <a:gd name="T34" fmla="*/ 122 w 412"/>
              <a:gd name="T35" fmla="*/ 314 h 335"/>
              <a:gd name="T36" fmla="*/ 102 w 412"/>
              <a:gd name="T37" fmla="*/ 314 h 335"/>
              <a:gd name="T38" fmla="*/ 102 w 412"/>
              <a:gd name="T39" fmla="*/ 335 h 335"/>
              <a:gd name="T40" fmla="*/ 206 w 412"/>
              <a:gd name="T41" fmla="*/ 335 h 335"/>
              <a:gd name="T42" fmla="*/ 207 w 412"/>
              <a:gd name="T43" fmla="*/ 335 h 335"/>
              <a:gd name="T44" fmla="*/ 310 w 412"/>
              <a:gd name="T45" fmla="*/ 335 h 335"/>
              <a:gd name="T46" fmla="*/ 310 w 412"/>
              <a:gd name="T47" fmla="*/ 314 h 335"/>
              <a:gd name="T48" fmla="*/ 290 w 412"/>
              <a:gd name="T49" fmla="*/ 314 h 335"/>
              <a:gd name="T50" fmla="*/ 290 w 412"/>
              <a:gd name="T51" fmla="*/ 277 h 335"/>
              <a:gd name="T52" fmla="*/ 231 w 412"/>
              <a:gd name="T53" fmla="*/ 277 h 335"/>
              <a:gd name="T54" fmla="*/ 231 w 412"/>
              <a:gd name="T55" fmla="*/ 218 h 335"/>
              <a:gd name="T56" fmla="*/ 285 w 412"/>
              <a:gd name="T57" fmla="*/ 174 h 335"/>
              <a:gd name="T58" fmla="*/ 297 w 412"/>
              <a:gd name="T59" fmla="*/ 174 h 335"/>
              <a:gd name="T60" fmla="*/ 367 w 412"/>
              <a:gd name="T61" fmla="*/ 149 h 335"/>
              <a:gd name="T62" fmla="*/ 412 w 412"/>
              <a:gd name="T63" fmla="*/ 34 h 335"/>
              <a:gd name="T64" fmla="*/ 412 w 412"/>
              <a:gd name="T65" fmla="*/ 20 h 335"/>
              <a:gd name="T66" fmla="*/ 331 w 412"/>
              <a:gd name="T67" fmla="*/ 20 h 335"/>
              <a:gd name="T68" fmla="*/ 63 w 412"/>
              <a:gd name="T69" fmla="*/ 129 h 335"/>
              <a:gd name="T70" fmla="*/ 28 w 412"/>
              <a:gd name="T71" fmla="*/ 47 h 335"/>
              <a:gd name="T72" fmla="*/ 83 w 412"/>
              <a:gd name="T73" fmla="*/ 47 h 335"/>
              <a:gd name="T74" fmla="*/ 104 w 412"/>
              <a:gd name="T75" fmla="*/ 132 h 335"/>
              <a:gd name="T76" fmla="*/ 111 w 412"/>
              <a:gd name="T77" fmla="*/ 147 h 335"/>
              <a:gd name="T78" fmla="*/ 63 w 412"/>
              <a:gd name="T79" fmla="*/ 129 h 335"/>
              <a:gd name="T80" fmla="*/ 349 w 412"/>
              <a:gd name="T81" fmla="*/ 129 h 335"/>
              <a:gd name="T82" fmla="*/ 301 w 412"/>
              <a:gd name="T83" fmla="*/ 147 h 335"/>
              <a:gd name="T84" fmla="*/ 308 w 412"/>
              <a:gd name="T85" fmla="*/ 132 h 335"/>
              <a:gd name="T86" fmla="*/ 329 w 412"/>
              <a:gd name="T87" fmla="*/ 47 h 335"/>
              <a:gd name="T88" fmla="*/ 384 w 412"/>
              <a:gd name="T89" fmla="*/ 47 h 335"/>
              <a:gd name="T90" fmla="*/ 349 w 412"/>
              <a:gd name="T91" fmla="*/ 12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12" h="335">
                <a:moveTo>
                  <a:pt x="331" y="20"/>
                </a:moveTo>
                <a:cubicBezTo>
                  <a:pt x="331" y="8"/>
                  <a:pt x="330" y="0"/>
                  <a:pt x="330" y="0"/>
                </a:cubicBezTo>
                <a:lnTo>
                  <a:pt x="207" y="0"/>
                </a:lnTo>
                <a:lnTo>
                  <a:pt x="207" y="0"/>
                </a:lnTo>
                <a:lnTo>
                  <a:pt x="206" y="0"/>
                </a:lnTo>
                <a:lnTo>
                  <a:pt x="206" y="0"/>
                </a:lnTo>
                <a:lnTo>
                  <a:pt x="206" y="0"/>
                </a:lnTo>
                <a:lnTo>
                  <a:pt x="82" y="0"/>
                </a:lnTo>
                <a:cubicBezTo>
                  <a:pt x="82" y="0"/>
                  <a:pt x="82" y="8"/>
                  <a:pt x="82" y="20"/>
                </a:cubicBezTo>
                <a:lnTo>
                  <a:pt x="0" y="20"/>
                </a:lnTo>
                <a:lnTo>
                  <a:pt x="0" y="34"/>
                </a:lnTo>
                <a:cubicBezTo>
                  <a:pt x="0" y="37"/>
                  <a:pt x="1" y="110"/>
                  <a:pt x="45" y="149"/>
                </a:cubicBezTo>
                <a:cubicBezTo>
                  <a:pt x="64" y="166"/>
                  <a:pt x="87" y="174"/>
                  <a:pt x="115" y="174"/>
                </a:cubicBezTo>
                <a:cubicBezTo>
                  <a:pt x="119" y="174"/>
                  <a:pt x="123" y="174"/>
                  <a:pt x="128" y="174"/>
                </a:cubicBezTo>
                <a:cubicBezTo>
                  <a:pt x="143" y="195"/>
                  <a:pt x="161" y="210"/>
                  <a:pt x="182" y="218"/>
                </a:cubicBezTo>
                <a:lnTo>
                  <a:pt x="182" y="277"/>
                </a:lnTo>
                <a:lnTo>
                  <a:pt x="122" y="277"/>
                </a:lnTo>
                <a:lnTo>
                  <a:pt x="122" y="314"/>
                </a:lnTo>
                <a:lnTo>
                  <a:pt x="102" y="314"/>
                </a:lnTo>
                <a:lnTo>
                  <a:pt x="102" y="335"/>
                </a:lnTo>
                <a:lnTo>
                  <a:pt x="206" y="335"/>
                </a:lnTo>
                <a:lnTo>
                  <a:pt x="207" y="335"/>
                </a:lnTo>
                <a:lnTo>
                  <a:pt x="310" y="335"/>
                </a:lnTo>
                <a:lnTo>
                  <a:pt x="310" y="314"/>
                </a:lnTo>
                <a:lnTo>
                  <a:pt x="290" y="314"/>
                </a:lnTo>
                <a:lnTo>
                  <a:pt x="290" y="277"/>
                </a:lnTo>
                <a:lnTo>
                  <a:pt x="231" y="277"/>
                </a:lnTo>
                <a:lnTo>
                  <a:pt x="231" y="218"/>
                </a:lnTo>
                <a:cubicBezTo>
                  <a:pt x="251" y="210"/>
                  <a:pt x="269" y="195"/>
                  <a:pt x="285" y="174"/>
                </a:cubicBezTo>
                <a:cubicBezTo>
                  <a:pt x="289" y="174"/>
                  <a:pt x="293" y="174"/>
                  <a:pt x="297" y="174"/>
                </a:cubicBezTo>
                <a:cubicBezTo>
                  <a:pt x="325" y="174"/>
                  <a:pt x="348" y="166"/>
                  <a:pt x="367" y="149"/>
                </a:cubicBezTo>
                <a:cubicBezTo>
                  <a:pt x="412" y="110"/>
                  <a:pt x="412" y="37"/>
                  <a:pt x="412" y="34"/>
                </a:cubicBezTo>
                <a:lnTo>
                  <a:pt x="412" y="20"/>
                </a:lnTo>
                <a:lnTo>
                  <a:pt x="331" y="20"/>
                </a:lnTo>
                <a:close/>
                <a:moveTo>
                  <a:pt x="63" y="129"/>
                </a:moveTo>
                <a:cubicBezTo>
                  <a:pt x="38" y="107"/>
                  <a:pt x="30" y="68"/>
                  <a:pt x="28" y="47"/>
                </a:cubicBezTo>
                <a:lnTo>
                  <a:pt x="83" y="47"/>
                </a:lnTo>
                <a:cubicBezTo>
                  <a:pt x="86" y="73"/>
                  <a:pt x="91" y="105"/>
                  <a:pt x="104" y="132"/>
                </a:cubicBezTo>
                <a:cubicBezTo>
                  <a:pt x="106" y="138"/>
                  <a:pt x="109" y="142"/>
                  <a:pt x="111" y="147"/>
                </a:cubicBezTo>
                <a:cubicBezTo>
                  <a:pt x="92" y="146"/>
                  <a:pt x="76" y="140"/>
                  <a:pt x="63" y="129"/>
                </a:cubicBezTo>
                <a:close/>
                <a:moveTo>
                  <a:pt x="349" y="129"/>
                </a:moveTo>
                <a:cubicBezTo>
                  <a:pt x="336" y="141"/>
                  <a:pt x="320" y="146"/>
                  <a:pt x="301" y="147"/>
                </a:cubicBezTo>
                <a:cubicBezTo>
                  <a:pt x="304" y="142"/>
                  <a:pt x="306" y="138"/>
                  <a:pt x="308" y="132"/>
                </a:cubicBezTo>
                <a:cubicBezTo>
                  <a:pt x="321" y="105"/>
                  <a:pt x="327" y="73"/>
                  <a:pt x="329" y="47"/>
                </a:cubicBezTo>
                <a:lnTo>
                  <a:pt x="384" y="47"/>
                </a:lnTo>
                <a:cubicBezTo>
                  <a:pt x="382" y="68"/>
                  <a:pt x="375" y="107"/>
                  <a:pt x="349" y="1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0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3AFC7172-A9D0-4C3E-84B9-8BFCE4F0B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208132"/>
              </p:ext>
            </p:extLst>
          </p:nvPr>
        </p:nvGraphicFramePr>
        <p:xfrm>
          <a:off x="4724400" y="1968014"/>
          <a:ext cx="6353013" cy="3747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3CE064EE-9530-498F-A5DA-1E0068174DF7}"/>
              </a:ext>
            </a:extLst>
          </p:cNvPr>
          <p:cNvSpPr txBox="1"/>
          <p:nvPr/>
        </p:nvSpPr>
        <p:spPr>
          <a:xfrm>
            <a:off x="660400" y="2678422"/>
            <a:ext cx="3659290" cy="2973122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在这个文本框中的内容你可根据情况调整文字大小、间距、文字颜色。在这个文本框中的内容你可根据情况调整文字大小、间距、文字颜色。在这个文本框中的内容你可根据情况调整文字大小、间距、文字颜色。</a:t>
            </a:r>
          </a:p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584200" y="2025312"/>
            <a:ext cx="564070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数据分析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工作亮点展示</a:t>
            </a:r>
          </a:p>
        </p:txBody>
      </p:sp>
    </p:spTree>
    <p:extLst>
      <p:ext uri="{BB962C8B-B14F-4D97-AF65-F5344CB8AC3E}">
        <p14:creationId xmlns:p14="http://schemas.microsoft.com/office/powerpoint/2010/main" val="1911037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工作亮点展示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660400" y="1778000"/>
            <a:ext cx="2711450" cy="5461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546474" y="1778000"/>
            <a:ext cx="7972425" cy="5461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660400" y="2641600"/>
            <a:ext cx="2711450" cy="5461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546474" y="2641600"/>
            <a:ext cx="7972425" cy="5461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660400" y="3505200"/>
            <a:ext cx="2711450" cy="5461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546474" y="3505200"/>
            <a:ext cx="7972425" cy="5461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60400" y="4368800"/>
            <a:ext cx="2711450" cy="5461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546474" y="4368800"/>
            <a:ext cx="7972425" cy="5461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60400" y="5232400"/>
            <a:ext cx="2711450" cy="5461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546474" y="5232400"/>
            <a:ext cx="7972425" cy="5461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1207135" y="1789440"/>
            <a:ext cx="161798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项目一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1207135" y="2653040"/>
            <a:ext cx="161798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项目二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1207135" y="3520535"/>
            <a:ext cx="161798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项目三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1207135" y="4372383"/>
            <a:ext cx="161798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项目四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1207135" y="5239878"/>
            <a:ext cx="161798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项目五</a:t>
            </a:r>
          </a:p>
        </p:txBody>
      </p:sp>
      <p:sp>
        <p:nvSpPr>
          <p:cNvPr id="20" name="矩形 19"/>
          <p:cNvSpPr/>
          <p:nvPr/>
        </p:nvSpPr>
        <p:spPr>
          <a:xfrm>
            <a:off x="3842385" y="1856859"/>
            <a:ext cx="7540623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在这个文本框中的内容你可根据情况调整文字大小、间距、文字颜色。</a:t>
            </a:r>
          </a:p>
        </p:txBody>
      </p:sp>
      <p:sp>
        <p:nvSpPr>
          <p:cNvPr id="21" name="矩形 20"/>
          <p:cNvSpPr/>
          <p:nvPr/>
        </p:nvSpPr>
        <p:spPr>
          <a:xfrm>
            <a:off x="3842385" y="2728216"/>
            <a:ext cx="7540623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在这个文本框中的内容你可根据情况调整文字大小、间距、文字颜色。</a:t>
            </a:r>
          </a:p>
        </p:txBody>
      </p:sp>
      <p:sp>
        <p:nvSpPr>
          <p:cNvPr id="22" name="矩形 21"/>
          <p:cNvSpPr/>
          <p:nvPr/>
        </p:nvSpPr>
        <p:spPr>
          <a:xfrm>
            <a:off x="3842385" y="3593584"/>
            <a:ext cx="7540623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在这个文本框中的内容你可根据情况调整文字大小、间距、文字颜色。</a:t>
            </a:r>
          </a:p>
        </p:txBody>
      </p:sp>
      <p:sp>
        <p:nvSpPr>
          <p:cNvPr id="23" name="矩形 22"/>
          <p:cNvSpPr/>
          <p:nvPr/>
        </p:nvSpPr>
        <p:spPr>
          <a:xfrm>
            <a:off x="3842385" y="4453681"/>
            <a:ext cx="7540623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在这个文本框中的内容你可根据情况调整文字大小、间距、文字颜色。</a:t>
            </a:r>
          </a:p>
        </p:txBody>
      </p:sp>
      <p:sp>
        <p:nvSpPr>
          <p:cNvPr id="24" name="矩形 23"/>
          <p:cNvSpPr/>
          <p:nvPr/>
        </p:nvSpPr>
        <p:spPr>
          <a:xfrm>
            <a:off x="3842385" y="5319049"/>
            <a:ext cx="7540623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在这个文本框中的内容你可根据情况调整文字大小、间距、文字颜色。</a:t>
            </a:r>
          </a:p>
        </p:txBody>
      </p:sp>
    </p:spTree>
    <p:extLst>
      <p:ext uri="{BB962C8B-B14F-4D97-AF65-F5344CB8AC3E}">
        <p14:creationId xmlns:p14="http://schemas.microsoft.com/office/powerpoint/2010/main" val="1963536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获得成就</a:t>
            </a:r>
          </a:p>
        </p:txBody>
      </p:sp>
      <p:sp>
        <p:nvSpPr>
          <p:cNvPr id="10" name="圆角矩形 16">
            <a:extLst>
              <a:ext uri="{FF2B5EF4-FFF2-40B4-BE49-F238E27FC236}">
                <a16:creationId xmlns:a16="http://schemas.microsoft.com/office/drawing/2014/main" id="{F8DE9017-B482-48E5-850A-F5CB74A922B9}"/>
              </a:ext>
            </a:extLst>
          </p:cNvPr>
          <p:cNvSpPr/>
          <p:nvPr/>
        </p:nvSpPr>
        <p:spPr>
          <a:xfrm>
            <a:off x="687559" y="1623344"/>
            <a:ext cx="10788650" cy="4207783"/>
          </a:xfrm>
          <a:prstGeom prst="roundRect">
            <a:avLst>
              <a:gd name="adj" fmla="val 393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圆角矩形 16">
            <a:extLst>
              <a:ext uri="{FF2B5EF4-FFF2-40B4-BE49-F238E27FC236}">
                <a16:creationId xmlns:a16="http://schemas.microsoft.com/office/drawing/2014/main" id="{F8DE9017-B482-48E5-850A-F5CB74A922B9}"/>
              </a:ext>
            </a:extLst>
          </p:cNvPr>
          <p:cNvSpPr/>
          <p:nvPr/>
        </p:nvSpPr>
        <p:spPr>
          <a:xfrm>
            <a:off x="687559" y="1623344"/>
            <a:ext cx="10788650" cy="4207783"/>
          </a:xfrm>
          <a:prstGeom prst="roundRect">
            <a:avLst>
              <a:gd name="adj" fmla="val 3937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meda_95289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8516257" y="2135138"/>
            <a:ext cx="2327334" cy="3204433"/>
          </a:xfrm>
          <a:custGeom>
            <a:avLst/>
            <a:gdLst>
              <a:gd name="connsiteX0" fmla="*/ 298854 w 441118"/>
              <a:gd name="connsiteY0" fmla="*/ 436306 h 607361"/>
              <a:gd name="connsiteX1" fmla="*/ 333274 w 441118"/>
              <a:gd name="connsiteY1" fmla="*/ 558744 h 607361"/>
              <a:gd name="connsiteX2" fmla="*/ 330969 w 441118"/>
              <a:gd name="connsiteY2" fmla="*/ 560738 h 607361"/>
              <a:gd name="connsiteX3" fmla="*/ 287944 w 441118"/>
              <a:gd name="connsiteY3" fmla="*/ 602778 h 607361"/>
              <a:gd name="connsiteX4" fmla="*/ 267661 w 441118"/>
              <a:gd name="connsiteY4" fmla="*/ 597408 h 607361"/>
              <a:gd name="connsiteX5" fmla="*/ 225097 w 441118"/>
              <a:gd name="connsiteY5" fmla="*/ 449348 h 607361"/>
              <a:gd name="connsiteX6" fmla="*/ 298854 w 441118"/>
              <a:gd name="connsiteY6" fmla="*/ 436306 h 607361"/>
              <a:gd name="connsiteX7" fmla="*/ 142328 w 441118"/>
              <a:gd name="connsiteY7" fmla="*/ 436306 h 607361"/>
              <a:gd name="connsiteX8" fmla="*/ 215923 w 441118"/>
              <a:gd name="connsiteY8" fmla="*/ 449348 h 607361"/>
              <a:gd name="connsiteX9" fmla="*/ 173518 w 441118"/>
              <a:gd name="connsiteY9" fmla="*/ 597408 h 607361"/>
              <a:gd name="connsiteX10" fmla="*/ 153237 w 441118"/>
              <a:gd name="connsiteY10" fmla="*/ 602778 h 607361"/>
              <a:gd name="connsiteX11" fmla="*/ 110217 w 441118"/>
              <a:gd name="connsiteY11" fmla="*/ 560738 h 607361"/>
              <a:gd name="connsiteX12" fmla="*/ 107605 w 441118"/>
              <a:gd name="connsiteY12" fmla="*/ 558590 h 607361"/>
              <a:gd name="connsiteX13" fmla="*/ 391645 w 441118"/>
              <a:gd name="connsiteY13" fmla="*/ 377878 h 607361"/>
              <a:gd name="connsiteX14" fmla="*/ 440353 w 441118"/>
              <a:gd name="connsiteY14" fmla="*/ 548000 h 607361"/>
              <a:gd name="connsiteX15" fmla="*/ 425910 w 441118"/>
              <a:gd name="connsiteY15" fmla="*/ 563340 h 607361"/>
              <a:gd name="connsiteX16" fmla="*/ 365524 w 441118"/>
              <a:gd name="connsiteY16" fmla="*/ 550608 h 607361"/>
              <a:gd name="connsiteX17" fmla="*/ 362758 w 441118"/>
              <a:gd name="connsiteY17" fmla="*/ 550301 h 607361"/>
              <a:gd name="connsiteX18" fmla="*/ 327417 w 441118"/>
              <a:gd name="connsiteY18" fmla="*/ 424512 h 607361"/>
              <a:gd name="connsiteX19" fmla="*/ 390569 w 441118"/>
              <a:gd name="connsiteY19" fmla="*/ 379105 h 607361"/>
              <a:gd name="connsiteX20" fmla="*/ 391645 w 441118"/>
              <a:gd name="connsiteY20" fmla="*/ 377878 h 607361"/>
              <a:gd name="connsiteX21" fmla="*/ 49524 w 441118"/>
              <a:gd name="connsiteY21" fmla="*/ 377878 h 607361"/>
              <a:gd name="connsiteX22" fmla="*/ 50599 w 441118"/>
              <a:gd name="connsiteY22" fmla="*/ 379105 h 607361"/>
              <a:gd name="connsiteX23" fmla="*/ 113745 w 441118"/>
              <a:gd name="connsiteY23" fmla="*/ 424512 h 607361"/>
              <a:gd name="connsiteX24" fmla="*/ 78101 w 441118"/>
              <a:gd name="connsiteY24" fmla="*/ 550301 h 607361"/>
              <a:gd name="connsiteX25" fmla="*/ 75489 w 441118"/>
              <a:gd name="connsiteY25" fmla="*/ 550608 h 607361"/>
              <a:gd name="connsiteX26" fmla="*/ 15109 w 441118"/>
              <a:gd name="connsiteY26" fmla="*/ 563340 h 607361"/>
              <a:gd name="connsiteX27" fmla="*/ 820 w 441118"/>
              <a:gd name="connsiteY27" fmla="*/ 548000 h 607361"/>
              <a:gd name="connsiteX28" fmla="*/ 220581 w 441118"/>
              <a:gd name="connsiteY28" fmla="*/ 73035 h 607361"/>
              <a:gd name="connsiteX29" fmla="*/ 357125 w 441118"/>
              <a:gd name="connsiteY29" fmla="*/ 209332 h 607361"/>
              <a:gd name="connsiteX30" fmla="*/ 220581 w 441118"/>
              <a:gd name="connsiteY30" fmla="*/ 345629 h 607361"/>
              <a:gd name="connsiteX31" fmla="*/ 84037 w 441118"/>
              <a:gd name="connsiteY31" fmla="*/ 209332 h 607361"/>
              <a:gd name="connsiteX32" fmla="*/ 220581 w 441118"/>
              <a:gd name="connsiteY32" fmla="*/ 73035 h 607361"/>
              <a:gd name="connsiteX33" fmla="*/ 220504 w 441118"/>
              <a:gd name="connsiteY33" fmla="*/ 42342 h 607361"/>
              <a:gd name="connsiteX34" fmla="*/ 53337 w 441118"/>
              <a:gd name="connsiteY34" fmla="*/ 209256 h 607361"/>
              <a:gd name="connsiteX35" fmla="*/ 220504 w 441118"/>
              <a:gd name="connsiteY35" fmla="*/ 376323 h 607361"/>
              <a:gd name="connsiteX36" fmla="*/ 387824 w 441118"/>
              <a:gd name="connsiteY36" fmla="*/ 209256 h 607361"/>
              <a:gd name="connsiteX37" fmla="*/ 220504 w 441118"/>
              <a:gd name="connsiteY37" fmla="*/ 42342 h 607361"/>
              <a:gd name="connsiteX38" fmla="*/ 220504 w 441118"/>
              <a:gd name="connsiteY38" fmla="*/ 0 h 607361"/>
              <a:gd name="connsiteX39" fmla="*/ 430230 w 441118"/>
              <a:gd name="connsiteY39" fmla="*/ 209256 h 607361"/>
              <a:gd name="connsiteX40" fmla="*/ 220504 w 441118"/>
              <a:gd name="connsiteY40" fmla="*/ 418665 h 607361"/>
              <a:gd name="connsiteX41" fmla="*/ 10931 w 441118"/>
              <a:gd name="connsiteY41" fmla="*/ 209256 h 607361"/>
              <a:gd name="connsiteX42" fmla="*/ 220504 w 441118"/>
              <a:gd name="connsiteY42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41118" h="607361">
                <a:moveTo>
                  <a:pt x="298854" y="436306"/>
                </a:moveTo>
                <a:lnTo>
                  <a:pt x="333274" y="558744"/>
                </a:lnTo>
                <a:cubicBezTo>
                  <a:pt x="332352" y="559357"/>
                  <a:pt x="331584" y="559971"/>
                  <a:pt x="330969" y="560738"/>
                </a:cubicBezTo>
                <a:lnTo>
                  <a:pt x="287944" y="602778"/>
                </a:lnTo>
                <a:cubicBezTo>
                  <a:pt x="279800" y="610603"/>
                  <a:pt x="270734" y="608148"/>
                  <a:pt x="267661" y="597408"/>
                </a:cubicBezTo>
                <a:lnTo>
                  <a:pt x="225097" y="449348"/>
                </a:lnTo>
                <a:cubicBezTo>
                  <a:pt x="250605" y="448734"/>
                  <a:pt x="275344" y="444438"/>
                  <a:pt x="298854" y="436306"/>
                </a:cubicBezTo>
                <a:close/>
                <a:moveTo>
                  <a:pt x="142328" y="436306"/>
                </a:moveTo>
                <a:cubicBezTo>
                  <a:pt x="165836" y="444438"/>
                  <a:pt x="190572" y="448734"/>
                  <a:pt x="215923" y="449348"/>
                </a:cubicBezTo>
                <a:lnTo>
                  <a:pt x="173518" y="597408"/>
                </a:lnTo>
                <a:cubicBezTo>
                  <a:pt x="170445" y="608148"/>
                  <a:pt x="161380" y="610603"/>
                  <a:pt x="153237" y="602778"/>
                </a:cubicBezTo>
                <a:lnTo>
                  <a:pt x="110217" y="560738"/>
                </a:lnTo>
                <a:cubicBezTo>
                  <a:pt x="109449" y="559971"/>
                  <a:pt x="108527" y="559204"/>
                  <a:pt x="107605" y="558590"/>
                </a:cubicBezTo>
                <a:close/>
                <a:moveTo>
                  <a:pt x="391645" y="377878"/>
                </a:moveTo>
                <a:lnTo>
                  <a:pt x="440353" y="548000"/>
                </a:lnTo>
                <a:cubicBezTo>
                  <a:pt x="443426" y="558738"/>
                  <a:pt x="436973" y="565794"/>
                  <a:pt x="425910" y="563340"/>
                </a:cubicBezTo>
                <a:lnTo>
                  <a:pt x="365524" y="550608"/>
                </a:lnTo>
                <a:cubicBezTo>
                  <a:pt x="364602" y="550454"/>
                  <a:pt x="363680" y="550301"/>
                  <a:pt x="362758" y="550301"/>
                </a:cubicBezTo>
                <a:lnTo>
                  <a:pt x="327417" y="424512"/>
                </a:lnTo>
                <a:cubicBezTo>
                  <a:pt x="350465" y="413007"/>
                  <a:pt x="371823" y="397820"/>
                  <a:pt x="390569" y="379105"/>
                </a:cubicBezTo>
                <a:cubicBezTo>
                  <a:pt x="390876" y="378645"/>
                  <a:pt x="391184" y="378338"/>
                  <a:pt x="391645" y="377878"/>
                </a:cubicBezTo>
                <a:close/>
                <a:moveTo>
                  <a:pt x="49524" y="377878"/>
                </a:moveTo>
                <a:cubicBezTo>
                  <a:pt x="49831" y="378338"/>
                  <a:pt x="50292" y="378645"/>
                  <a:pt x="50599" y="379105"/>
                </a:cubicBezTo>
                <a:cubicBezTo>
                  <a:pt x="69343" y="397820"/>
                  <a:pt x="90699" y="413007"/>
                  <a:pt x="113745" y="424512"/>
                </a:cubicBezTo>
                <a:lnTo>
                  <a:pt x="78101" y="550301"/>
                </a:lnTo>
                <a:cubicBezTo>
                  <a:pt x="77179" y="550454"/>
                  <a:pt x="76411" y="550454"/>
                  <a:pt x="75489" y="550608"/>
                </a:cubicBezTo>
                <a:lnTo>
                  <a:pt x="15109" y="563340"/>
                </a:lnTo>
                <a:cubicBezTo>
                  <a:pt x="4200" y="565794"/>
                  <a:pt x="-2406" y="558738"/>
                  <a:pt x="820" y="548000"/>
                </a:cubicBezTo>
                <a:close/>
                <a:moveTo>
                  <a:pt x="220581" y="73035"/>
                </a:moveTo>
                <a:cubicBezTo>
                  <a:pt x="295992" y="73035"/>
                  <a:pt x="357125" y="134057"/>
                  <a:pt x="357125" y="209332"/>
                </a:cubicBezTo>
                <a:cubicBezTo>
                  <a:pt x="357125" y="284607"/>
                  <a:pt x="295992" y="345629"/>
                  <a:pt x="220581" y="345629"/>
                </a:cubicBezTo>
                <a:cubicBezTo>
                  <a:pt x="145170" y="345629"/>
                  <a:pt x="84037" y="284607"/>
                  <a:pt x="84037" y="209332"/>
                </a:cubicBezTo>
                <a:cubicBezTo>
                  <a:pt x="84037" y="134057"/>
                  <a:pt x="145170" y="73035"/>
                  <a:pt x="220581" y="73035"/>
                </a:cubicBezTo>
                <a:close/>
                <a:moveTo>
                  <a:pt x="220504" y="42342"/>
                </a:moveTo>
                <a:cubicBezTo>
                  <a:pt x="128317" y="42342"/>
                  <a:pt x="53337" y="117208"/>
                  <a:pt x="53337" y="209256"/>
                </a:cubicBezTo>
                <a:cubicBezTo>
                  <a:pt x="53337" y="301457"/>
                  <a:pt x="128317" y="376323"/>
                  <a:pt x="220504" y="376323"/>
                </a:cubicBezTo>
                <a:cubicBezTo>
                  <a:pt x="312691" y="376323"/>
                  <a:pt x="387824" y="301457"/>
                  <a:pt x="387824" y="209256"/>
                </a:cubicBezTo>
                <a:cubicBezTo>
                  <a:pt x="387824" y="117208"/>
                  <a:pt x="312691" y="42342"/>
                  <a:pt x="220504" y="42342"/>
                </a:cubicBezTo>
                <a:close/>
                <a:moveTo>
                  <a:pt x="220504" y="0"/>
                </a:moveTo>
                <a:cubicBezTo>
                  <a:pt x="336353" y="0"/>
                  <a:pt x="430230" y="93736"/>
                  <a:pt x="430230" y="209256"/>
                </a:cubicBezTo>
                <a:cubicBezTo>
                  <a:pt x="430230" y="324930"/>
                  <a:pt x="336353" y="418665"/>
                  <a:pt x="220504" y="418665"/>
                </a:cubicBezTo>
                <a:cubicBezTo>
                  <a:pt x="104809" y="418665"/>
                  <a:pt x="10931" y="324930"/>
                  <a:pt x="10931" y="209256"/>
                </a:cubicBezTo>
                <a:cubicBezTo>
                  <a:pt x="10931" y="93736"/>
                  <a:pt x="104809" y="0"/>
                  <a:pt x="220504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50000"/>
                </a:schemeClr>
              </a:gs>
              <a:gs pos="0">
                <a:schemeClr val="bg1"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266">
            <a:extLst>
              <a:ext uri="{FF2B5EF4-FFF2-40B4-BE49-F238E27FC236}">
                <a16:creationId xmlns:a16="http://schemas.microsoft.com/office/drawing/2014/main" id="{87FB76B5-1A8A-4CC6-B758-B5B22CE65574}"/>
              </a:ext>
            </a:extLst>
          </p:cNvPr>
          <p:cNvSpPr>
            <a:spLocks/>
          </p:cNvSpPr>
          <p:nvPr/>
        </p:nvSpPr>
        <p:spPr bwMode="auto">
          <a:xfrm>
            <a:off x="3828894" y="2521552"/>
            <a:ext cx="465547" cy="975536"/>
          </a:xfrm>
          <a:custGeom>
            <a:avLst/>
            <a:gdLst>
              <a:gd name="T0" fmla="*/ 683 w 900"/>
              <a:gd name="T1" fmla="*/ 1322 h 1887"/>
              <a:gd name="T2" fmla="*/ 621 w 900"/>
              <a:gd name="T3" fmla="*/ 1439 h 1887"/>
              <a:gd name="T4" fmla="*/ 824 w 900"/>
              <a:gd name="T5" fmla="*/ 1387 h 1887"/>
              <a:gd name="T6" fmla="*/ 479 w 900"/>
              <a:gd name="T7" fmla="*/ 1621 h 1887"/>
              <a:gd name="T8" fmla="*/ 762 w 900"/>
              <a:gd name="T9" fmla="*/ 1543 h 1887"/>
              <a:gd name="T10" fmla="*/ 431 w 900"/>
              <a:gd name="T11" fmla="*/ 1687 h 1887"/>
              <a:gd name="T12" fmla="*/ 436 w 900"/>
              <a:gd name="T13" fmla="*/ 1733 h 1887"/>
              <a:gd name="T14" fmla="*/ 559 w 900"/>
              <a:gd name="T15" fmla="*/ 1792 h 1887"/>
              <a:gd name="T16" fmla="*/ 194 w 900"/>
              <a:gd name="T17" fmla="*/ 1826 h 1887"/>
              <a:gd name="T18" fmla="*/ 51 w 900"/>
              <a:gd name="T19" fmla="*/ 1867 h 1887"/>
              <a:gd name="T20" fmla="*/ 309 w 900"/>
              <a:gd name="T21" fmla="*/ 1508 h 1887"/>
              <a:gd name="T22" fmla="*/ 270 w 900"/>
              <a:gd name="T23" fmla="*/ 1764 h 1887"/>
              <a:gd name="T24" fmla="*/ 434 w 900"/>
              <a:gd name="T25" fmla="*/ 1368 h 1887"/>
              <a:gd name="T26" fmla="*/ 466 w 900"/>
              <a:gd name="T27" fmla="*/ 1606 h 1887"/>
              <a:gd name="T28" fmla="*/ 495 w 900"/>
              <a:gd name="T29" fmla="*/ 1364 h 1887"/>
              <a:gd name="T30" fmla="*/ 599 w 900"/>
              <a:gd name="T31" fmla="*/ 1435 h 1887"/>
              <a:gd name="T32" fmla="*/ 581 w 900"/>
              <a:gd name="T33" fmla="*/ 1221 h 1887"/>
              <a:gd name="T34" fmla="*/ 686 w 900"/>
              <a:gd name="T35" fmla="*/ 1249 h 1887"/>
              <a:gd name="T36" fmla="*/ 599 w 900"/>
              <a:gd name="T37" fmla="*/ 997 h 1887"/>
              <a:gd name="T38" fmla="*/ 731 w 900"/>
              <a:gd name="T39" fmla="*/ 946 h 1887"/>
              <a:gd name="T40" fmla="*/ 563 w 900"/>
              <a:gd name="T41" fmla="*/ 759 h 1887"/>
              <a:gd name="T42" fmla="*/ 715 w 900"/>
              <a:gd name="T43" fmla="*/ 772 h 1887"/>
              <a:gd name="T44" fmla="*/ 526 w 900"/>
              <a:gd name="T45" fmla="*/ 622 h 1887"/>
              <a:gd name="T46" fmla="*/ 669 w 900"/>
              <a:gd name="T47" fmla="*/ 618 h 1887"/>
              <a:gd name="T48" fmla="*/ 562 w 900"/>
              <a:gd name="T49" fmla="*/ 494 h 1887"/>
              <a:gd name="T50" fmla="*/ 592 w 900"/>
              <a:gd name="T51" fmla="*/ 471 h 1887"/>
              <a:gd name="T52" fmla="*/ 556 w 900"/>
              <a:gd name="T53" fmla="*/ 410 h 1887"/>
              <a:gd name="T54" fmla="*/ 361 w 900"/>
              <a:gd name="T55" fmla="*/ 332 h 1887"/>
              <a:gd name="T56" fmla="*/ 443 w 900"/>
              <a:gd name="T57" fmla="*/ 279 h 1887"/>
              <a:gd name="T58" fmla="*/ 222 w 900"/>
              <a:gd name="T59" fmla="*/ 225 h 1887"/>
              <a:gd name="T60" fmla="*/ 197 w 900"/>
              <a:gd name="T61" fmla="*/ 187 h 1887"/>
              <a:gd name="T62" fmla="*/ 180 w 900"/>
              <a:gd name="T63" fmla="*/ 104 h 1887"/>
              <a:gd name="T64" fmla="*/ 204 w 900"/>
              <a:gd name="T65" fmla="*/ 84 h 1887"/>
              <a:gd name="T66" fmla="*/ 218 w 900"/>
              <a:gd name="T67" fmla="*/ 0 h 1887"/>
              <a:gd name="T68" fmla="*/ 338 w 900"/>
              <a:gd name="T69" fmla="*/ 171 h 1887"/>
              <a:gd name="T70" fmla="*/ 423 w 900"/>
              <a:gd name="T71" fmla="*/ 138 h 1887"/>
              <a:gd name="T72" fmla="*/ 472 w 900"/>
              <a:gd name="T73" fmla="*/ 272 h 1887"/>
              <a:gd name="T74" fmla="*/ 534 w 900"/>
              <a:gd name="T75" fmla="*/ 221 h 1887"/>
              <a:gd name="T76" fmla="*/ 573 w 900"/>
              <a:gd name="T77" fmla="*/ 398 h 1887"/>
              <a:gd name="T78" fmla="*/ 648 w 900"/>
              <a:gd name="T79" fmla="*/ 352 h 1887"/>
              <a:gd name="T80" fmla="*/ 654 w 900"/>
              <a:gd name="T81" fmla="*/ 522 h 1887"/>
              <a:gd name="T82" fmla="*/ 727 w 900"/>
              <a:gd name="T83" fmla="*/ 429 h 1887"/>
              <a:gd name="T84" fmla="*/ 790 w 900"/>
              <a:gd name="T85" fmla="*/ 517 h 1887"/>
              <a:gd name="T86" fmla="*/ 731 w 900"/>
              <a:gd name="T87" fmla="*/ 770 h 1887"/>
              <a:gd name="T88" fmla="*/ 859 w 900"/>
              <a:gd name="T89" fmla="*/ 692 h 1887"/>
              <a:gd name="T90" fmla="*/ 749 w 900"/>
              <a:gd name="T91" fmla="*/ 946 h 1887"/>
              <a:gd name="T92" fmla="*/ 849 w 900"/>
              <a:gd name="T93" fmla="*/ 902 h 1887"/>
              <a:gd name="T94" fmla="*/ 738 w 900"/>
              <a:gd name="T95" fmla="*/ 1127 h 1887"/>
              <a:gd name="T96" fmla="*/ 712 w 900"/>
              <a:gd name="T97" fmla="*/ 1236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00" h="1887">
                <a:moveTo>
                  <a:pt x="900" y="1106"/>
                </a:moveTo>
                <a:cubicBezTo>
                  <a:pt x="894" y="1125"/>
                  <a:pt x="889" y="1144"/>
                  <a:pt x="883" y="1163"/>
                </a:cubicBezTo>
                <a:cubicBezTo>
                  <a:pt x="869" y="1202"/>
                  <a:pt x="851" y="1239"/>
                  <a:pt x="823" y="1269"/>
                </a:cubicBezTo>
                <a:cubicBezTo>
                  <a:pt x="785" y="1310"/>
                  <a:pt x="739" y="1329"/>
                  <a:pt x="683" y="1322"/>
                </a:cubicBezTo>
                <a:cubicBezTo>
                  <a:pt x="679" y="1322"/>
                  <a:pt x="676" y="1322"/>
                  <a:pt x="674" y="1326"/>
                </a:cubicBezTo>
                <a:cubicBezTo>
                  <a:pt x="655" y="1364"/>
                  <a:pt x="636" y="1402"/>
                  <a:pt x="617" y="1440"/>
                </a:cubicBezTo>
                <a:cubicBezTo>
                  <a:pt x="616" y="1441"/>
                  <a:pt x="617" y="1441"/>
                  <a:pt x="616" y="1443"/>
                </a:cubicBezTo>
                <a:cubicBezTo>
                  <a:pt x="618" y="1441"/>
                  <a:pt x="620" y="1440"/>
                  <a:pt x="621" y="1439"/>
                </a:cubicBezTo>
                <a:cubicBezTo>
                  <a:pt x="651" y="1408"/>
                  <a:pt x="680" y="1377"/>
                  <a:pt x="717" y="1355"/>
                </a:cubicBezTo>
                <a:cubicBezTo>
                  <a:pt x="756" y="1330"/>
                  <a:pt x="800" y="1318"/>
                  <a:pt x="847" y="1322"/>
                </a:cubicBezTo>
                <a:cubicBezTo>
                  <a:pt x="850" y="1322"/>
                  <a:pt x="852" y="1323"/>
                  <a:pt x="858" y="1324"/>
                </a:cubicBezTo>
                <a:cubicBezTo>
                  <a:pt x="846" y="1346"/>
                  <a:pt x="836" y="1367"/>
                  <a:pt x="824" y="1387"/>
                </a:cubicBezTo>
                <a:cubicBezTo>
                  <a:pt x="803" y="1422"/>
                  <a:pt x="778" y="1454"/>
                  <a:pt x="746" y="1479"/>
                </a:cubicBezTo>
                <a:cubicBezTo>
                  <a:pt x="693" y="1520"/>
                  <a:pt x="635" y="1533"/>
                  <a:pt x="571" y="1510"/>
                </a:cubicBezTo>
                <a:cubicBezTo>
                  <a:pt x="555" y="1529"/>
                  <a:pt x="541" y="1548"/>
                  <a:pt x="525" y="1567"/>
                </a:cubicBezTo>
                <a:cubicBezTo>
                  <a:pt x="510" y="1585"/>
                  <a:pt x="494" y="1602"/>
                  <a:pt x="479" y="1621"/>
                </a:cubicBezTo>
                <a:cubicBezTo>
                  <a:pt x="482" y="1619"/>
                  <a:pt x="485" y="1617"/>
                  <a:pt x="489" y="1615"/>
                </a:cubicBezTo>
                <a:cubicBezTo>
                  <a:pt x="516" y="1598"/>
                  <a:pt x="543" y="1580"/>
                  <a:pt x="571" y="1565"/>
                </a:cubicBezTo>
                <a:cubicBezTo>
                  <a:pt x="610" y="1543"/>
                  <a:pt x="653" y="1530"/>
                  <a:pt x="699" y="1531"/>
                </a:cubicBezTo>
                <a:cubicBezTo>
                  <a:pt x="720" y="1532"/>
                  <a:pt x="741" y="1534"/>
                  <a:pt x="762" y="1543"/>
                </a:cubicBezTo>
                <a:cubicBezTo>
                  <a:pt x="752" y="1556"/>
                  <a:pt x="743" y="1569"/>
                  <a:pt x="733" y="1580"/>
                </a:cubicBezTo>
                <a:cubicBezTo>
                  <a:pt x="699" y="1619"/>
                  <a:pt x="663" y="1654"/>
                  <a:pt x="617" y="1678"/>
                </a:cubicBezTo>
                <a:cubicBezTo>
                  <a:pt x="563" y="1706"/>
                  <a:pt x="507" y="1717"/>
                  <a:pt x="448" y="1695"/>
                </a:cubicBezTo>
                <a:cubicBezTo>
                  <a:pt x="442" y="1693"/>
                  <a:pt x="437" y="1690"/>
                  <a:pt x="431" y="1687"/>
                </a:cubicBezTo>
                <a:cubicBezTo>
                  <a:pt x="426" y="1684"/>
                  <a:pt x="421" y="1681"/>
                  <a:pt x="418" y="1679"/>
                </a:cubicBezTo>
                <a:cubicBezTo>
                  <a:pt x="369" y="1714"/>
                  <a:pt x="322" y="1749"/>
                  <a:pt x="277" y="1781"/>
                </a:cubicBezTo>
                <a:cubicBezTo>
                  <a:pt x="286" y="1778"/>
                  <a:pt x="300" y="1772"/>
                  <a:pt x="313" y="1768"/>
                </a:cubicBezTo>
                <a:cubicBezTo>
                  <a:pt x="353" y="1753"/>
                  <a:pt x="394" y="1740"/>
                  <a:pt x="436" y="1733"/>
                </a:cubicBezTo>
                <a:cubicBezTo>
                  <a:pt x="482" y="1726"/>
                  <a:pt x="526" y="1729"/>
                  <a:pt x="569" y="1747"/>
                </a:cubicBezTo>
                <a:cubicBezTo>
                  <a:pt x="578" y="1750"/>
                  <a:pt x="585" y="1754"/>
                  <a:pt x="593" y="1758"/>
                </a:cubicBezTo>
                <a:cubicBezTo>
                  <a:pt x="595" y="1759"/>
                  <a:pt x="596" y="1760"/>
                  <a:pt x="598" y="1762"/>
                </a:cubicBezTo>
                <a:cubicBezTo>
                  <a:pt x="585" y="1772"/>
                  <a:pt x="572" y="1782"/>
                  <a:pt x="559" y="1792"/>
                </a:cubicBezTo>
                <a:cubicBezTo>
                  <a:pt x="517" y="1822"/>
                  <a:pt x="472" y="1848"/>
                  <a:pt x="423" y="1865"/>
                </a:cubicBezTo>
                <a:cubicBezTo>
                  <a:pt x="374" y="1881"/>
                  <a:pt x="325" y="1887"/>
                  <a:pt x="275" y="1874"/>
                </a:cubicBezTo>
                <a:cubicBezTo>
                  <a:pt x="245" y="1866"/>
                  <a:pt x="218" y="1852"/>
                  <a:pt x="197" y="1829"/>
                </a:cubicBezTo>
                <a:cubicBezTo>
                  <a:pt x="196" y="1827"/>
                  <a:pt x="194" y="1826"/>
                  <a:pt x="194" y="1826"/>
                </a:cubicBezTo>
                <a:cubicBezTo>
                  <a:pt x="159" y="1840"/>
                  <a:pt x="125" y="1855"/>
                  <a:pt x="91" y="1869"/>
                </a:cubicBezTo>
                <a:cubicBezTo>
                  <a:pt x="80" y="1874"/>
                  <a:pt x="68" y="1877"/>
                  <a:pt x="57" y="1881"/>
                </a:cubicBezTo>
                <a:cubicBezTo>
                  <a:pt x="51" y="1883"/>
                  <a:pt x="46" y="1885"/>
                  <a:pt x="43" y="1878"/>
                </a:cubicBezTo>
                <a:cubicBezTo>
                  <a:pt x="40" y="1871"/>
                  <a:pt x="46" y="1869"/>
                  <a:pt x="51" y="1867"/>
                </a:cubicBezTo>
                <a:cubicBezTo>
                  <a:pt x="94" y="1849"/>
                  <a:pt x="136" y="1832"/>
                  <a:pt x="178" y="1815"/>
                </a:cubicBezTo>
                <a:cubicBezTo>
                  <a:pt x="183" y="1813"/>
                  <a:pt x="185" y="1811"/>
                  <a:pt x="184" y="1805"/>
                </a:cubicBezTo>
                <a:cubicBezTo>
                  <a:pt x="170" y="1749"/>
                  <a:pt x="179" y="1696"/>
                  <a:pt x="207" y="1646"/>
                </a:cubicBezTo>
                <a:cubicBezTo>
                  <a:pt x="235" y="1595"/>
                  <a:pt x="270" y="1550"/>
                  <a:pt x="309" y="1508"/>
                </a:cubicBezTo>
                <a:cubicBezTo>
                  <a:pt x="310" y="1507"/>
                  <a:pt x="311" y="1507"/>
                  <a:pt x="312" y="1506"/>
                </a:cubicBezTo>
                <a:cubicBezTo>
                  <a:pt x="342" y="1541"/>
                  <a:pt x="358" y="1580"/>
                  <a:pt x="352" y="1627"/>
                </a:cubicBezTo>
                <a:cubicBezTo>
                  <a:pt x="347" y="1671"/>
                  <a:pt x="324" y="1706"/>
                  <a:pt x="295" y="1737"/>
                </a:cubicBezTo>
                <a:cubicBezTo>
                  <a:pt x="287" y="1746"/>
                  <a:pt x="278" y="1755"/>
                  <a:pt x="270" y="1764"/>
                </a:cubicBezTo>
                <a:cubicBezTo>
                  <a:pt x="317" y="1736"/>
                  <a:pt x="362" y="1703"/>
                  <a:pt x="402" y="1668"/>
                </a:cubicBezTo>
                <a:cubicBezTo>
                  <a:pt x="394" y="1646"/>
                  <a:pt x="385" y="1625"/>
                  <a:pt x="379" y="1604"/>
                </a:cubicBezTo>
                <a:cubicBezTo>
                  <a:pt x="369" y="1568"/>
                  <a:pt x="372" y="1531"/>
                  <a:pt x="382" y="1495"/>
                </a:cubicBezTo>
                <a:cubicBezTo>
                  <a:pt x="394" y="1450"/>
                  <a:pt x="412" y="1408"/>
                  <a:pt x="434" y="1368"/>
                </a:cubicBezTo>
                <a:cubicBezTo>
                  <a:pt x="435" y="1367"/>
                  <a:pt x="435" y="1366"/>
                  <a:pt x="436" y="1364"/>
                </a:cubicBezTo>
                <a:cubicBezTo>
                  <a:pt x="475" y="1391"/>
                  <a:pt x="500" y="1427"/>
                  <a:pt x="505" y="1474"/>
                </a:cubicBezTo>
                <a:cubicBezTo>
                  <a:pt x="510" y="1517"/>
                  <a:pt x="496" y="1555"/>
                  <a:pt x="475" y="1591"/>
                </a:cubicBezTo>
                <a:cubicBezTo>
                  <a:pt x="472" y="1596"/>
                  <a:pt x="469" y="1601"/>
                  <a:pt x="466" y="1606"/>
                </a:cubicBezTo>
                <a:cubicBezTo>
                  <a:pt x="467" y="1607"/>
                  <a:pt x="468" y="1608"/>
                  <a:pt x="469" y="1608"/>
                </a:cubicBezTo>
                <a:cubicBezTo>
                  <a:pt x="498" y="1573"/>
                  <a:pt x="527" y="1538"/>
                  <a:pt x="557" y="1503"/>
                </a:cubicBezTo>
                <a:cubicBezTo>
                  <a:pt x="549" y="1493"/>
                  <a:pt x="541" y="1485"/>
                  <a:pt x="535" y="1476"/>
                </a:cubicBezTo>
                <a:cubicBezTo>
                  <a:pt x="510" y="1443"/>
                  <a:pt x="496" y="1405"/>
                  <a:pt x="495" y="1364"/>
                </a:cubicBezTo>
                <a:cubicBezTo>
                  <a:pt x="493" y="1314"/>
                  <a:pt x="502" y="1266"/>
                  <a:pt x="516" y="1218"/>
                </a:cubicBezTo>
                <a:cubicBezTo>
                  <a:pt x="516" y="1218"/>
                  <a:pt x="516" y="1217"/>
                  <a:pt x="517" y="1216"/>
                </a:cubicBezTo>
                <a:cubicBezTo>
                  <a:pt x="558" y="1236"/>
                  <a:pt x="591" y="1263"/>
                  <a:pt x="606" y="1307"/>
                </a:cubicBezTo>
                <a:cubicBezTo>
                  <a:pt x="620" y="1351"/>
                  <a:pt x="613" y="1393"/>
                  <a:pt x="599" y="1435"/>
                </a:cubicBezTo>
                <a:cubicBezTo>
                  <a:pt x="600" y="1436"/>
                  <a:pt x="601" y="1436"/>
                  <a:pt x="602" y="1436"/>
                </a:cubicBezTo>
                <a:cubicBezTo>
                  <a:pt x="622" y="1397"/>
                  <a:pt x="642" y="1357"/>
                  <a:pt x="661" y="1318"/>
                </a:cubicBezTo>
                <a:cubicBezTo>
                  <a:pt x="646" y="1306"/>
                  <a:pt x="633" y="1295"/>
                  <a:pt x="620" y="1283"/>
                </a:cubicBezTo>
                <a:cubicBezTo>
                  <a:pt x="603" y="1265"/>
                  <a:pt x="591" y="1244"/>
                  <a:pt x="581" y="1221"/>
                </a:cubicBezTo>
                <a:cubicBezTo>
                  <a:pt x="561" y="1175"/>
                  <a:pt x="561" y="1127"/>
                  <a:pt x="561" y="1079"/>
                </a:cubicBezTo>
                <a:cubicBezTo>
                  <a:pt x="561" y="1073"/>
                  <a:pt x="562" y="1066"/>
                  <a:pt x="563" y="1059"/>
                </a:cubicBezTo>
                <a:cubicBezTo>
                  <a:pt x="606" y="1068"/>
                  <a:pt x="641" y="1090"/>
                  <a:pt x="664" y="1127"/>
                </a:cubicBezTo>
                <a:cubicBezTo>
                  <a:pt x="687" y="1165"/>
                  <a:pt x="688" y="1207"/>
                  <a:pt x="686" y="1249"/>
                </a:cubicBezTo>
                <a:cubicBezTo>
                  <a:pt x="692" y="1229"/>
                  <a:pt x="698" y="1208"/>
                  <a:pt x="703" y="1188"/>
                </a:cubicBezTo>
                <a:cubicBezTo>
                  <a:pt x="708" y="1169"/>
                  <a:pt x="711" y="1150"/>
                  <a:pt x="715" y="1131"/>
                </a:cubicBezTo>
                <a:cubicBezTo>
                  <a:pt x="716" y="1127"/>
                  <a:pt x="716" y="1124"/>
                  <a:pt x="712" y="1123"/>
                </a:cubicBezTo>
                <a:cubicBezTo>
                  <a:pt x="654" y="1099"/>
                  <a:pt x="618" y="1056"/>
                  <a:pt x="599" y="997"/>
                </a:cubicBezTo>
                <a:cubicBezTo>
                  <a:pt x="589" y="967"/>
                  <a:pt x="582" y="936"/>
                  <a:pt x="578" y="903"/>
                </a:cubicBezTo>
                <a:cubicBezTo>
                  <a:pt x="619" y="904"/>
                  <a:pt x="654" y="918"/>
                  <a:pt x="682" y="948"/>
                </a:cubicBezTo>
                <a:cubicBezTo>
                  <a:pt x="710" y="978"/>
                  <a:pt x="720" y="1015"/>
                  <a:pt x="726" y="1054"/>
                </a:cubicBezTo>
                <a:cubicBezTo>
                  <a:pt x="731" y="1018"/>
                  <a:pt x="732" y="982"/>
                  <a:pt x="731" y="946"/>
                </a:cubicBezTo>
                <a:cubicBezTo>
                  <a:pt x="716" y="940"/>
                  <a:pt x="701" y="936"/>
                  <a:pt x="687" y="930"/>
                </a:cubicBezTo>
                <a:cubicBezTo>
                  <a:pt x="648" y="912"/>
                  <a:pt x="621" y="882"/>
                  <a:pt x="601" y="845"/>
                </a:cubicBezTo>
                <a:cubicBezTo>
                  <a:pt x="588" y="820"/>
                  <a:pt x="578" y="794"/>
                  <a:pt x="566" y="769"/>
                </a:cubicBezTo>
                <a:cubicBezTo>
                  <a:pt x="565" y="766"/>
                  <a:pt x="564" y="763"/>
                  <a:pt x="563" y="759"/>
                </a:cubicBezTo>
                <a:cubicBezTo>
                  <a:pt x="602" y="754"/>
                  <a:pt x="637" y="762"/>
                  <a:pt x="667" y="784"/>
                </a:cubicBezTo>
                <a:cubicBezTo>
                  <a:pt x="698" y="807"/>
                  <a:pt x="715" y="839"/>
                  <a:pt x="727" y="874"/>
                </a:cubicBezTo>
                <a:cubicBezTo>
                  <a:pt x="727" y="874"/>
                  <a:pt x="728" y="874"/>
                  <a:pt x="729" y="873"/>
                </a:cubicBezTo>
                <a:cubicBezTo>
                  <a:pt x="724" y="839"/>
                  <a:pt x="719" y="805"/>
                  <a:pt x="715" y="772"/>
                </a:cubicBezTo>
                <a:cubicBezTo>
                  <a:pt x="702" y="770"/>
                  <a:pt x="690" y="769"/>
                  <a:pt x="679" y="766"/>
                </a:cubicBezTo>
                <a:cubicBezTo>
                  <a:pt x="644" y="759"/>
                  <a:pt x="616" y="741"/>
                  <a:pt x="591" y="716"/>
                </a:cubicBezTo>
                <a:cubicBezTo>
                  <a:pt x="566" y="690"/>
                  <a:pt x="546" y="660"/>
                  <a:pt x="529" y="628"/>
                </a:cubicBezTo>
                <a:cubicBezTo>
                  <a:pt x="528" y="627"/>
                  <a:pt x="528" y="625"/>
                  <a:pt x="526" y="622"/>
                </a:cubicBezTo>
                <a:cubicBezTo>
                  <a:pt x="561" y="613"/>
                  <a:pt x="594" y="615"/>
                  <a:pt x="626" y="631"/>
                </a:cubicBezTo>
                <a:cubicBezTo>
                  <a:pt x="659" y="647"/>
                  <a:pt x="679" y="674"/>
                  <a:pt x="698" y="704"/>
                </a:cubicBezTo>
                <a:cubicBezTo>
                  <a:pt x="694" y="691"/>
                  <a:pt x="690" y="678"/>
                  <a:pt x="686" y="666"/>
                </a:cubicBezTo>
                <a:cubicBezTo>
                  <a:pt x="681" y="650"/>
                  <a:pt x="675" y="634"/>
                  <a:pt x="669" y="618"/>
                </a:cubicBezTo>
                <a:cubicBezTo>
                  <a:pt x="668" y="616"/>
                  <a:pt x="665" y="613"/>
                  <a:pt x="663" y="613"/>
                </a:cubicBezTo>
                <a:cubicBezTo>
                  <a:pt x="600" y="619"/>
                  <a:pt x="552" y="593"/>
                  <a:pt x="511" y="549"/>
                </a:cubicBezTo>
                <a:cubicBezTo>
                  <a:pt x="497" y="534"/>
                  <a:pt x="483" y="517"/>
                  <a:pt x="469" y="501"/>
                </a:cubicBezTo>
                <a:cubicBezTo>
                  <a:pt x="500" y="487"/>
                  <a:pt x="531" y="485"/>
                  <a:pt x="562" y="494"/>
                </a:cubicBezTo>
                <a:cubicBezTo>
                  <a:pt x="594" y="504"/>
                  <a:pt x="617" y="524"/>
                  <a:pt x="639" y="547"/>
                </a:cubicBezTo>
                <a:cubicBezTo>
                  <a:pt x="633" y="536"/>
                  <a:pt x="628" y="525"/>
                  <a:pt x="621" y="513"/>
                </a:cubicBezTo>
                <a:cubicBezTo>
                  <a:pt x="615" y="501"/>
                  <a:pt x="607" y="488"/>
                  <a:pt x="600" y="475"/>
                </a:cubicBezTo>
                <a:cubicBezTo>
                  <a:pt x="598" y="473"/>
                  <a:pt x="594" y="471"/>
                  <a:pt x="592" y="471"/>
                </a:cubicBezTo>
                <a:cubicBezTo>
                  <a:pt x="545" y="482"/>
                  <a:pt x="503" y="473"/>
                  <a:pt x="464" y="446"/>
                </a:cubicBezTo>
                <a:cubicBezTo>
                  <a:pt x="441" y="430"/>
                  <a:pt x="421" y="412"/>
                  <a:pt x="399" y="394"/>
                </a:cubicBezTo>
                <a:cubicBezTo>
                  <a:pt x="398" y="394"/>
                  <a:pt x="398" y="392"/>
                  <a:pt x="397" y="391"/>
                </a:cubicBezTo>
                <a:cubicBezTo>
                  <a:pt x="429" y="369"/>
                  <a:pt x="490" y="356"/>
                  <a:pt x="556" y="410"/>
                </a:cubicBezTo>
                <a:cubicBezTo>
                  <a:pt x="548" y="400"/>
                  <a:pt x="541" y="390"/>
                  <a:pt x="534" y="380"/>
                </a:cubicBezTo>
                <a:cubicBezTo>
                  <a:pt x="526" y="370"/>
                  <a:pt x="518" y="361"/>
                  <a:pt x="510" y="351"/>
                </a:cubicBezTo>
                <a:cubicBezTo>
                  <a:pt x="490" y="359"/>
                  <a:pt x="470" y="363"/>
                  <a:pt x="448" y="362"/>
                </a:cubicBezTo>
                <a:cubicBezTo>
                  <a:pt x="417" y="360"/>
                  <a:pt x="389" y="347"/>
                  <a:pt x="361" y="332"/>
                </a:cubicBezTo>
                <a:cubicBezTo>
                  <a:pt x="345" y="323"/>
                  <a:pt x="330" y="312"/>
                  <a:pt x="312" y="301"/>
                </a:cubicBezTo>
                <a:cubicBezTo>
                  <a:pt x="335" y="283"/>
                  <a:pt x="359" y="275"/>
                  <a:pt x="387" y="275"/>
                </a:cubicBezTo>
                <a:cubicBezTo>
                  <a:pt x="414" y="275"/>
                  <a:pt x="438" y="285"/>
                  <a:pt x="462" y="297"/>
                </a:cubicBezTo>
                <a:cubicBezTo>
                  <a:pt x="456" y="291"/>
                  <a:pt x="449" y="285"/>
                  <a:pt x="443" y="279"/>
                </a:cubicBezTo>
                <a:cubicBezTo>
                  <a:pt x="436" y="272"/>
                  <a:pt x="429" y="267"/>
                  <a:pt x="423" y="260"/>
                </a:cubicBezTo>
                <a:cubicBezTo>
                  <a:pt x="417" y="253"/>
                  <a:pt x="412" y="252"/>
                  <a:pt x="402" y="256"/>
                </a:cubicBezTo>
                <a:cubicBezTo>
                  <a:pt x="376" y="269"/>
                  <a:pt x="348" y="271"/>
                  <a:pt x="320" y="265"/>
                </a:cubicBezTo>
                <a:cubicBezTo>
                  <a:pt x="286" y="257"/>
                  <a:pt x="254" y="243"/>
                  <a:pt x="222" y="225"/>
                </a:cubicBezTo>
                <a:cubicBezTo>
                  <a:pt x="264" y="185"/>
                  <a:pt x="310" y="188"/>
                  <a:pt x="360" y="206"/>
                </a:cubicBezTo>
                <a:cubicBezTo>
                  <a:pt x="344" y="195"/>
                  <a:pt x="328" y="183"/>
                  <a:pt x="312" y="172"/>
                </a:cubicBezTo>
                <a:cubicBezTo>
                  <a:pt x="311" y="171"/>
                  <a:pt x="308" y="171"/>
                  <a:pt x="306" y="172"/>
                </a:cubicBezTo>
                <a:cubicBezTo>
                  <a:pt x="272" y="196"/>
                  <a:pt x="235" y="196"/>
                  <a:pt x="197" y="187"/>
                </a:cubicBezTo>
                <a:cubicBezTo>
                  <a:pt x="174" y="181"/>
                  <a:pt x="151" y="173"/>
                  <a:pt x="127" y="166"/>
                </a:cubicBezTo>
                <a:cubicBezTo>
                  <a:pt x="142" y="145"/>
                  <a:pt x="161" y="134"/>
                  <a:pt x="184" y="130"/>
                </a:cubicBezTo>
                <a:cubicBezTo>
                  <a:pt x="207" y="126"/>
                  <a:pt x="230" y="129"/>
                  <a:pt x="252" y="134"/>
                </a:cubicBezTo>
                <a:cubicBezTo>
                  <a:pt x="230" y="121"/>
                  <a:pt x="208" y="108"/>
                  <a:pt x="180" y="104"/>
                </a:cubicBezTo>
                <a:cubicBezTo>
                  <a:pt x="113" y="94"/>
                  <a:pt x="56" y="63"/>
                  <a:pt x="3" y="21"/>
                </a:cubicBezTo>
                <a:cubicBezTo>
                  <a:pt x="2" y="21"/>
                  <a:pt x="2" y="20"/>
                  <a:pt x="0" y="17"/>
                </a:cubicBezTo>
                <a:cubicBezTo>
                  <a:pt x="16" y="17"/>
                  <a:pt x="30" y="16"/>
                  <a:pt x="44" y="17"/>
                </a:cubicBezTo>
                <a:cubicBezTo>
                  <a:pt x="106" y="20"/>
                  <a:pt x="161" y="39"/>
                  <a:pt x="204" y="84"/>
                </a:cubicBezTo>
                <a:cubicBezTo>
                  <a:pt x="222" y="102"/>
                  <a:pt x="246" y="109"/>
                  <a:pt x="265" y="123"/>
                </a:cubicBezTo>
                <a:cubicBezTo>
                  <a:pt x="255" y="110"/>
                  <a:pt x="244" y="98"/>
                  <a:pt x="235" y="86"/>
                </a:cubicBezTo>
                <a:cubicBezTo>
                  <a:pt x="215" y="60"/>
                  <a:pt x="208" y="32"/>
                  <a:pt x="216" y="0"/>
                </a:cubicBezTo>
                <a:cubicBezTo>
                  <a:pt x="217" y="0"/>
                  <a:pt x="217" y="0"/>
                  <a:pt x="218" y="0"/>
                </a:cubicBezTo>
                <a:cubicBezTo>
                  <a:pt x="221" y="2"/>
                  <a:pt x="225" y="4"/>
                  <a:pt x="229" y="7"/>
                </a:cubicBezTo>
                <a:cubicBezTo>
                  <a:pt x="255" y="22"/>
                  <a:pt x="280" y="40"/>
                  <a:pt x="300" y="63"/>
                </a:cubicBezTo>
                <a:cubicBezTo>
                  <a:pt x="319" y="85"/>
                  <a:pt x="332" y="110"/>
                  <a:pt x="325" y="138"/>
                </a:cubicBezTo>
                <a:cubicBezTo>
                  <a:pt x="320" y="155"/>
                  <a:pt x="325" y="163"/>
                  <a:pt x="338" y="171"/>
                </a:cubicBezTo>
                <a:cubicBezTo>
                  <a:pt x="352" y="180"/>
                  <a:pt x="365" y="191"/>
                  <a:pt x="379" y="201"/>
                </a:cubicBezTo>
                <a:cubicBezTo>
                  <a:pt x="347" y="158"/>
                  <a:pt x="319" y="115"/>
                  <a:pt x="341" y="59"/>
                </a:cubicBezTo>
                <a:cubicBezTo>
                  <a:pt x="343" y="59"/>
                  <a:pt x="344" y="59"/>
                  <a:pt x="345" y="60"/>
                </a:cubicBezTo>
                <a:cubicBezTo>
                  <a:pt x="375" y="81"/>
                  <a:pt x="403" y="106"/>
                  <a:pt x="423" y="138"/>
                </a:cubicBezTo>
                <a:cubicBezTo>
                  <a:pt x="436" y="160"/>
                  <a:pt x="443" y="184"/>
                  <a:pt x="437" y="209"/>
                </a:cubicBezTo>
                <a:cubicBezTo>
                  <a:pt x="435" y="220"/>
                  <a:pt x="430" y="230"/>
                  <a:pt x="428" y="238"/>
                </a:cubicBezTo>
                <a:cubicBezTo>
                  <a:pt x="447" y="258"/>
                  <a:pt x="465" y="278"/>
                  <a:pt x="483" y="297"/>
                </a:cubicBezTo>
                <a:cubicBezTo>
                  <a:pt x="480" y="288"/>
                  <a:pt x="476" y="280"/>
                  <a:pt x="472" y="272"/>
                </a:cubicBezTo>
                <a:cubicBezTo>
                  <a:pt x="457" y="243"/>
                  <a:pt x="446" y="214"/>
                  <a:pt x="451" y="180"/>
                </a:cubicBezTo>
                <a:cubicBezTo>
                  <a:pt x="453" y="165"/>
                  <a:pt x="458" y="150"/>
                  <a:pt x="467" y="137"/>
                </a:cubicBezTo>
                <a:cubicBezTo>
                  <a:pt x="470" y="139"/>
                  <a:pt x="472" y="141"/>
                  <a:pt x="475" y="143"/>
                </a:cubicBezTo>
                <a:cubicBezTo>
                  <a:pt x="498" y="166"/>
                  <a:pt x="519" y="191"/>
                  <a:pt x="534" y="221"/>
                </a:cubicBezTo>
                <a:cubicBezTo>
                  <a:pt x="546" y="246"/>
                  <a:pt x="553" y="272"/>
                  <a:pt x="545" y="300"/>
                </a:cubicBezTo>
                <a:cubicBezTo>
                  <a:pt x="541" y="315"/>
                  <a:pt x="533" y="329"/>
                  <a:pt x="526" y="344"/>
                </a:cubicBezTo>
                <a:cubicBezTo>
                  <a:pt x="542" y="365"/>
                  <a:pt x="560" y="389"/>
                  <a:pt x="578" y="412"/>
                </a:cubicBezTo>
                <a:cubicBezTo>
                  <a:pt x="577" y="406"/>
                  <a:pt x="575" y="402"/>
                  <a:pt x="573" y="398"/>
                </a:cubicBezTo>
                <a:cubicBezTo>
                  <a:pt x="569" y="385"/>
                  <a:pt x="565" y="372"/>
                  <a:pt x="561" y="359"/>
                </a:cubicBezTo>
                <a:cubicBezTo>
                  <a:pt x="554" y="329"/>
                  <a:pt x="554" y="299"/>
                  <a:pt x="565" y="270"/>
                </a:cubicBezTo>
                <a:cubicBezTo>
                  <a:pt x="570" y="258"/>
                  <a:pt x="578" y="247"/>
                  <a:pt x="588" y="238"/>
                </a:cubicBezTo>
                <a:cubicBezTo>
                  <a:pt x="616" y="272"/>
                  <a:pt x="638" y="309"/>
                  <a:pt x="648" y="352"/>
                </a:cubicBezTo>
                <a:cubicBezTo>
                  <a:pt x="654" y="380"/>
                  <a:pt x="651" y="408"/>
                  <a:pt x="636" y="433"/>
                </a:cubicBezTo>
                <a:cubicBezTo>
                  <a:pt x="630" y="444"/>
                  <a:pt x="621" y="454"/>
                  <a:pt x="613" y="464"/>
                </a:cubicBezTo>
                <a:cubicBezTo>
                  <a:pt x="627" y="491"/>
                  <a:pt x="643" y="519"/>
                  <a:pt x="659" y="549"/>
                </a:cubicBezTo>
                <a:cubicBezTo>
                  <a:pt x="657" y="539"/>
                  <a:pt x="655" y="531"/>
                  <a:pt x="654" y="522"/>
                </a:cubicBezTo>
                <a:cubicBezTo>
                  <a:pt x="650" y="493"/>
                  <a:pt x="647" y="464"/>
                  <a:pt x="655" y="435"/>
                </a:cubicBezTo>
                <a:cubicBezTo>
                  <a:pt x="663" y="408"/>
                  <a:pt x="676" y="385"/>
                  <a:pt x="699" y="366"/>
                </a:cubicBezTo>
                <a:cubicBezTo>
                  <a:pt x="701" y="370"/>
                  <a:pt x="703" y="372"/>
                  <a:pt x="704" y="375"/>
                </a:cubicBezTo>
                <a:cubicBezTo>
                  <a:pt x="712" y="393"/>
                  <a:pt x="721" y="411"/>
                  <a:pt x="727" y="429"/>
                </a:cubicBezTo>
                <a:cubicBezTo>
                  <a:pt x="737" y="456"/>
                  <a:pt x="743" y="484"/>
                  <a:pt x="741" y="514"/>
                </a:cubicBezTo>
                <a:cubicBezTo>
                  <a:pt x="737" y="554"/>
                  <a:pt x="718" y="585"/>
                  <a:pt x="683" y="607"/>
                </a:cubicBezTo>
                <a:cubicBezTo>
                  <a:pt x="694" y="639"/>
                  <a:pt x="705" y="671"/>
                  <a:pt x="716" y="705"/>
                </a:cubicBezTo>
                <a:cubicBezTo>
                  <a:pt x="713" y="630"/>
                  <a:pt x="721" y="562"/>
                  <a:pt x="790" y="517"/>
                </a:cubicBezTo>
                <a:cubicBezTo>
                  <a:pt x="791" y="519"/>
                  <a:pt x="792" y="521"/>
                  <a:pt x="793" y="522"/>
                </a:cubicBezTo>
                <a:cubicBezTo>
                  <a:pt x="806" y="558"/>
                  <a:pt x="813" y="595"/>
                  <a:pt x="813" y="633"/>
                </a:cubicBezTo>
                <a:cubicBezTo>
                  <a:pt x="814" y="673"/>
                  <a:pt x="804" y="710"/>
                  <a:pt x="774" y="739"/>
                </a:cubicBezTo>
                <a:cubicBezTo>
                  <a:pt x="761" y="751"/>
                  <a:pt x="746" y="759"/>
                  <a:pt x="731" y="770"/>
                </a:cubicBezTo>
                <a:cubicBezTo>
                  <a:pt x="736" y="803"/>
                  <a:pt x="741" y="839"/>
                  <a:pt x="745" y="872"/>
                </a:cubicBezTo>
                <a:cubicBezTo>
                  <a:pt x="750" y="853"/>
                  <a:pt x="754" y="831"/>
                  <a:pt x="760" y="810"/>
                </a:cubicBezTo>
                <a:cubicBezTo>
                  <a:pt x="772" y="763"/>
                  <a:pt x="798" y="726"/>
                  <a:pt x="840" y="701"/>
                </a:cubicBezTo>
                <a:cubicBezTo>
                  <a:pt x="846" y="697"/>
                  <a:pt x="852" y="695"/>
                  <a:pt x="859" y="692"/>
                </a:cubicBezTo>
                <a:cubicBezTo>
                  <a:pt x="860" y="694"/>
                  <a:pt x="861" y="696"/>
                  <a:pt x="861" y="698"/>
                </a:cubicBezTo>
                <a:cubicBezTo>
                  <a:pt x="868" y="740"/>
                  <a:pt x="869" y="782"/>
                  <a:pt x="861" y="823"/>
                </a:cubicBezTo>
                <a:cubicBezTo>
                  <a:pt x="852" y="866"/>
                  <a:pt x="833" y="902"/>
                  <a:pt x="796" y="925"/>
                </a:cubicBezTo>
                <a:cubicBezTo>
                  <a:pt x="781" y="934"/>
                  <a:pt x="765" y="939"/>
                  <a:pt x="749" y="946"/>
                </a:cubicBezTo>
                <a:cubicBezTo>
                  <a:pt x="747" y="982"/>
                  <a:pt x="746" y="1019"/>
                  <a:pt x="744" y="1057"/>
                </a:cubicBezTo>
                <a:cubicBezTo>
                  <a:pt x="745" y="1054"/>
                  <a:pt x="746" y="1052"/>
                  <a:pt x="746" y="1050"/>
                </a:cubicBezTo>
                <a:cubicBezTo>
                  <a:pt x="755" y="1030"/>
                  <a:pt x="762" y="1010"/>
                  <a:pt x="771" y="990"/>
                </a:cubicBezTo>
                <a:cubicBezTo>
                  <a:pt x="789" y="953"/>
                  <a:pt x="814" y="923"/>
                  <a:pt x="849" y="902"/>
                </a:cubicBezTo>
                <a:cubicBezTo>
                  <a:pt x="864" y="893"/>
                  <a:pt x="880" y="886"/>
                  <a:pt x="898" y="883"/>
                </a:cubicBezTo>
                <a:cubicBezTo>
                  <a:pt x="898" y="885"/>
                  <a:pt x="898" y="886"/>
                  <a:pt x="898" y="887"/>
                </a:cubicBezTo>
                <a:cubicBezTo>
                  <a:pt x="898" y="935"/>
                  <a:pt x="891" y="983"/>
                  <a:pt x="872" y="1027"/>
                </a:cubicBezTo>
                <a:cubicBezTo>
                  <a:pt x="846" y="1086"/>
                  <a:pt x="804" y="1122"/>
                  <a:pt x="738" y="1127"/>
                </a:cubicBezTo>
                <a:cubicBezTo>
                  <a:pt x="732" y="1127"/>
                  <a:pt x="732" y="1131"/>
                  <a:pt x="731" y="1135"/>
                </a:cubicBezTo>
                <a:cubicBezTo>
                  <a:pt x="723" y="1170"/>
                  <a:pt x="714" y="1204"/>
                  <a:pt x="706" y="1238"/>
                </a:cubicBezTo>
                <a:cubicBezTo>
                  <a:pt x="705" y="1241"/>
                  <a:pt x="704" y="1244"/>
                  <a:pt x="704" y="1247"/>
                </a:cubicBezTo>
                <a:cubicBezTo>
                  <a:pt x="708" y="1244"/>
                  <a:pt x="710" y="1240"/>
                  <a:pt x="712" y="1236"/>
                </a:cubicBezTo>
                <a:cubicBezTo>
                  <a:pt x="734" y="1201"/>
                  <a:pt x="757" y="1167"/>
                  <a:pt x="789" y="1141"/>
                </a:cubicBezTo>
                <a:cubicBezTo>
                  <a:pt x="822" y="1116"/>
                  <a:pt x="858" y="1100"/>
                  <a:pt x="900" y="1099"/>
                </a:cubicBezTo>
                <a:cubicBezTo>
                  <a:pt x="900" y="1101"/>
                  <a:pt x="900" y="1104"/>
                  <a:pt x="900" y="1106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5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267">
            <a:extLst>
              <a:ext uri="{FF2B5EF4-FFF2-40B4-BE49-F238E27FC236}">
                <a16:creationId xmlns:a16="http://schemas.microsoft.com/office/drawing/2014/main" id="{F434ADD1-B18D-4A0D-BB8D-1530A9F66FD6}"/>
              </a:ext>
            </a:extLst>
          </p:cNvPr>
          <p:cNvSpPr>
            <a:spLocks/>
          </p:cNvSpPr>
          <p:nvPr/>
        </p:nvSpPr>
        <p:spPr bwMode="auto">
          <a:xfrm>
            <a:off x="1498373" y="2529473"/>
            <a:ext cx="474348" cy="977295"/>
          </a:xfrm>
          <a:custGeom>
            <a:avLst/>
            <a:gdLst>
              <a:gd name="T0" fmla="*/ 165 w 918"/>
              <a:gd name="T1" fmla="*/ 1085 h 1891"/>
              <a:gd name="T2" fmla="*/ 26 w 918"/>
              <a:gd name="T3" fmla="*/ 731 h 1891"/>
              <a:gd name="T4" fmla="*/ 152 w 918"/>
              <a:gd name="T5" fmla="*/ 898 h 1891"/>
              <a:gd name="T6" fmla="*/ 82 w 918"/>
              <a:gd name="T7" fmla="*/ 555 h 1891"/>
              <a:gd name="T8" fmla="*/ 164 w 918"/>
              <a:gd name="T9" fmla="*/ 607 h 1891"/>
              <a:gd name="T10" fmla="*/ 218 w 918"/>
              <a:gd name="T11" fmla="*/ 572 h 1891"/>
              <a:gd name="T12" fmla="*/ 268 w 918"/>
              <a:gd name="T13" fmla="*/ 258 h 1891"/>
              <a:gd name="T14" fmla="*/ 337 w 918"/>
              <a:gd name="T15" fmla="*/ 359 h 1891"/>
              <a:gd name="T16" fmla="*/ 400 w 918"/>
              <a:gd name="T17" fmla="*/ 195 h 1891"/>
              <a:gd name="T18" fmla="*/ 414 w 918"/>
              <a:gd name="T19" fmla="*/ 218 h 1891"/>
              <a:gd name="T20" fmla="*/ 473 w 918"/>
              <a:gd name="T21" fmla="*/ 209 h 1891"/>
              <a:gd name="T22" fmla="*/ 534 w 918"/>
              <a:gd name="T23" fmla="*/ 80 h 1891"/>
              <a:gd name="T24" fmla="*/ 634 w 918"/>
              <a:gd name="T25" fmla="*/ 88 h 1891"/>
              <a:gd name="T26" fmla="*/ 643 w 918"/>
              <a:gd name="T27" fmla="*/ 107 h 1891"/>
              <a:gd name="T28" fmla="*/ 688 w 918"/>
              <a:gd name="T29" fmla="*/ 173 h 1891"/>
              <a:gd name="T30" fmla="*/ 494 w 918"/>
              <a:gd name="T31" fmla="*/ 214 h 1891"/>
              <a:gd name="T32" fmla="*/ 447 w 918"/>
              <a:gd name="T33" fmla="*/ 264 h 1891"/>
              <a:gd name="T34" fmla="*/ 545 w 918"/>
              <a:gd name="T35" fmla="*/ 305 h 1891"/>
              <a:gd name="T36" fmla="*/ 347 w 918"/>
              <a:gd name="T37" fmla="*/ 373 h 1891"/>
              <a:gd name="T38" fmla="*/ 405 w 918"/>
              <a:gd name="T39" fmla="*/ 459 h 1891"/>
              <a:gd name="T40" fmla="*/ 237 w 918"/>
              <a:gd name="T41" fmla="*/ 570 h 1891"/>
              <a:gd name="T42" fmla="*/ 327 w 918"/>
              <a:gd name="T43" fmla="*/ 601 h 1891"/>
              <a:gd name="T44" fmla="*/ 190 w 918"/>
              <a:gd name="T45" fmla="*/ 730 h 1891"/>
              <a:gd name="T46" fmla="*/ 274 w 918"/>
              <a:gd name="T47" fmla="*/ 758 h 1891"/>
              <a:gd name="T48" fmla="*/ 187 w 918"/>
              <a:gd name="T49" fmla="*/ 858 h 1891"/>
              <a:gd name="T50" fmla="*/ 318 w 918"/>
              <a:gd name="T51" fmla="*/ 805 h 1891"/>
              <a:gd name="T52" fmla="*/ 181 w 918"/>
              <a:gd name="T53" fmla="*/ 1083 h 1891"/>
              <a:gd name="T54" fmla="*/ 321 w 918"/>
              <a:gd name="T55" fmla="*/ 922 h 1891"/>
              <a:gd name="T56" fmla="*/ 199 w 918"/>
              <a:gd name="T57" fmla="*/ 1160 h 1891"/>
              <a:gd name="T58" fmla="*/ 342 w 918"/>
              <a:gd name="T59" fmla="*/ 1078 h 1891"/>
              <a:gd name="T60" fmla="*/ 271 w 918"/>
              <a:gd name="T61" fmla="*/ 1334 h 1891"/>
              <a:gd name="T62" fmla="*/ 390 w 918"/>
              <a:gd name="T63" fmla="*/ 1237 h 1891"/>
              <a:gd name="T64" fmla="*/ 384 w 918"/>
              <a:gd name="T65" fmla="*/ 1513 h 1891"/>
              <a:gd name="T66" fmla="*/ 430 w 918"/>
              <a:gd name="T67" fmla="*/ 1513 h 1891"/>
              <a:gd name="T68" fmla="*/ 541 w 918"/>
              <a:gd name="T69" fmla="*/ 1674 h 1891"/>
              <a:gd name="T70" fmla="*/ 624 w 918"/>
              <a:gd name="T71" fmla="*/ 1508 h 1891"/>
              <a:gd name="T72" fmla="*/ 776 w 918"/>
              <a:gd name="T73" fmla="*/ 1808 h 1891"/>
              <a:gd name="T74" fmla="*/ 903 w 918"/>
              <a:gd name="T75" fmla="*/ 1868 h 1891"/>
              <a:gd name="T76" fmla="*/ 654 w 918"/>
              <a:gd name="T77" fmla="*/ 1881 h 1891"/>
              <a:gd name="T78" fmla="*/ 397 w 918"/>
              <a:gd name="T79" fmla="*/ 1758 h 1891"/>
              <a:gd name="T80" fmla="*/ 538 w 918"/>
              <a:gd name="T81" fmla="*/ 1691 h 1891"/>
              <a:gd name="T82" fmla="*/ 185 w 918"/>
              <a:gd name="T83" fmla="*/ 1581 h 1891"/>
              <a:gd name="T84" fmla="*/ 460 w 918"/>
              <a:gd name="T85" fmla="*/ 1631 h 1891"/>
              <a:gd name="T86" fmla="*/ 361 w 918"/>
              <a:gd name="T87" fmla="*/ 1529 h 1891"/>
              <a:gd name="T88" fmla="*/ 70 w 918"/>
              <a:gd name="T89" fmla="*/ 1358 h 1891"/>
              <a:gd name="T90" fmla="*/ 316 w 918"/>
              <a:gd name="T91" fmla="*/ 1463 h 1891"/>
              <a:gd name="T92" fmla="*/ 13 w 918"/>
              <a:gd name="T93" fmla="*/ 1142 h 1891"/>
              <a:gd name="T94" fmla="*/ 217 w 918"/>
              <a:gd name="T95" fmla="*/ 1275 h 1891"/>
              <a:gd name="T96" fmla="*/ 2 w 918"/>
              <a:gd name="T97" fmla="*/ 945 h 1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18" h="1891">
                <a:moveTo>
                  <a:pt x="0" y="922"/>
                </a:moveTo>
                <a:cubicBezTo>
                  <a:pt x="27" y="924"/>
                  <a:pt x="51" y="936"/>
                  <a:pt x="73" y="951"/>
                </a:cubicBezTo>
                <a:cubicBezTo>
                  <a:pt x="107" y="975"/>
                  <a:pt x="129" y="1009"/>
                  <a:pt x="147" y="1046"/>
                </a:cubicBezTo>
                <a:cubicBezTo>
                  <a:pt x="153" y="1058"/>
                  <a:pt x="159" y="1071"/>
                  <a:pt x="165" y="1085"/>
                </a:cubicBezTo>
                <a:cubicBezTo>
                  <a:pt x="161" y="1047"/>
                  <a:pt x="157" y="1010"/>
                  <a:pt x="153" y="974"/>
                </a:cubicBezTo>
                <a:cubicBezTo>
                  <a:pt x="141" y="971"/>
                  <a:pt x="129" y="968"/>
                  <a:pt x="117" y="963"/>
                </a:cubicBezTo>
                <a:cubicBezTo>
                  <a:pt x="72" y="944"/>
                  <a:pt x="47" y="908"/>
                  <a:pt x="34" y="862"/>
                </a:cubicBezTo>
                <a:cubicBezTo>
                  <a:pt x="22" y="819"/>
                  <a:pt x="21" y="775"/>
                  <a:pt x="26" y="731"/>
                </a:cubicBezTo>
                <a:cubicBezTo>
                  <a:pt x="26" y="731"/>
                  <a:pt x="26" y="730"/>
                  <a:pt x="27" y="729"/>
                </a:cubicBezTo>
                <a:cubicBezTo>
                  <a:pt x="31" y="730"/>
                  <a:pt x="35" y="731"/>
                  <a:pt x="38" y="732"/>
                </a:cubicBezTo>
                <a:cubicBezTo>
                  <a:pt x="78" y="750"/>
                  <a:pt x="108" y="779"/>
                  <a:pt x="124" y="819"/>
                </a:cubicBezTo>
                <a:cubicBezTo>
                  <a:pt x="135" y="845"/>
                  <a:pt x="144" y="874"/>
                  <a:pt x="152" y="898"/>
                </a:cubicBezTo>
                <a:cubicBezTo>
                  <a:pt x="155" y="867"/>
                  <a:pt x="157" y="832"/>
                  <a:pt x="160" y="796"/>
                </a:cubicBezTo>
                <a:cubicBezTo>
                  <a:pt x="142" y="789"/>
                  <a:pt x="125" y="780"/>
                  <a:pt x="110" y="766"/>
                </a:cubicBezTo>
                <a:cubicBezTo>
                  <a:pt x="86" y="742"/>
                  <a:pt x="73" y="712"/>
                  <a:pt x="70" y="679"/>
                </a:cubicBezTo>
                <a:cubicBezTo>
                  <a:pt x="65" y="637"/>
                  <a:pt x="71" y="596"/>
                  <a:pt x="82" y="555"/>
                </a:cubicBezTo>
                <a:cubicBezTo>
                  <a:pt x="82" y="554"/>
                  <a:pt x="83" y="552"/>
                  <a:pt x="84" y="549"/>
                </a:cubicBezTo>
                <a:cubicBezTo>
                  <a:pt x="156" y="590"/>
                  <a:pt x="168" y="658"/>
                  <a:pt x="171" y="732"/>
                </a:cubicBezTo>
                <a:cubicBezTo>
                  <a:pt x="180" y="698"/>
                  <a:pt x="188" y="666"/>
                  <a:pt x="196" y="635"/>
                </a:cubicBezTo>
                <a:cubicBezTo>
                  <a:pt x="185" y="626"/>
                  <a:pt x="173" y="617"/>
                  <a:pt x="164" y="607"/>
                </a:cubicBezTo>
                <a:cubicBezTo>
                  <a:pt x="138" y="580"/>
                  <a:pt x="130" y="547"/>
                  <a:pt x="132" y="511"/>
                </a:cubicBezTo>
                <a:cubicBezTo>
                  <a:pt x="135" y="471"/>
                  <a:pt x="146" y="434"/>
                  <a:pt x="163" y="398"/>
                </a:cubicBezTo>
                <a:cubicBezTo>
                  <a:pt x="164" y="397"/>
                  <a:pt x="165" y="396"/>
                  <a:pt x="166" y="394"/>
                </a:cubicBezTo>
                <a:cubicBezTo>
                  <a:pt x="227" y="441"/>
                  <a:pt x="227" y="505"/>
                  <a:pt x="218" y="572"/>
                </a:cubicBezTo>
                <a:cubicBezTo>
                  <a:pt x="232" y="543"/>
                  <a:pt x="245" y="514"/>
                  <a:pt x="258" y="485"/>
                </a:cubicBezTo>
                <a:cubicBezTo>
                  <a:pt x="258" y="485"/>
                  <a:pt x="258" y="484"/>
                  <a:pt x="258" y="484"/>
                </a:cubicBezTo>
                <a:cubicBezTo>
                  <a:pt x="219" y="453"/>
                  <a:pt x="208" y="413"/>
                  <a:pt x="218" y="366"/>
                </a:cubicBezTo>
                <a:cubicBezTo>
                  <a:pt x="226" y="326"/>
                  <a:pt x="245" y="292"/>
                  <a:pt x="268" y="258"/>
                </a:cubicBezTo>
                <a:cubicBezTo>
                  <a:pt x="273" y="264"/>
                  <a:pt x="278" y="268"/>
                  <a:pt x="281" y="273"/>
                </a:cubicBezTo>
                <a:cubicBezTo>
                  <a:pt x="305" y="307"/>
                  <a:pt x="308" y="345"/>
                  <a:pt x="300" y="384"/>
                </a:cubicBezTo>
                <a:cubicBezTo>
                  <a:pt x="297" y="400"/>
                  <a:pt x="292" y="415"/>
                  <a:pt x="288" y="432"/>
                </a:cubicBezTo>
                <a:cubicBezTo>
                  <a:pt x="305" y="407"/>
                  <a:pt x="321" y="383"/>
                  <a:pt x="337" y="359"/>
                </a:cubicBezTo>
                <a:cubicBezTo>
                  <a:pt x="324" y="345"/>
                  <a:pt x="314" y="329"/>
                  <a:pt x="311" y="309"/>
                </a:cubicBezTo>
                <a:cubicBezTo>
                  <a:pt x="307" y="287"/>
                  <a:pt x="309" y="266"/>
                  <a:pt x="317" y="246"/>
                </a:cubicBezTo>
                <a:cubicBezTo>
                  <a:pt x="331" y="210"/>
                  <a:pt x="354" y="179"/>
                  <a:pt x="381" y="151"/>
                </a:cubicBezTo>
                <a:cubicBezTo>
                  <a:pt x="391" y="164"/>
                  <a:pt x="397" y="179"/>
                  <a:pt x="400" y="195"/>
                </a:cubicBezTo>
                <a:cubicBezTo>
                  <a:pt x="407" y="228"/>
                  <a:pt x="397" y="258"/>
                  <a:pt x="384" y="288"/>
                </a:cubicBezTo>
                <a:cubicBezTo>
                  <a:pt x="381" y="296"/>
                  <a:pt x="377" y="303"/>
                  <a:pt x="374" y="312"/>
                </a:cubicBezTo>
                <a:cubicBezTo>
                  <a:pt x="392" y="292"/>
                  <a:pt x="410" y="272"/>
                  <a:pt x="428" y="253"/>
                </a:cubicBezTo>
                <a:cubicBezTo>
                  <a:pt x="423" y="241"/>
                  <a:pt x="417" y="230"/>
                  <a:pt x="414" y="218"/>
                </a:cubicBezTo>
                <a:cubicBezTo>
                  <a:pt x="407" y="187"/>
                  <a:pt x="418" y="160"/>
                  <a:pt x="435" y="134"/>
                </a:cubicBezTo>
                <a:cubicBezTo>
                  <a:pt x="451" y="109"/>
                  <a:pt x="472" y="88"/>
                  <a:pt x="495" y="69"/>
                </a:cubicBezTo>
                <a:cubicBezTo>
                  <a:pt x="496" y="68"/>
                  <a:pt x="498" y="67"/>
                  <a:pt x="501" y="65"/>
                </a:cubicBezTo>
                <a:cubicBezTo>
                  <a:pt x="527" y="120"/>
                  <a:pt x="502" y="165"/>
                  <a:pt x="473" y="209"/>
                </a:cubicBezTo>
                <a:cubicBezTo>
                  <a:pt x="475" y="208"/>
                  <a:pt x="476" y="207"/>
                  <a:pt x="477" y="206"/>
                </a:cubicBezTo>
                <a:cubicBezTo>
                  <a:pt x="493" y="194"/>
                  <a:pt x="508" y="181"/>
                  <a:pt x="523" y="168"/>
                </a:cubicBezTo>
                <a:cubicBezTo>
                  <a:pt x="527" y="165"/>
                  <a:pt x="529" y="162"/>
                  <a:pt x="526" y="156"/>
                </a:cubicBezTo>
                <a:cubicBezTo>
                  <a:pt x="515" y="129"/>
                  <a:pt x="520" y="104"/>
                  <a:pt x="534" y="80"/>
                </a:cubicBezTo>
                <a:cubicBezTo>
                  <a:pt x="549" y="54"/>
                  <a:pt x="593" y="14"/>
                  <a:pt x="622" y="0"/>
                </a:cubicBezTo>
                <a:cubicBezTo>
                  <a:pt x="631" y="23"/>
                  <a:pt x="630" y="46"/>
                  <a:pt x="620" y="66"/>
                </a:cubicBezTo>
                <a:cubicBezTo>
                  <a:pt x="610" y="86"/>
                  <a:pt x="596" y="105"/>
                  <a:pt x="583" y="126"/>
                </a:cubicBezTo>
                <a:cubicBezTo>
                  <a:pt x="601" y="113"/>
                  <a:pt x="620" y="103"/>
                  <a:pt x="634" y="88"/>
                </a:cubicBezTo>
                <a:cubicBezTo>
                  <a:pt x="676" y="41"/>
                  <a:pt x="728" y="14"/>
                  <a:pt x="789" y="7"/>
                </a:cubicBezTo>
                <a:cubicBezTo>
                  <a:pt x="805" y="5"/>
                  <a:pt x="821" y="5"/>
                  <a:pt x="840" y="4"/>
                </a:cubicBezTo>
                <a:cubicBezTo>
                  <a:pt x="837" y="7"/>
                  <a:pt x="836" y="9"/>
                  <a:pt x="835" y="10"/>
                </a:cubicBezTo>
                <a:cubicBezTo>
                  <a:pt x="780" y="60"/>
                  <a:pt x="717" y="94"/>
                  <a:pt x="643" y="107"/>
                </a:cubicBezTo>
                <a:cubicBezTo>
                  <a:pt x="641" y="107"/>
                  <a:pt x="639" y="108"/>
                  <a:pt x="637" y="109"/>
                </a:cubicBezTo>
                <a:cubicBezTo>
                  <a:pt x="622" y="118"/>
                  <a:pt x="608" y="127"/>
                  <a:pt x="594" y="136"/>
                </a:cubicBezTo>
                <a:cubicBezTo>
                  <a:pt x="640" y="122"/>
                  <a:pt x="684" y="119"/>
                  <a:pt x="722" y="159"/>
                </a:cubicBezTo>
                <a:cubicBezTo>
                  <a:pt x="710" y="164"/>
                  <a:pt x="699" y="169"/>
                  <a:pt x="688" y="173"/>
                </a:cubicBezTo>
                <a:cubicBezTo>
                  <a:pt x="658" y="185"/>
                  <a:pt x="627" y="195"/>
                  <a:pt x="593" y="193"/>
                </a:cubicBezTo>
                <a:cubicBezTo>
                  <a:pt x="576" y="192"/>
                  <a:pt x="561" y="187"/>
                  <a:pt x="546" y="178"/>
                </a:cubicBezTo>
                <a:cubicBezTo>
                  <a:pt x="542" y="175"/>
                  <a:pt x="539" y="176"/>
                  <a:pt x="534" y="179"/>
                </a:cubicBezTo>
                <a:cubicBezTo>
                  <a:pt x="521" y="191"/>
                  <a:pt x="507" y="202"/>
                  <a:pt x="494" y="214"/>
                </a:cubicBezTo>
                <a:cubicBezTo>
                  <a:pt x="541" y="193"/>
                  <a:pt x="587" y="188"/>
                  <a:pt x="632" y="225"/>
                </a:cubicBezTo>
                <a:cubicBezTo>
                  <a:pt x="615" y="234"/>
                  <a:pt x="601" y="243"/>
                  <a:pt x="585" y="250"/>
                </a:cubicBezTo>
                <a:cubicBezTo>
                  <a:pt x="563" y="261"/>
                  <a:pt x="540" y="271"/>
                  <a:pt x="515" y="274"/>
                </a:cubicBezTo>
                <a:cubicBezTo>
                  <a:pt x="491" y="277"/>
                  <a:pt x="469" y="274"/>
                  <a:pt x="447" y="264"/>
                </a:cubicBezTo>
                <a:cubicBezTo>
                  <a:pt x="445" y="263"/>
                  <a:pt x="440" y="264"/>
                  <a:pt x="439" y="265"/>
                </a:cubicBezTo>
                <a:cubicBezTo>
                  <a:pt x="425" y="280"/>
                  <a:pt x="411" y="295"/>
                  <a:pt x="397" y="311"/>
                </a:cubicBezTo>
                <a:cubicBezTo>
                  <a:pt x="420" y="297"/>
                  <a:pt x="443" y="286"/>
                  <a:pt x="470" y="284"/>
                </a:cubicBezTo>
                <a:cubicBezTo>
                  <a:pt x="497" y="282"/>
                  <a:pt x="522" y="289"/>
                  <a:pt x="545" y="305"/>
                </a:cubicBezTo>
                <a:cubicBezTo>
                  <a:pt x="541" y="309"/>
                  <a:pt x="538" y="311"/>
                  <a:pt x="534" y="314"/>
                </a:cubicBezTo>
                <a:cubicBezTo>
                  <a:pt x="509" y="334"/>
                  <a:pt x="482" y="352"/>
                  <a:pt x="453" y="364"/>
                </a:cubicBezTo>
                <a:cubicBezTo>
                  <a:pt x="422" y="377"/>
                  <a:pt x="391" y="379"/>
                  <a:pt x="359" y="369"/>
                </a:cubicBezTo>
                <a:cubicBezTo>
                  <a:pt x="353" y="368"/>
                  <a:pt x="350" y="368"/>
                  <a:pt x="347" y="373"/>
                </a:cubicBezTo>
                <a:cubicBezTo>
                  <a:pt x="337" y="389"/>
                  <a:pt x="326" y="404"/>
                  <a:pt x="316" y="420"/>
                </a:cubicBezTo>
                <a:cubicBezTo>
                  <a:pt x="314" y="422"/>
                  <a:pt x="313" y="424"/>
                  <a:pt x="312" y="427"/>
                </a:cubicBezTo>
                <a:cubicBezTo>
                  <a:pt x="359" y="386"/>
                  <a:pt x="409" y="371"/>
                  <a:pt x="468" y="400"/>
                </a:cubicBezTo>
                <a:cubicBezTo>
                  <a:pt x="449" y="423"/>
                  <a:pt x="428" y="442"/>
                  <a:pt x="405" y="459"/>
                </a:cubicBezTo>
                <a:cubicBezTo>
                  <a:pt x="388" y="471"/>
                  <a:pt x="370" y="483"/>
                  <a:pt x="350" y="488"/>
                </a:cubicBezTo>
                <a:cubicBezTo>
                  <a:pt x="338" y="491"/>
                  <a:pt x="325" y="494"/>
                  <a:pt x="312" y="494"/>
                </a:cubicBezTo>
                <a:cubicBezTo>
                  <a:pt x="300" y="495"/>
                  <a:pt x="287" y="493"/>
                  <a:pt x="273" y="492"/>
                </a:cubicBezTo>
                <a:cubicBezTo>
                  <a:pt x="262" y="518"/>
                  <a:pt x="249" y="544"/>
                  <a:pt x="237" y="570"/>
                </a:cubicBezTo>
                <a:cubicBezTo>
                  <a:pt x="238" y="571"/>
                  <a:pt x="238" y="571"/>
                  <a:pt x="239" y="571"/>
                </a:cubicBezTo>
                <a:cubicBezTo>
                  <a:pt x="280" y="516"/>
                  <a:pt x="331" y="491"/>
                  <a:pt x="402" y="514"/>
                </a:cubicBezTo>
                <a:cubicBezTo>
                  <a:pt x="397" y="520"/>
                  <a:pt x="394" y="526"/>
                  <a:pt x="390" y="532"/>
                </a:cubicBezTo>
                <a:cubicBezTo>
                  <a:pt x="372" y="557"/>
                  <a:pt x="351" y="581"/>
                  <a:pt x="327" y="601"/>
                </a:cubicBezTo>
                <a:cubicBezTo>
                  <a:pt x="296" y="627"/>
                  <a:pt x="261" y="639"/>
                  <a:pt x="221" y="638"/>
                </a:cubicBezTo>
                <a:cubicBezTo>
                  <a:pt x="215" y="638"/>
                  <a:pt x="212" y="640"/>
                  <a:pt x="211" y="646"/>
                </a:cubicBezTo>
                <a:cubicBezTo>
                  <a:pt x="204" y="672"/>
                  <a:pt x="197" y="699"/>
                  <a:pt x="190" y="725"/>
                </a:cubicBezTo>
                <a:cubicBezTo>
                  <a:pt x="190" y="727"/>
                  <a:pt x="190" y="728"/>
                  <a:pt x="190" y="730"/>
                </a:cubicBezTo>
                <a:cubicBezTo>
                  <a:pt x="209" y="690"/>
                  <a:pt x="235" y="657"/>
                  <a:pt x="279" y="643"/>
                </a:cubicBezTo>
                <a:cubicBezTo>
                  <a:pt x="302" y="635"/>
                  <a:pt x="332" y="633"/>
                  <a:pt x="353" y="640"/>
                </a:cubicBezTo>
                <a:cubicBezTo>
                  <a:pt x="348" y="649"/>
                  <a:pt x="344" y="659"/>
                  <a:pt x="340" y="668"/>
                </a:cubicBezTo>
                <a:cubicBezTo>
                  <a:pt x="322" y="701"/>
                  <a:pt x="302" y="733"/>
                  <a:pt x="274" y="758"/>
                </a:cubicBezTo>
                <a:cubicBezTo>
                  <a:pt x="249" y="781"/>
                  <a:pt x="219" y="793"/>
                  <a:pt x="185" y="797"/>
                </a:cubicBezTo>
                <a:cubicBezTo>
                  <a:pt x="180" y="798"/>
                  <a:pt x="177" y="798"/>
                  <a:pt x="176" y="804"/>
                </a:cubicBezTo>
                <a:cubicBezTo>
                  <a:pt x="174" y="837"/>
                  <a:pt x="171" y="870"/>
                  <a:pt x="169" y="904"/>
                </a:cubicBezTo>
                <a:cubicBezTo>
                  <a:pt x="175" y="888"/>
                  <a:pt x="180" y="872"/>
                  <a:pt x="187" y="858"/>
                </a:cubicBezTo>
                <a:cubicBezTo>
                  <a:pt x="213" y="804"/>
                  <a:pt x="257" y="778"/>
                  <a:pt x="316" y="777"/>
                </a:cubicBezTo>
                <a:cubicBezTo>
                  <a:pt x="318" y="777"/>
                  <a:pt x="319" y="777"/>
                  <a:pt x="321" y="777"/>
                </a:cubicBezTo>
                <a:cubicBezTo>
                  <a:pt x="322" y="777"/>
                  <a:pt x="323" y="778"/>
                  <a:pt x="325" y="778"/>
                </a:cubicBezTo>
                <a:cubicBezTo>
                  <a:pt x="322" y="787"/>
                  <a:pt x="320" y="796"/>
                  <a:pt x="318" y="805"/>
                </a:cubicBezTo>
                <a:cubicBezTo>
                  <a:pt x="308" y="837"/>
                  <a:pt x="295" y="869"/>
                  <a:pt x="276" y="897"/>
                </a:cubicBezTo>
                <a:cubicBezTo>
                  <a:pt x="252" y="935"/>
                  <a:pt x="218" y="958"/>
                  <a:pt x="177" y="971"/>
                </a:cubicBezTo>
                <a:cubicBezTo>
                  <a:pt x="172" y="972"/>
                  <a:pt x="170" y="973"/>
                  <a:pt x="171" y="979"/>
                </a:cubicBezTo>
                <a:cubicBezTo>
                  <a:pt x="174" y="1013"/>
                  <a:pt x="178" y="1048"/>
                  <a:pt x="181" y="1083"/>
                </a:cubicBezTo>
                <a:cubicBezTo>
                  <a:pt x="182" y="1083"/>
                  <a:pt x="183" y="1083"/>
                  <a:pt x="183" y="1083"/>
                </a:cubicBezTo>
                <a:cubicBezTo>
                  <a:pt x="185" y="1074"/>
                  <a:pt x="185" y="1064"/>
                  <a:pt x="187" y="1055"/>
                </a:cubicBezTo>
                <a:cubicBezTo>
                  <a:pt x="188" y="1045"/>
                  <a:pt x="190" y="1036"/>
                  <a:pt x="193" y="1027"/>
                </a:cubicBezTo>
                <a:cubicBezTo>
                  <a:pt x="211" y="963"/>
                  <a:pt x="262" y="927"/>
                  <a:pt x="321" y="922"/>
                </a:cubicBezTo>
                <a:cubicBezTo>
                  <a:pt x="320" y="934"/>
                  <a:pt x="319" y="946"/>
                  <a:pt x="317" y="958"/>
                </a:cubicBezTo>
                <a:cubicBezTo>
                  <a:pt x="313" y="991"/>
                  <a:pt x="306" y="1023"/>
                  <a:pt x="293" y="1054"/>
                </a:cubicBezTo>
                <a:cubicBezTo>
                  <a:pt x="276" y="1096"/>
                  <a:pt x="245" y="1128"/>
                  <a:pt x="204" y="1148"/>
                </a:cubicBezTo>
                <a:cubicBezTo>
                  <a:pt x="198" y="1151"/>
                  <a:pt x="197" y="1154"/>
                  <a:pt x="199" y="1160"/>
                </a:cubicBezTo>
                <a:cubicBezTo>
                  <a:pt x="210" y="1195"/>
                  <a:pt x="222" y="1230"/>
                  <a:pt x="233" y="1266"/>
                </a:cubicBezTo>
                <a:cubicBezTo>
                  <a:pt x="233" y="1268"/>
                  <a:pt x="235" y="1270"/>
                  <a:pt x="235" y="1271"/>
                </a:cubicBezTo>
                <a:cubicBezTo>
                  <a:pt x="235" y="1252"/>
                  <a:pt x="233" y="1233"/>
                  <a:pt x="233" y="1214"/>
                </a:cubicBezTo>
                <a:cubicBezTo>
                  <a:pt x="235" y="1150"/>
                  <a:pt x="280" y="1094"/>
                  <a:pt x="342" y="1078"/>
                </a:cubicBezTo>
                <a:cubicBezTo>
                  <a:pt x="343" y="1077"/>
                  <a:pt x="343" y="1078"/>
                  <a:pt x="345" y="1078"/>
                </a:cubicBezTo>
                <a:cubicBezTo>
                  <a:pt x="346" y="1091"/>
                  <a:pt x="348" y="1104"/>
                  <a:pt x="349" y="1117"/>
                </a:cubicBezTo>
                <a:cubicBezTo>
                  <a:pt x="351" y="1153"/>
                  <a:pt x="351" y="1189"/>
                  <a:pt x="342" y="1225"/>
                </a:cubicBezTo>
                <a:cubicBezTo>
                  <a:pt x="332" y="1270"/>
                  <a:pt x="307" y="1306"/>
                  <a:pt x="271" y="1334"/>
                </a:cubicBezTo>
                <a:cubicBezTo>
                  <a:pt x="269" y="1336"/>
                  <a:pt x="267" y="1337"/>
                  <a:pt x="265" y="1339"/>
                </a:cubicBezTo>
                <a:cubicBezTo>
                  <a:pt x="285" y="1380"/>
                  <a:pt x="307" y="1419"/>
                  <a:pt x="334" y="1457"/>
                </a:cubicBezTo>
                <a:cubicBezTo>
                  <a:pt x="328" y="1439"/>
                  <a:pt x="323" y="1422"/>
                  <a:pt x="319" y="1405"/>
                </a:cubicBezTo>
                <a:cubicBezTo>
                  <a:pt x="302" y="1336"/>
                  <a:pt x="329" y="1273"/>
                  <a:pt x="390" y="1237"/>
                </a:cubicBezTo>
                <a:cubicBezTo>
                  <a:pt x="393" y="1235"/>
                  <a:pt x="397" y="1233"/>
                  <a:pt x="402" y="1230"/>
                </a:cubicBezTo>
                <a:cubicBezTo>
                  <a:pt x="408" y="1254"/>
                  <a:pt x="416" y="1277"/>
                  <a:pt x="421" y="1300"/>
                </a:cubicBezTo>
                <a:cubicBezTo>
                  <a:pt x="429" y="1333"/>
                  <a:pt x="434" y="1366"/>
                  <a:pt x="431" y="1399"/>
                </a:cubicBezTo>
                <a:cubicBezTo>
                  <a:pt x="428" y="1442"/>
                  <a:pt x="411" y="1480"/>
                  <a:pt x="384" y="1513"/>
                </a:cubicBezTo>
                <a:cubicBezTo>
                  <a:pt x="383" y="1514"/>
                  <a:pt x="381" y="1516"/>
                  <a:pt x="379" y="1518"/>
                </a:cubicBezTo>
                <a:cubicBezTo>
                  <a:pt x="409" y="1554"/>
                  <a:pt x="441" y="1588"/>
                  <a:pt x="478" y="1619"/>
                </a:cubicBezTo>
                <a:cubicBezTo>
                  <a:pt x="474" y="1614"/>
                  <a:pt x="470" y="1609"/>
                  <a:pt x="467" y="1604"/>
                </a:cubicBezTo>
                <a:cubicBezTo>
                  <a:pt x="448" y="1576"/>
                  <a:pt x="434" y="1547"/>
                  <a:pt x="430" y="1513"/>
                </a:cubicBezTo>
                <a:cubicBezTo>
                  <a:pt x="422" y="1455"/>
                  <a:pt x="450" y="1403"/>
                  <a:pt x="491" y="1374"/>
                </a:cubicBezTo>
                <a:cubicBezTo>
                  <a:pt x="524" y="1429"/>
                  <a:pt x="554" y="1485"/>
                  <a:pt x="564" y="1550"/>
                </a:cubicBezTo>
                <a:cubicBezTo>
                  <a:pt x="571" y="1591"/>
                  <a:pt x="563" y="1630"/>
                  <a:pt x="545" y="1668"/>
                </a:cubicBezTo>
                <a:cubicBezTo>
                  <a:pt x="544" y="1670"/>
                  <a:pt x="543" y="1672"/>
                  <a:pt x="541" y="1674"/>
                </a:cubicBezTo>
                <a:cubicBezTo>
                  <a:pt x="585" y="1708"/>
                  <a:pt x="632" y="1737"/>
                  <a:pt x="682" y="1762"/>
                </a:cubicBezTo>
                <a:cubicBezTo>
                  <a:pt x="680" y="1760"/>
                  <a:pt x="677" y="1758"/>
                  <a:pt x="675" y="1756"/>
                </a:cubicBezTo>
                <a:cubicBezTo>
                  <a:pt x="648" y="1733"/>
                  <a:pt x="624" y="1709"/>
                  <a:pt x="607" y="1678"/>
                </a:cubicBezTo>
                <a:cubicBezTo>
                  <a:pt x="577" y="1624"/>
                  <a:pt x="584" y="1556"/>
                  <a:pt x="624" y="1508"/>
                </a:cubicBezTo>
                <a:cubicBezTo>
                  <a:pt x="631" y="1515"/>
                  <a:pt x="637" y="1521"/>
                  <a:pt x="643" y="1527"/>
                </a:cubicBezTo>
                <a:cubicBezTo>
                  <a:pt x="681" y="1565"/>
                  <a:pt x="715" y="1605"/>
                  <a:pt x="742" y="1650"/>
                </a:cubicBezTo>
                <a:cubicBezTo>
                  <a:pt x="770" y="1697"/>
                  <a:pt x="780" y="1747"/>
                  <a:pt x="770" y="1800"/>
                </a:cubicBezTo>
                <a:cubicBezTo>
                  <a:pt x="769" y="1806"/>
                  <a:pt x="773" y="1807"/>
                  <a:pt x="776" y="1808"/>
                </a:cubicBezTo>
                <a:cubicBezTo>
                  <a:pt x="817" y="1822"/>
                  <a:pt x="858" y="1837"/>
                  <a:pt x="900" y="1851"/>
                </a:cubicBezTo>
                <a:cubicBezTo>
                  <a:pt x="902" y="1852"/>
                  <a:pt x="905" y="1853"/>
                  <a:pt x="908" y="1853"/>
                </a:cubicBezTo>
                <a:cubicBezTo>
                  <a:pt x="913" y="1855"/>
                  <a:pt x="918" y="1858"/>
                  <a:pt x="915" y="1864"/>
                </a:cubicBezTo>
                <a:cubicBezTo>
                  <a:pt x="913" y="1870"/>
                  <a:pt x="909" y="1870"/>
                  <a:pt x="903" y="1868"/>
                </a:cubicBezTo>
                <a:cubicBezTo>
                  <a:pt x="890" y="1864"/>
                  <a:pt x="877" y="1861"/>
                  <a:pt x="864" y="1856"/>
                </a:cubicBezTo>
                <a:cubicBezTo>
                  <a:pt x="832" y="1845"/>
                  <a:pt x="801" y="1834"/>
                  <a:pt x="770" y="1822"/>
                </a:cubicBezTo>
                <a:cubicBezTo>
                  <a:pt x="764" y="1820"/>
                  <a:pt x="762" y="1820"/>
                  <a:pt x="758" y="1825"/>
                </a:cubicBezTo>
                <a:cubicBezTo>
                  <a:pt x="731" y="1857"/>
                  <a:pt x="695" y="1874"/>
                  <a:pt x="654" y="1881"/>
                </a:cubicBezTo>
                <a:cubicBezTo>
                  <a:pt x="590" y="1891"/>
                  <a:pt x="531" y="1875"/>
                  <a:pt x="473" y="1850"/>
                </a:cubicBezTo>
                <a:cubicBezTo>
                  <a:pt x="436" y="1833"/>
                  <a:pt x="401" y="1813"/>
                  <a:pt x="368" y="1789"/>
                </a:cubicBezTo>
                <a:cubicBezTo>
                  <a:pt x="364" y="1787"/>
                  <a:pt x="361" y="1783"/>
                  <a:pt x="356" y="1780"/>
                </a:cubicBezTo>
                <a:cubicBezTo>
                  <a:pt x="369" y="1770"/>
                  <a:pt x="383" y="1763"/>
                  <a:pt x="397" y="1758"/>
                </a:cubicBezTo>
                <a:cubicBezTo>
                  <a:pt x="449" y="1738"/>
                  <a:pt x="501" y="1736"/>
                  <a:pt x="555" y="1749"/>
                </a:cubicBezTo>
                <a:cubicBezTo>
                  <a:pt x="597" y="1758"/>
                  <a:pt x="639" y="1770"/>
                  <a:pt x="682" y="1782"/>
                </a:cubicBezTo>
                <a:cubicBezTo>
                  <a:pt x="678" y="1780"/>
                  <a:pt x="675" y="1778"/>
                  <a:pt x="671" y="1776"/>
                </a:cubicBezTo>
                <a:cubicBezTo>
                  <a:pt x="624" y="1751"/>
                  <a:pt x="580" y="1723"/>
                  <a:pt x="538" y="1691"/>
                </a:cubicBezTo>
                <a:cubicBezTo>
                  <a:pt x="533" y="1687"/>
                  <a:pt x="529" y="1687"/>
                  <a:pt x="524" y="1691"/>
                </a:cubicBezTo>
                <a:cubicBezTo>
                  <a:pt x="484" y="1719"/>
                  <a:pt x="440" y="1726"/>
                  <a:pt x="392" y="1718"/>
                </a:cubicBezTo>
                <a:cubicBezTo>
                  <a:pt x="347" y="1710"/>
                  <a:pt x="308" y="1689"/>
                  <a:pt x="272" y="1662"/>
                </a:cubicBezTo>
                <a:cubicBezTo>
                  <a:pt x="240" y="1638"/>
                  <a:pt x="211" y="1611"/>
                  <a:pt x="185" y="1581"/>
                </a:cubicBezTo>
                <a:cubicBezTo>
                  <a:pt x="183" y="1578"/>
                  <a:pt x="181" y="1575"/>
                  <a:pt x="178" y="1571"/>
                </a:cubicBezTo>
                <a:cubicBezTo>
                  <a:pt x="188" y="1568"/>
                  <a:pt x="198" y="1564"/>
                  <a:pt x="207" y="1562"/>
                </a:cubicBezTo>
                <a:cubicBezTo>
                  <a:pt x="263" y="1549"/>
                  <a:pt x="317" y="1557"/>
                  <a:pt x="368" y="1582"/>
                </a:cubicBezTo>
                <a:cubicBezTo>
                  <a:pt x="399" y="1597"/>
                  <a:pt x="429" y="1614"/>
                  <a:pt x="460" y="1631"/>
                </a:cubicBezTo>
                <a:cubicBezTo>
                  <a:pt x="462" y="1632"/>
                  <a:pt x="464" y="1633"/>
                  <a:pt x="467" y="1633"/>
                </a:cubicBezTo>
                <a:cubicBezTo>
                  <a:pt x="459" y="1625"/>
                  <a:pt x="450" y="1618"/>
                  <a:pt x="442" y="1610"/>
                </a:cubicBezTo>
                <a:cubicBezTo>
                  <a:pt x="418" y="1584"/>
                  <a:pt x="394" y="1558"/>
                  <a:pt x="370" y="1532"/>
                </a:cubicBezTo>
                <a:cubicBezTo>
                  <a:pt x="367" y="1528"/>
                  <a:pt x="365" y="1527"/>
                  <a:pt x="361" y="1529"/>
                </a:cubicBezTo>
                <a:cubicBezTo>
                  <a:pt x="311" y="1551"/>
                  <a:pt x="262" y="1546"/>
                  <a:pt x="215" y="1522"/>
                </a:cubicBezTo>
                <a:cubicBezTo>
                  <a:pt x="171" y="1499"/>
                  <a:pt x="138" y="1464"/>
                  <a:pt x="110" y="1425"/>
                </a:cubicBezTo>
                <a:cubicBezTo>
                  <a:pt x="97" y="1406"/>
                  <a:pt x="86" y="1385"/>
                  <a:pt x="74" y="1366"/>
                </a:cubicBezTo>
                <a:cubicBezTo>
                  <a:pt x="72" y="1364"/>
                  <a:pt x="72" y="1361"/>
                  <a:pt x="70" y="1358"/>
                </a:cubicBezTo>
                <a:cubicBezTo>
                  <a:pt x="90" y="1353"/>
                  <a:pt x="108" y="1353"/>
                  <a:pt x="127" y="1355"/>
                </a:cubicBezTo>
                <a:cubicBezTo>
                  <a:pt x="174" y="1359"/>
                  <a:pt x="216" y="1379"/>
                  <a:pt x="252" y="1408"/>
                </a:cubicBezTo>
                <a:cubicBezTo>
                  <a:pt x="273" y="1425"/>
                  <a:pt x="293" y="1443"/>
                  <a:pt x="314" y="1461"/>
                </a:cubicBezTo>
                <a:cubicBezTo>
                  <a:pt x="315" y="1462"/>
                  <a:pt x="316" y="1463"/>
                  <a:pt x="316" y="1463"/>
                </a:cubicBezTo>
                <a:cubicBezTo>
                  <a:pt x="294" y="1424"/>
                  <a:pt x="271" y="1386"/>
                  <a:pt x="248" y="1346"/>
                </a:cubicBezTo>
                <a:cubicBezTo>
                  <a:pt x="227" y="1351"/>
                  <a:pt x="204" y="1352"/>
                  <a:pt x="182" y="1347"/>
                </a:cubicBezTo>
                <a:cubicBezTo>
                  <a:pt x="138" y="1337"/>
                  <a:pt x="104" y="1312"/>
                  <a:pt x="78" y="1278"/>
                </a:cubicBezTo>
                <a:cubicBezTo>
                  <a:pt x="47" y="1237"/>
                  <a:pt x="27" y="1191"/>
                  <a:pt x="13" y="1142"/>
                </a:cubicBezTo>
                <a:cubicBezTo>
                  <a:pt x="13" y="1141"/>
                  <a:pt x="13" y="1139"/>
                  <a:pt x="12" y="1135"/>
                </a:cubicBezTo>
                <a:cubicBezTo>
                  <a:pt x="26" y="1137"/>
                  <a:pt x="40" y="1138"/>
                  <a:pt x="53" y="1141"/>
                </a:cubicBezTo>
                <a:cubicBezTo>
                  <a:pt x="105" y="1152"/>
                  <a:pt x="145" y="1182"/>
                  <a:pt x="177" y="1222"/>
                </a:cubicBezTo>
                <a:cubicBezTo>
                  <a:pt x="191" y="1240"/>
                  <a:pt x="205" y="1258"/>
                  <a:pt x="217" y="1275"/>
                </a:cubicBezTo>
                <a:cubicBezTo>
                  <a:pt x="205" y="1237"/>
                  <a:pt x="192" y="1197"/>
                  <a:pt x="180" y="1156"/>
                </a:cubicBezTo>
                <a:cubicBezTo>
                  <a:pt x="168" y="1155"/>
                  <a:pt x="156" y="1155"/>
                  <a:pt x="144" y="1152"/>
                </a:cubicBezTo>
                <a:cubicBezTo>
                  <a:pt x="97" y="1142"/>
                  <a:pt x="64" y="1114"/>
                  <a:pt x="40" y="1073"/>
                </a:cubicBezTo>
                <a:cubicBezTo>
                  <a:pt x="18" y="1033"/>
                  <a:pt x="8" y="990"/>
                  <a:pt x="2" y="945"/>
                </a:cubicBezTo>
                <a:cubicBezTo>
                  <a:pt x="1" y="942"/>
                  <a:pt x="1" y="940"/>
                  <a:pt x="0" y="937"/>
                </a:cubicBezTo>
                <a:cubicBezTo>
                  <a:pt x="0" y="932"/>
                  <a:pt x="0" y="927"/>
                  <a:pt x="0" y="9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5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715346" y="2483957"/>
            <a:ext cx="2356886" cy="9725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年荣获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“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最佳团队奖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”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Freeform 1266">
            <a:extLst>
              <a:ext uri="{FF2B5EF4-FFF2-40B4-BE49-F238E27FC236}">
                <a16:creationId xmlns:a16="http://schemas.microsoft.com/office/drawing/2014/main" id="{87FB76B5-1A8A-4CC6-B758-B5B22CE65574}"/>
              </a:ext>
            </a:extLst>
          </p:cNvPr>
          <p:cNvSpPr>
            <a:spLocks/>
          </p:cNvSpPr>
          <p:nvPr/>
        </p:nvSpPr>
        <p:spPr bwMode="auto">
          <a:xfrm>
            <a:off x="7123784" y="2521552"/>
            <a:ext cx="465547" cy="975536"/>
          </a:xfrm>
          <a:custGeom>
            <a:avLst/>
            <a:gdLst>
              <a:gd name="T0" fmla="*/ 683 w 900"/>
              <a:gd name="T1" fmla="*/ 1322 h 1887"/>
              <a:gd name="T2" fmla="*/ 621 w 900"/>
              <a:gd name="T3" fmla="*/ 1439 h 1887"/>
              <a:gd name="T4" fmla="*/ 824 w 900"/>
              <a:gd name="T5" fmla="*/ 1387 h 1887"/>
              <a:gd name="T6" fmla="*/ 479 w 900"/>
              <a:gd name="T7" fmla="*/ 1621 h 1887"/>
              <a:gd name="T8" fmla="*/ 762 w 900"/>
              <a:gd name="T9" fmla="*/ 1543 h 1887"/>
              <a:gd name="T10" fmla="*/ 431 w 900"/>
              <a:gd name="T11" fmla="*/ 1687 h 1887"/>
              <a:gd name="T12" fmla="*/ 436 w 900"/>
              <a:gd name="T13" fmla="*/ 1733 h 1887"/>
              <a:gd name="T14" fmla="*/ 559 w 900"/>
              <a:gd name="T15" fmla="*/ 1792 h 1887"/>
              <a:gd name="T16" fmla="*/ 194 w 900"/>
              <a:gd name="T17" fmla="*/ 1826 h 1887"/>
              <a:gd name="T18" fmla="*/ 51 w 900"/>
              <a:gd name="T19" fmla="*/ 1867 h 1887"/>
              <a:gd name="T20" fmla="*/ 309 w 900"/>
              <a:gd name="T21" fmla="*/ 1508 h 1887"/>
              <a:gd name="T22" fmla="*/ 270 w 900"/>
              <a:gd name="T23" fmla="*/ 1764 h 1887"/>
              <a:gd name="T24" fmla="*/ 434 w 900"/>
              <a:gd name="T25" fmla="*/ 1368 h 1887"/>
              <a:gd name="T26" fmla="*/ 466 w 900"/>
              <a:gd name="T27" fmla="*/ 1606 h 1887"/>
              <a:gd name="T28" fmla="*/ 495 w 900"/>
              <a:gd name="T29" fmla="*/ 1364 h 1887"/>
              <a:gd name="T30" fmla="*/ 599 w 900"/>
              <a:gd name="T31" fmla="*/ 1435 h 1887"/>
              <a:gd name="T32" fmla="*/ 581 w 900"/>
              <a:gd name="T33" fmla="*/ 1221 h 1887"/>
              <a:gd name="T34" fmla="*/ 686 w 900"/>
              <a:gd name="T35" fmla="*/ 1249 h 1887"/>
              <a:gd name="T36" fmla="*/ 599 w 900"/>
              <a:gd name="T37" fmla="*/ 997 h 1887"/>
              <a:gd name="T38" fmla="*/ 731 w 900"/>
              <a:gd name="T39" fmla="*/ 946 h 1887"/>
              <a:gd name="T40" fmla="*/ 563 w 900"/>
              <a:gd name="T41" fmla="*/ 759 h 1887"/>
              <a:gd name="T42" fmla="*/ 715 w 900"/>
              <a:gd name="T43" fmla="*/ 772 h 1887"/>
              <a:gd name="T44" fmla="*/ 526 w 900"/>
              <a:gd name="T45" fmla="*/ 622 h 1887"/>
              <a:gd name="T46" fmla="*/ 669 w 900"/>
              <a:gd name="T47" fmla="*/ 618 h 1887"/>
              <a:gd name="T48" fmla="*/ 562 w 900"/>
              <a:gd name="T49" fmla="*/ 494 h 1887"/>
              <a:gd name="T50" fmla="*/ 592 w 900"/>
              <a:gd name="T51" fmla="*/ 471 h 1887"/>
              <a:gd name="T52" fmla="*/ 556 w 900"/>
              <a:gd name="T53" fmla="*/ 410 h 1887"/>
              <a:gd name="T54" fmla="*/ 361 w 900"/>
              <a:gd name="T55" fmla="*/ 332 h 1887"/>
              <a:gd name="T56" fmla="*/ 443 w 900"/>
              <a:gd name="T57" fmla="*/ 279 h 1887"/>
              <a:gd name="T58" fmla="*/ 222 w 900"/>
              <a:gd name="T59" fmla="*/ 225 h 1887"/>
              <a:gd name="T60" fmla="*/ 197 w 900"/>
              <a:gd name="T61" fmla="*/ 187 h 1887"/>
              <a:gd name="T62" fmla="*/ 180 w 900"/>
              <a:gd name="T63" fmla="*/ 104 h 1887"/>
              <a:gd name="T64" fmla="*/ 204 w 900"/>
              <a:gd name="T65" fmla="*/ 84 h 1887"/>
              <a:gd name="T66" fmla="*/ 218 w 900"/>
              <a:gd name="T67" fmla="*/ 0 h 1887"/>
              <a:gd name="T68" fmla="*/ 338 w 900"/>
              <a:gd name="T69" fmla="*/ 171 h 1887"/>
              <a:gd name="T70" fmla="*/ 423 w 900"/>
              <a:gd name="T71" fmla="*/ 138 h 1887"/>
              <a:gd name="T72" fmla="*/ 472 w 900"/>
              <a:gd name="T73" fmla="*/ 272 h 1887"/>
              <a:gd name="T74" fmla="*/ 534 w 900"/>
              <a:gd name="T75" fmla="*/ 221 h 1887"/>
              <a:gd name="T76" fmla="*/ 573 w 900"/>
              <a:gd name="T77" fmla="*/ 398 h 1887"/>
              <a:gd name="T78" fmla="*/ 648 w 900"/>
              <a:gd name="T79" fmla="*/ 352 h 1887"/>
              <a:gd name="T80" fmla="*/ 654 w 900"/>
              <a:gd name="T81" fmla="*/ 522 h 1887"/>
              <a:gd name="T82" fmla="*/ 727 w 900"/>
              <a:gd name="T83" fmla="*/ 429 h 1887"/>
              <a:gd name="T84" fmla="*/ 790 w 900"/>
              <a:gd name="T85" fmla="*/ 517 h 1887"/>
              <a:gd name="T86" fmla="*/ 731 w 900"/>
              <a:gd name="T87" fmla="*/ 770 h 1887"/>
              <a:gd name="T88" fmla="*/ 859 w 900"/>
              <a:gd name="T89" fmla="*/ 692 h 1887"/>
              <a:gd name="T90" fmla="*/ 749 w 900"/>
              <a:gd name="T91" fmla="*/ 946 h 1887"/>
              <a:gd name="T92" fmla="*/ 849 w 900"/>
              <a:gd name="T93" fmla="*/ 902 h 1887"/>
              <a:gd name="T94" fmla="*/ 738 w 900"/>
              <a:gd name="T95" fmla="*/ 1127 h 1887"/>
              <a:gd name="T96" fmla="*/ 712 w 900"/>
              <a:gd name="T97" fmla="*/ 1236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00" h="1887">
                <a:moveTo>
                  <a:pt x="900" y="1106"/>
                </a:moveTo>
                <a:cubicBezTo>
                  <a:pt x="894" y="1125"/>
                  <a:pt x="889" y="1144"/>
                  <a:pt x="883" y="1163"/>
                </a:cubicBezTo>
                <a:cubicBezTo>
                  <a:pt x="869" y="1202"/>
                  <a:pt x="851" y="1239"/>
                  <a:pt x="823" y="1269"/>
                </a:cubicBezTo>
                <a:cubicBezTo>
                  <a:pt x="785" y="1310"/>
                  <a:pt x="739" y="1329"/>
                  <a:pt x="683" y="1322"/>
                </a:cubicBezTo>
                <a:cubicBezTo>
                  <a:pt x="679" y="1322"/>
                  <a:pt x="676" y="1322"/>
                  <a:pt x="674" y="1326"/>
                </a:cubicBezTo>
                <a:cubicBezTo>
                  <a:pt x="655" y="1364"/>
                  <a:pt x="636" y="1402"/>
                  <a:pt x="617" y="1440"/>
                </a:cubicBezTo>
                <a:cubicBezTo>
                  <a:pt x="616" y="1441"/>
                  <a:pt x="617" y="1441"/>
                  <a:pt x="616" y="1443"/>
                </a:cubicBezTo>
                <a:cubicBezTo>
                  <a:pt x="618" y="1441"/>
                  <a:pt x="620" y="1440"/>
                  <a:pt x="621" y="1439"/>
                </a:cubicBezTo>
                <a:cubicBezTo>
                  <a:pt x="651" y="1408"/>
                  <a:pt x="680" y="1377"/>
                  <a:pt x="717" y="1355"/>
                </a:cubicBezTo>
                <a:cubicBezTo>
                  <a:pt x="756" y="1330"/>
                  <a:pt x="800" y="1318"/>
                  <a:pt x="847" y="1322"/>
                </a:cubicBezTo>
                <a:cubicBezTo>
                  <a:pt x="850" y="1322"/>
                  <a:pt x="852" y="1323"/>
                  <a:pt x="858" y="1324"/>
                </a:cubicBezTo>
                <a:cubicBezTo>
                  <a:pt x="846" y="1346"/>
                  <a:pt x="836" y="1367"/>
                  <a:pt x="824" y="1387"/>
                </a:cubicBezTo>
                <a:cubicBezTo>
                  <a:pt x="803" y="1422"/>
                  <a:pt x="778" y="1454"/>
                  <a:pt x="746" y="1479"/>
                </a:cubicBezTo>
                <a:cubicBezTo>
                  <a:pt x="693" y="1520"/>
                  <a:pt x="635" y="1533"/>
                  <a:pt x="571" y="1510"/>
                </a:cubicBezTo>
                <a:cubicBezTo>
                  <a:pt x="555" y="1529"/>
                  <a:pt x="541" y="1548"/>
                  <a:pt x="525" y="1567"/>
                </a:cubicBezTo>
                <a:cubicBezTo>
                  <a:pt x="510" y="1585"/>
                  <a:pt x="494" y="1602"/>
                  <a:pt x="479" y="1621"/>
                </a:cubicBezTo>
                <a:cubicBezTo>
                  <a:pt x="482" y="1619"/>
                  <a:pt x="485" y="1617"/>
                  <a:pt x="489" y="1615"/>
                </a:cubicBezTo>
                <a:cubicBezTo>
                  <a:pt x="516" y="1598"/>
                  <a:pt x="543" y="1580"/>
                  <a:pt x="571" y="1565"/>
                </a:cubicBezTo>
                <a:cubicBezTo>
                  <a:pt x="610" y="1543"/>
                  <a:pt x="653" y="1530"/>
                  <a:pt x="699" y="1531"/>
                </a:cubicBezTo>
                <a:cubicBezTo>
                  <a:pt x="720" y="1532"/>
                  <a:pt x="741" y="1534"/>
                  <a:pt x="762" y="1543"/>
                </a:cubicBezTo>
                <a:cubicBezTo>
                  <a:pt x="752" y="1556"/>
                  <a:pt x="743" y="1569"/>
                  <a:pt x="733" y="1580"/>
                </a:cubicBezTo>
                <a:cubicBezTo>
                  <a:pt x="699" y="1619"/>
                  <a:pt x="663" y="1654"/>
                  <a:pt x="617" y="1678"/>
                </a:cubicBezTo>
                <a:cubicBezTo>
                  <a:pt x="563" y="1706"/>
                  <a:pt x="507" y="1717"/>
                  <a:pt x="448" y="1695"/>
                </a:cubicBezTo>
                <a:cubicBezTo>
                  <a:pt x="442" y="1693"/>
                  <a:pt x="437" y="1690"/>
                  <a:pt x="431" y="1687"/>
                </a:cubicBezTo>
                <a:cubicBezTo>
                  <a:pt x="426" y="1684"/>
                  <a:pt x="421" y="1681"/>
                  <a:pt x="418" y="1679"/>
                </a:cubicBezTo>
                <a:cubicBezTo>
                  <a:pt x="369" y="1714"/>
                  <a:pt x="322" y="1749"/>
                  <a:pt x="277" y="1781"/>
                </a:cubicBezTo>
                <a:cubicBezTo>
                  <a:pt x="286" y="1778"/>
                  <a:pt x="300" y="1772"/>
                  <a:pt x="313" y="1768"/>
                </a:cubicBezTo>
                <a:cubicBezTo>
                  <a:pt x="353" y="1753"/>
                  <a:pt x="394" y="1740"/>
                  <a:pt x="436" y="1733"/>
                </a:cubicBezTo>
                <a:cubicBezTo>
                  <a:pt x="482" y="1726"/>
                  <a:pt x="526" y="1729"/>
                  <a:pt x="569" y="1747"/>
                </a:cubicBezTo>
                <a:cubicBezTo>
                  <a:pt x="578" y="1750"/>
                  <a:pt x="585" y="1754"/>
                  <a:pt x="593" y="1758"/>
                </a:cubicBezTo>
                <a:cubicBezTo>
                  <a:pt x="595" y="1759"/>
                  <a:pt x="596" y="1760"/>
                  <a:pt x="598" y="1762"/>
                </a:cubicBezTo>
                <a:cubicBezTo>
                  <a:pt x="585" y="1772"/>
                  <a:pt x="572" y="1782"/>
                  <a:pt x="559" y="1792"/>
                </a:cubicBezTo>
                <a:cubicBezTo>
                  <a:pt x="517" y="1822"/>
                  <a:pt x="472" y="1848"/>
                  <a:pt x="423" y="1865"/>
                </a:cubicBezTo>
                <a:cubicBezTo>
                  <a:pt x="374" y="1881"/>
                  <a:pt x="325" y="1887"/>
                  <a:pt x="275" y="1874"/>
                </a:cubicBezTo>
                <a:cubicBezTo>
                  <a:pt x="245" y="1866"/>
                  <a:pt x="218" y="1852"/>
                  <a:pt x="197" y="1829"/>
                </a:cubicBezTo>
                <a:cubicBezTo>
                  <a:pt x="196" y="1827"/>
                  <a:pt x="194" y="1826"/>
                  <a:pt x="194" y="1826"/>
                </a:cubicBezTo>
                <a:cubicBezTo>
                  <a:pt x="159" y="1840"/>
                  <a:pt x="125" y="1855"/>
                  <a:pt x="91" y="1869"/>
                </a:cubicBezTo>
                <a:cubicBezTo>
                  <a:pt x="80" y="1874"/>
                  <a:pt x="68" y="1877"/>
                  <a:pt x="57" y="1881"/>
                </a:cubicBezTo>
                <a:cubicBezTo>
                  <a:pt x="51" y="1883"/>
                  <a:pt x="46" y="1885"/>
                  <a:pt x="43" y="1878"/>
                </a:cubicBezTo>
                <a:cubicBezTo>
                  <a:pt x="40" y="1871"/>
                  <a:pt x="46" y="1869"/>
                  <a:pt x="51" y="1867"/>
                </a:cubicBezTo>
                <a:cubicBezTo>
                  <a:pt x="94" y="1849"/>
                  <a:pt x="136" y="1832"/>
                  <a:pt x="178" y="1815"/>
                </a:cubicBezTo>
                <a:cubicBezTo>
                  <a:pt x="183" y="1813"/>
                  <a:pt x="185" y="1811"/>
                  <a:pt x="184" y="1805"/>
                </a:cubicBezTo>
                <a:cubicBezTo>
                  <a:pt x="170" y="1749"/>
                  <a:pt x="179" y="1696"/>
                  <a:pt x="207" y="1646"/>
                </a:cubicBezTo>
                <a:cubicBezTo>
                  <a:pt x="235" y="1595"/>
                  <a:pt x="270" y="1550"/>
                  <a:pt x="309" y="1508"/>
                </a:cubicBezTo>
                <a:cubicBezTo>
                  <a:pt x="310" y="1507"/>
                  <a:pt x="311" y="1507"/>
                  <a:pt x="312" y="1506"/>
                </a:cubicBezTo>
                <a:cubicBezTo>
                  <a:pt x="342" y="1541"/>
                  <a:pt x="358" y="1580"/>
                  <a:pt x="352" y="1627"/>
                </a:cubicBezTo>
                <a:cubicBezTo>
                  <a:pt x="347" y="1671"/>
                  <a:pt x="324" y="1706"/>
                  <a:pt x="295" y="1737"/>
                </a:cubicBezTo>
                <a:cubicBezTo>
                  <a:pt x="287" y="1746"/>
                  <a:pt x="278" y="1755"/>
                  <a:pt x="270" y="1764"/>
                </a:cubicBezTo>
                <a:cubicBezTo>
                  <a:pt x="317" y="1736"/>
                  <a:pt x="362" y="1703"/>
                  <a:pt x="402" y="1668"/>
                </a:cubicBezTo>
                <a:cubicBezTo>
                  <a:pt x="394" y="1646"/>
                  <a:pt x="385" y="1625"/>
                  <a:pt x="379" y="1604"/>
                </a:cubicBezTo>
                <a:cubicBezTo>
                  <a:pt x="369" y="1568"/>
                  <a:pt x="372" y="1531"/>
                  <a:pt x="382" y="1495"/>
                </a:cubicBezTo>
                <a:cubicBezTo>
                  <a:pt x="394" y="1450"/>
                  <a:pt x="412" y="1408"/>
                  <a:pt x="434" y="1368"/>
                </a:cubicBezTo>
                <a:cubicBezTo>
                  <a:pt x="435" y="1367"/>
                  <a:pt x="435" y="1366"/>
                  <a:pt x="436" y="1364"/>
                </a:cubicBezTo>
                <a:cubicBezTo>
                  <a:pt x="475" y="1391"/>
                  <a:pt x="500" y="1427"/>
                  <a:pt x="505" y="1474"/>
                </a:cubicBezTo>
                <a:cubicBezTo>
                  <a:pt x="510" y="1517"/>
                  <a:pt x="496" y="1555"/>
                  <a:pt x="475" y="1591"/>
                </a:cubicBezTo>
                <a:cubicBezTo>
                  <a:pt x="472" y="1596"/>
                  <a:pt x="469" y="1601"/>
                  <a:pt x="466" y="1606"/>
                </a:cubicBezTo>
                <a:cubicBezTo>
                  <a:pt x="467" y="1607"/>
                  <a:pt x="468" y="1608"/>
                  <a:pt x="469" y="1608"/>
                </a:cubicBezTo>
                <a:cubicBezTo>
                  <a:pt x="498" y="1573"/>
                  <a:pt x="527" y="1538"/>
                  <a:pt x="557" y="1503"/>
                </a:cubicBezTo>
                <a:cubicBezTo>
                  <a:pt x="549" y="1493"/>
                  <a:pt x="541" y="1485"/>
                  <a:pt x="535" y="1476"/>
                </a:cubicBezTo>
                <a:cubicBezTo>
                  <a:pt x="510" y="1443"/>
                  <a:pt x="496" y="1405"/>
                  <a:pt x="495" y="1364"/>
                </a:cubicBezTo>
                <a:cubicBezTo>
                  <a:pt x="493" y="1314"/>
                  <a:pt x="502" y="1266"/>
                  <a:pt x="516" y="1218"/>
                </a:cubicBezTo>
                <a:cubicBezTo>
                  <a:pt x="516" y="1218"/>
                  <a:pt x="516" y="1217"/>
                  <a:pt x="517" y="1216"/>
                </a:cubicBezTo>
                <a:cubicBezTo>
                  <a:pt x="558" y="1236"/>
                  <a:pt x="591" y="1263"/>
                  <a:pt x="606" y="1307"/>
                </a:cubicBezTo>
                <a:cubicBezTo>
                  <a:pt x="620" y="1351"/>
                  <a:pt x="613" y="1393"/>
                  <a:pt x="599" y="1435"/>
                </a:cubicBezTo>
                <a:cubicBezTo>
                  <a:pt x="600" y="1436"/>
                  <a:pt x="601" y="1436"/>
                  <a:pt x="602" y="1436"/>
                </a:cubicBezTo>
                <a:cubicBezTo>
                  <a:pt x="622" y="1397"/>
                  <a:pt x="642" y="1357"/>
                  <a:pt x="661" y="1318"/>
                </a:cubicBezTo>
                <a:cubicBezTo>
                  <a:pt x="646" y="1306"/>
                  <a:pt x="633" y="1295"/>
                  <a:pt x="620" y="1283"/>
                </a:cubicBezTo>
                <a:cubicBezTo>
                  <a:pt x="603" y="1265"/>
                  <a:pt x="591" y="1244"/>
                  <a:pt x="581" y="1221"/>
                </a:cubicBezTo>
                <a:cubicBezTo>
                  <a:pt x="561" y="1175"/>
                  <a:pt x="561" y="1127"/>
                  <a:pt x="561" y="1079"/>
                </a:cubicBezTo>
                <a:cubicBezTo>
                  <a:pt x="561" y="1073"/>
                  <a:pt x="562" y="1066"/>
                  <a:pt x="563" y="1059"/>
                </a:cubicBezTo>
                <a:cubicBezTo>
                  <a:pt x="606" y="1068"/>
                  <a:pt x="641" y="1090"/>
                  <a:pt x="664" y="1127"/>
                </a:cubicBezTo>
                <a:cubicBezTo>
                  <a:pt x="687" y="1165"/>
                  <a:pt x="688" y="1207"/>
                  <a:pt x="686" y="1249"/>
                </a:cubicBezTo>
                <a:cubicBezTo>
                  <a:pt x="692" y="1229"/>
                  <a:pt x="698" y="1208"/>
                  <a:pt x="703" y="1188"/>
                </a:cubicBezTo>
                <a:cubicBezTo>
                  <a:pt x="708" y="1169"/>
                  <a:pt x="711" y="1150"/>
                  <a:pt x="715" y="1131"/>
                </a:cubicBezTo>
                <a:cubicBezTo>
                  <a:pt x="716" y="1127"/>
                  <a:pt x="716" y="1124"/>
                  <a:pt x="712" y="1123"/>
                </a:cubicBezTo>
                <a:cubicBezTo>
                  <a:pt x="654" y="1099"/>
                  <a:pt x="618" y="1056"/>
                  <a:pt x="599" y="997"/>
                </a:cubicBezTo>
                <a:cubicBezTo>
                  <a:pt x="589" y="967"/>
                  <a:pt x="582" y="936"/>
                  <a:pt x="578" y="903"/>
                </a:cubicBezTo>
                <a:cubicBezTo>
                  <a:pt x="619" y="904"/>
                  <a:pt x="654" y="918"/>
                  <a:pt x="682" y="948"/>
                </a:cubicBezTo>
                <a:cubicBezTo>
                  <a:pt x="710" y="978"/>
                  <a:pt x="720" y="1015"/>
                  <a:pt x="726" y="1054"/>
                </a:cubicBezTo>
                <a:cubicBezTo>
                  <a:pt x="731" y="1018"/>
                  <a:pt x="732" y="982"/>
                  <a:pt x="731" y="946"/>
                </a:cubicBezTo>
                <a:cubicBezTo>
                  <a:pt x="716" y="940"/>
                  <a:pt x="701" y="936"/>
                  <a:pt x="687" y="930"/>
                </a:cubicBezTo>
                <a:cubicBezTo>
                  <a:pt x="648" y="912"/>
                  <a:pt x="621" y="882"/>
                  <a:pt x="601" y="845"/>
                </a:cubicBezTo>
                <a:cubicBezTo>
                  <a:pt x="588" y="820"/>
                  <a:pt x="578" y="794"/>
                  <a:pt x="566" y="769"/>
                </a:cubicBezTo>
                <a:cubicBezTo>
                  <a:pt x="565" y="766"/>
                  <a:pt x="564" y="763"/>
                  <a:pt x="563" y="759"/>
                </a:cubicBezTo>
                <a:cubicBezTo>
                  <a:pt x="602" y="754"/>
                  <a:pt x="637" y="762"/>
                  <a:pt x="667" y="784"/>
                </a:cubicBezTo>
                <a:cubicBezTo>
                  <a:pt x="698" y="807"/>
                  <a:pt x="715" y="839"/>
                  <a:pt x="727" y="874"/>
                </a:cubicBezTo>
                <a:cubicBezTo>
                  <a:pt x="727" y="874"/>
                  <a:pt x="728" y="874"/>
                  <a:pt x="729" y="873"/>
                </a:cubicBezTo>
                <a:cubicBezTo>
                  <a:pt x="724" y="839"/>
                  <a:pt x="719" y="805"/>
                  <a:pt x="715" y="772"/>
                </a:cubicBezTo>
                <a:cubicBezTo>
                  <a:pt x="702" y="770"/>
                  <a:pt x="690" y="769"/>
                  <a:pt x="679" y="766"/>
                </a:cubicBezTo>
                <a:cubicBezTo>
                  <a:pt x="644" y="759"/>
                  <a:pt x="616" y="741"/>
                  <a:pt x="591" y="716"/>
                </a:cubicBezTo>
                <a:cubicBezTo>
                  <a:pt x="566" y="690"/>
                  <a:pt x="546" y="660"/>
                  <a:pt x="529" y="628"/>
                </a:cubicBezTo>
                <a:cubicBezTo>
                  <a:pt x="528" y="627"/>
                  <a:pt x="528" y="625"/>
                  <a:pt x="526" y="622"/>
                </a:cubicBezTo>
                <a:cubicBezTo>
                  <a:pt x="561" y="613"/>
                  <a:pt x="594" y="615"/>
                  <a:pt x="626" y="631"/>
                </a:cubicBezTo>
                <a:cubicBezTo>
                  <a:pt x="659" y="647"/>
                  <a:pt x="679" y="674"/>
                  <a:pt x="698" y="704"/>
                </a:cubicBezTo>
                <a:cubicBezTo>
                  <a:pt x="694" y="691"/>
                  <a:pt x="690" y="678"/>
                  <a:pt x="686" y="666"/>
                </a:cubicBezTo>
                <a:cubicBezTo>
                  <a:pt x="681" y="650"/>
                  <a:pt x="675" y="634"/>
                  <a:pt x="669" y="618"/>
                </a:cubicBezTo>
                <a:cubicBezTo>
                  <a:pt x="668" y="616"/>
                  <a:pt x="665" y="613"/>
                  <a:pt x="663" y="613"/>
                </a:cubicBezTo>
                <a:cubicBezTo>
                  <a:pt x="600" y="619"/>
                  <a:pt x="552" y="593"/>
                  <a:pt x="511" y="549"/>
                </a:cubicBezTo>
                <a:cubicBezTo>
                  <a:pt x="497" y="534"/>
                  <a:pt x="483" y="517"/>
                  <a:pt x="469" y="501"/>
                </a:cubicBezTo>
                <a:cubicBezTo>
                  <a:pt x="500" y="487"/>
                  <a:pt x="531" y="485"/>
                  <a:pt x="562" y="494"/>
                </a:cubicBezTo>
                <a:cubicBezTo>
                  <a:pt x="594" y="504"/>
                  <a:pt x="617" y="524"/>
                  <a:pt x="639" y="547"/>
                </a:cubicBezTo>
                <a:cubicBezTo>
                  <a:pt x="633" y="536"/>
                  <a:pt x="628" y="525"/>
                  <a:pt x="621" y="513"/>
                </a:cubicBezTo>
                <a:cubicBezTo>
                  <a:pt x="615" y="501"/>
                  <a:pt x="607" y="488"/>
                  <a:pt x="600" y="475"/>
                </a:cubicBezTo>
                <a:cubicBezTo>
                  <a:pt x="598" y="473"/>
                  <a:pt x="594" y="471"/>
                  <a:pt x="592" y="471"/>
                </a:cubicBezTo>
                <a:cubicBezTo>
                  <a:pt x="545" y="482"/>
                  <a:pt x="503" y="473"/>
                  <a:pt x="464" y="446"/>
                </a:cubicBezTo>
                <a:cubicBezTo>
                  <a:pt x="441" y="430"/>
                  <a:pt x="421" y="412"/>
                  <a:pt x="399" y="394"/>
                </a:cubicBezTo>
                <a:cubicBezTo>
                  <a:pt x="398" y="394"/>
                  <a:pt x="398" y="392"/>
                  <a:pt x="397" y="391"/>
                </a:cubicBezTo>
                <a:cubicBezTo>
                  <a:pt x="429" y="369"/>
                  <a:pt x="490" y="356"/>
                  <a:pt x="556" y="410"/>
                </a:cubicBezTo>
                <a:cubicBezTo>
                  <a:pt x="548" y="400"/>
                  <a:pt x="541" y="390"/>
                  <a:pt x="534" y="380"/>
                </a:cubicBezTo>
                <a:cubicBezTo>
                  <a:pt x="526" y="370"/>
                  <a:pt x="518" y="361"/>
                  <a:pt x="510" y="351"/>
                </a:cubicBezTo>
                <a:cubicBezTo>
                  <a:pt x="490" y="359"/>
                  <a:pt x="470" y="363"/>
                  <a:pt x="448" y="362"/>
                </a:cubicBezTo>
                <a:cubicBezTo>
                  <a:pt x="417" y="360"/>
                  <a:pt x="389" y="347"/>
                  <a:pt x="361" y="332"/>
                </a:cubicBezTo>
                <a:cubicBezTo>
                  <a:pt x="345" y="323"/>
                  <a:pt x="330" y="312"/>
                  <a:pt x="312" y="301"/>
                </a:cubicBezTo>
                <a:cubicBezTo>
                  <a:pt x="335" y="283"/>
                  <a:pt x="359" y="275"/>
                  <a:pt x="387" y="275"/>
                </a:cubicBezTo>
                <a:cubicBezTo>
                  <a:pt x="414" y="275"/>
                  <a:pt x="438" y="285"/>
                  <a:pt x="462" y="297"/>
                </a:cubicBezTo>
                <a:cubicBezTo>
                  <a:pt x="456" y="291"/>
                  <a:pt x="449" y="285"/>
                  <a:pt x="443" y="279"/>
                </a:cubicBezTo>
                <a:cubicBezTo>
                  <a:pt x="436" y="272"/>
                  <a:pt x="429" y="267"/>
                  <a:pt x="423" y="260"/>
                </a:cubicBezTo>
                <a:cubicBezTo>
                  <a:pt x="417" y="253"/>
                  <a:pt x="412" y="252"/>
                  <a:pt x="402" y="256"/>
                </a:cubicBezTo>
                <a:cubicBezTo>
                  <a:pt x="376" y="269"/>
                  <a:pt x="348" y="271"/>
                  <a:pt x="320" y="265"/>
                </a:cubicBezTo>
                <a:cubicBezTo>
                  <a:pt x="286" y="257"/>
                  <a:pt x="254" y="243"/>
                  <a:pt x="222" y="225"/>
                </a:cubicBezTo>
                <a:cubicBezTo>
                  <a:pt x="264" y="185"/>
                  <a:pt x="310" y="188"/>
                  <a:pt x="360" y="206"/>
                </a:cubicBezTo>
                <a:cubicBezTo>
                  <a:pt x="344" y="195"/>
                  <a:pt x="328" y="183"/>
                  <a:pt x="312" y="172"/>
                </a:cubicBezTo>
                <a:cubicBezTo>
                  <a:pt x="311" y="171"/>
                  <a:pt x="308" y="171"/>
                  <a:pt x="306" y="172"/>
                </a:cubicBezTo>
                <a:cubicBezTo>
                  <a:pt x="272" y="196"/>
                  <a:pt x="235" y="196"/>
                  <a:pt x="197" y="187"/>
                </a:cubicBezTo>
                <a:cubicBezTo>
                  <a:pt x="174" y="181"/>
                  <a:pt x="151" y="173"/>
                  <a:pt x="127" y="166"/>
                </a:cubicBezTo>
                <a:cubicBezTo>
                  <a:pt x="142" y="145"/>
                  <a:pt x="161" y="134"/>
                  <a:pt x="184" y="130"/>
                </a:cubicBezTo>
                <a:cubicBezTo>
                  <a:pt x="207" y="126"/>
                  <a:pt x="230" y="129"/>
                  <a:pt x="252" y="134"/>
                </a:cubicBezTo>
                <a:cubicBezTo>
                  <a:pt x="230" y="121"/>
                  <a:pt x="208" y="108"/>
                  <a:pt x="180" y="104"/>
                </a:cubicBezTo>
                <a:cubicBezTo>
                  <a:pt x="113" y="94"/>
                  <a:pt x="56" y="63"/>
                  <a:pt x="3" y="21"/>
                </a:cubicBezTo>
                <a:cubicBezTo>
                  <a:pt x="2" y="21"/>
                  <a:pt x="2" y="20"/>
                  <a:pt x="0" y="17"/>
                </a:cubicBezTo>
                <a:cubicBezTo>
                  <a:pt x="16" y="17"/>
                  <a:pt x="30" y="16"/>
                  <a:pt x="44" y="17"/>
                </a:cubicBezTo>
                <a:cubicBezTo>
                  <a:pt x="106" y="20"/>
                  <a:pt x="161" y="39"/>
                  <a:pt x="204" y="84"/>
                </a:cubicBezTo>
                <a:cubicBezTo>
                  <a:pt x="222" y="102"/>
                  <a:pt x="246" y="109"/>
                  <a:pt x="265" y="123"/>
                </a:cubicBezTo>
                <a:cubicBezTo>
                  <a:pt x="255" y="110"/>
                  <a:pt x="244" y="98"/>
                  <a:pt x="235" y="86"/>
                </a:cubicBezTo>
                <a:cubicBezTo>
                  <a:pt x="215" y="60"/>
                  <a:pt x="208" y="32"/>
                  <a:pt x="216" y="0"/>
                </a:cubicBezTo>
                <a:cubicBezTo>
                  <a:pt x="217" y="0"/>
                  <a:pt x="217" y="0"/>
                  <a:pt x="218" y="0"/>
                </a:cubicBezTo>
                <a:cubicBezTo>
                  <a:pt x="221" y="2"/>
                  <a:pt x="225" y="4"/>
                  <a:pt x="229" y="7"/>
                </a:cubicBezTo>
                <a:cubicBezTo>
                  <a:pt x="255" y="22"/>
                  <a:pt x="280" y="40"/>
                  <a:pt x="300" y="63"/>
                </a:cubicBezTo>
                <a:cubicBezTo>
                  <a:pt x="319" y="85"/>
                  <a:pt x="332" y="110"/>
                  <a:pt x="325" y="138"/>
                </a:cubicBezTo>
                <a:cubicBezTo>
                  <a:pt x="320" y="155"/>
                  <a:pt x="325" y="163"/>
                  <a:pt x="338" y="171"/>
                </a:cubicBezTo>
                <a:cubicBezTo>
                  <a:pt x="352" y="180"/>
                  <a:pt x="365" y="191"/>
                  <a:pt x="379" y="201"/>
                </a:cubicBezTo>
                <a:cubicBezTo>
                  <a:pt x="347" y="158"/>
                  <a:pt x="319" y="115"/>
                  <a:pt x="341" y="59"/>
                </a:cubicBezTo>
                <a:cubicBezTo>
                  <a:pt x="343" y="59"/>
                  <a:pt x="344" y="59"/>
                  <a:pt x="345" y="60"/>
                </a:cubicBezTo>
                <a:cubicBezTo>
                  <a:pt x="375" y="81"/>
                  <a:pt x="403" y="106"/>
                  <a:pt x="423" y="138"/>
                </a:cubicBezTo>
                <a:cubicBezTo>
                  <a:pt x="436" y="160"/>
                  <a:pt x="443" y="184"/>
                  <a:pt x="437" y="209"/>
                </a:cubicBezTo>
                <a:cubicBezTo>
                  <a:pt x="435" y="220"/>
                  <a:pt x="430" y="230"/>
                  <a:pt x="428" y="238"/>
                </a:cubicBezTo>
                <a:cubicBezTo>
                  <a:pt x="447" y="258"/>
                  <a:pt x="465" y="278"/>
                  <a:pt x="483" y="297"/>
                </a:cubicBezTo>
                <a:cubicBezTo>
                  <a:pt x="480" y="288"/>
                  <a:pt x="476" y="280"/>
                  <a:pt x="472" y="272"/>
                </a:cubicBezTo>
                <a:cubicBezTo>
                  <a:pt x="457" y="243"/>
                  <a:pt x="446" y="214"/>
                  <a:pt x="451" y="180"/>
                </a:cubicBezTo>
                <a:cubicBezTo>
                  <a:pt x="453" y="165"/>
                  <a:pt x="458" y="150"/>
                  <a:pt x="467" y="137"/>
                </a:cubicBezTo>
                <a:cubicBezTo>
                  <a:pt x="470" y="139"/>
                  <a:pt x="472" y="141"/>
                  <a:pt x="475" y="143"/>
                </a:cubicBezTo>
                <a:cubicBezTo>
                  <a:pt x="498" y="166"/>
                  <a:pt x="519" y="191"/>
                  <a:pt x="534" y="221"/>
                </a:cubicBezTo>
                <a:cubicBezTo>
                  <a:pt x="546" y="246"/>
                  <a:pt x="553" y="272"/>
                  <a:pt x="545" y="300"/>
                </a:cubicBezTo>
                <a:cubicBezTo>
                  <a:pt x="541" y="315"/>
                  <a:pt x="533" y="329"/>
                  <a:pt x="526" y="344"/>
                </a:cubicBezTo>
                <a:cubicBezTo>
                  <a:pt x="542" y="365"/>
                  <a:pt x="560" y="389"/>
                  <a:pt x="578" y="412"/>
                </a:cubicBezTo>
                <a:cubicBezTo>
                  <a:pt x="577" y="406"/>
                  <a:pt x="575" y="402"/>
                  <a:pt x="573" y="398"/>
                </a:cubicBezTo>
                <a:cubicBezTo>
                  <a:pt x="569" y="385"/>
                  <a:pt x="565" y="372"/>
                  <a:pt x="561" y="359"/>
                </a:cubicBezTo>
                <a:cubicBezTo>
                  <a:pt x="554" y="329"/>
                  <a:pt x="554" y="299"/>
                  <a:pt x="565" y="270"/>
                </a:cubicBezTo>
                <a:cubicBezTo>
                  <a:pt x="570" y="258"/>
                  <a:pt x="578" y="247"/>
                  <a:pt x="588" y="238"/>
                </a:cubicBezTo>
                <a:cubicBezTo>
                  <a:pt x="616" y="272"/>
                  <a:pt x="638" y="309"/>
                  <a:pt x="648" y="352"/>
                </a:cubicBezTo>
                <a:cubicBezTo>
                  <a:pt x="654" y="380"/>
                  <a:pt x="651" y="408"/>
                  <a:pt x="636" y="433"/>
                </a:cubicBezTo>
                <a:cubicBezTo>
                  <a:pt x="630" y="444"/>
                  <a:pt x="621" y="454"/>
                  <a:pt x="613" y="464"/>
                </a:cubicBezTo>
                <a:cubicBezTo>
                  <a:pt x="627" y="491"/>
                  <a:pt x="643" y="519"/>
                  <a:pt x="659" y="549"/>
                </a:cubicBezTo>
                <a:cubicBezTo>
                  <a:pt x="657" y="539"/>
                  <a:pt x="655" y="531"/>
                  <a:pt x="654" y="522"/>
                </a:cubicBezTo>
                <a:cubicBezTo>
                  <a:pt x="650" y="493"/>
                  <a:pt x="647" y="464"/>
                  <a:pt x="655" y="435"/>
                </a:cubicBezTo>
                <a:cubicBezTo>
                  <a:pt x="663" y="408"/>
                  <a:pt x="676" y="385"/>
                  <a:pt x="699" y="366"/>
                </a:cubicBezTo>
                <a:cubicBezTo>
                  <a:pt x="701" y="370"/>
                  <a:pt x="703" y="372"/>
                  <a:pt x="704" y="375"/>
                </a:cubicBezTo>
                <a:cubicBezTo>
                  <a:pt x="712" y="393"/>
                  <a:pt x="721" y="411"/>
                  <a:pt x="727" y="429"/>
                </a:cubicBezTo>
                <a:cubicBezTo>
                  <a:pt x="737" y="456"/>
                  <a:pt x="743" y="484"/>
                  <a:pt x="741" y="514"/>
                </a:cubicBezTo>
                <a:cubicBezTo>
                  <a:pt x="737" y="554"/>
                  <a:pt x="718" y="585"/>
                  <a:pt x="683" y="607"/>
                </a:cubicBezTo>
                <a:cubicBezTo>
                  <a:pt x="694" y="639"/>
                  <a:pt x="705" y="671"/>
                  <a:pt x="716" y="705"/>
                </a:cubicBezTo>
                <a:cubicBezTo>
                  <a:pt x="713" y="630"/>
                  <a:pt x="721" y="562"/>
                  <a:pt x="790" y="517"/>
                </a:cubicBezTo>
                <a:cubicBezTo>
                  <a:pt x="791" y="519"/>
                  <a:pt x="792" y="521"/>
                  <a:pt x="793" y="522"/>
                </a:cubicBezTo>
                <a:cubicBezTo>
                  <a:pt x="806" y="558"/>
                  <a:pt x="813" y="595"/>
                  <a:pt x="813" y="633"/>
                </a:cubicBezTo>
                <a:cubicBezTo>
                  <a:pt x="814" y="673"/>
                  <a:pt x="804" y="710"/>
                  <a:pt x="774" y="739"/>
                </a:cubicBezTo>
                <a:cubicBezTo>
                  <a:pt x="761" y="751"/>
                  <a:pt x="746" y="759"/>
                  <a:pt x="731" y="770"/>
                </a:cubicBezTo>
                <a:cubicBezTo>
                  <a:pt x="736" y="803"/>
                  <a:pt x="741" y="839"/>
                  <a:pt x="745" y="872"/>
                </a:cubicBezTo>
                <a:cubicBezTo>
                  <a:pt x="750" y="853"/>
                  <a:pt x="754" y="831"/>
                  <a:pt x="760" y="810"/>
                </a:cubicBezTo>
                <a:cubicBezTo>
                  <a:pt x="772" y="763"/>
                  <a:pt x="798" y="726"/>
                  <a:pt x="840" y="701"/>
                </a:cubicBezTo>
                <a:cubicBezTo>
                  <a:pt x="846" y="697"/>
                  <a:pt x="852" y="695"/>
                  <a:pt x="859" y="692"/>
                </a:cubicBezTo>
                <a:cubicBezTo>
                  <a:pt x="860" y="694"/>
                  <a:pt x="861" y="696"/>
                  <a:pt x="861" y="698"/>
                </a:cubicBezTo>
                <a:cubicBezTo>
                  <a:pt x="868" y="740"/>
                  <a:pt x="869" y="782"/>
                  <a:pt x="861" y="823"/>
                </a:cubicBezTo>
                <a:cubicBezTo>
                  <a:pt x="852" y="866"/>
                  <a:pt x="833" y="902"/>
                  <a:pt x="796" y="925"/>
                </a:cubicBezTo>
                <a:cubicBezTo>
                  <a:pt x="781" y="934"/>
                  <a:pt x="765" y="939"/>
                  <a:pt x="749" y="946"/>
                </a:cubicBezTo>
                <a:cubicBezTo>
                  <a:pt x="747" y="982"/>
                  <a:pt x="746" y="1019"/>
                  <a:pt x="744" y="1057"/>
                </a:cubicBezTo>
                <a:cubicBezTo>
                  <a:pt x="745" y="1054"/>
                  <a:pt x="746" y="1052"/>
                  <a:pt x="746" y="1050"/>
                </a:cubicBezTo>
                <a:cubicBezTo>
                  <a:pt x="755" y="1030"/>
                  <a:pt x="762" y="1010"/>
                  <a:pt x="771" y="990"/>
                </a:cubicBezTo>
                <a:cubicBezTo>
                  <a:pt x="789" y="953"/>
                  <a:pt x="814" y="923"/>
                  <a:pt x="849" y="902"/>
                </a:cubicBezTo>
                <a:cubicBezTo>
                  <a:pt x="864" y="893"/>
                  <a:pt x="880" y="886"/>
                  <a:pt x="898" y="883"/>
                </a:cubicBezTo>
                <a:cubicBezTo>
                  <a:pt x="898" y="885"/>
                  <a:pt x="898" y="886"/>
                  <a:pt x="898" y="887"/>
                </a:cubicBezTo>
                <a:cubicBezTo>
                  <a:pt x="898" y="935"/>
                  <a:pt x="891" y="983"/>
                  <a:pt x="872" y="1027"/>
                </a:cubicBezTo>
                <a:cubicBezTo>
                  <a:pt x="846" y="1086"/>
                  <a:pt x="804" y="1122"/>
                  <a:pt x="738" y="1127"/>
                </a:cubicBezTo>
                <a:cubicBezTo>
                  <a:pt x="732" y="1127"/>
                  <a:pt x="732" y="1131"/>
                  <a:pt x="731" y="1135"/>
                </a:cubicBezTo>
                <a:cubicBezTo>
                  <a:pt x="723" y="1170"/>
                  <a:pt x="714" y="1204"/>
                  <a:pt x="706" y="1238"/>
                </a:cubicBezTo>
                <a:cubicBezTo>
                  <a:pt x="705" y="1241"/>
                  <a:pt x="704" y="1244"/>
                  <a:pt x="704" y="1247"/>
                </a:cubicBezTo>
                <a:cubicBezTo>
                  <a:pt x="708" y="1244"/>
                  <a:pt x="710" y="1240"/>
                  <a:pt x="712" y="1236"/>
                </a:cubicBezTo>
                <a:cubicBezTo>
                  <a:pt x="734" y="1201"/>
                  <a:pt x="757" y="1167"/>
                  <a:pt x="789" y="1141"/>
                </a:cubicBezTo>
                <a:cubicBezTo>
                  <a:pt x="822" y="1116"/>
                  <a:pt x="858" y="1100"/>
                  <a:pt x="900" y="1099"/>
                </a:cubicBezTo>
                <a:cubicBezTo>
                  <a:pt x="900" y="1101"/>
                  <a:pt x="900" y="1104"/>
                  <a:pt x="900" y="1106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5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1267">
            <a:extLst>
              <a:ext uri="{FF2B5EF4-FFF2-40B4-BE49-F238E27FC236}">
                <a16:creationId xmlns:a16="http://schemas.microsoft.com/office/drawing/2014/main" id="{F434ADD1-B18D-4A0D-BB8D-1530A9F66FD6}"/>
              </a:ext>
            </a:extLst>
          </p:cNvPr>
          <p:cNvSpPr>
            <a:spLocks/>
          </p:cNvSpPr>
          <p:nvPr/>
        </p:nvSpPr>
        <p:spPr bwMode="auto">
          <a:xfrm>
            <a:off x="4793263" y="2529473"/>
            <a:ext cx="474348" cy="977295"/>
          </a:xfrm>
          <a:custGeom>
            <a:avLst/>
            <a:gdLst>
              <a:gd name="T0" fmla="*/ 165 w 918"/>
              <a:gd name="T1" fmla="*/ 1085 h 1891"/>
              <a:gd name="T2" fmla="*/ 26 w 918"/>
              <a:gd name="T3" fmla="*/ 731 h 1891"/>
              <a:gd name="T4" fmla="*/ 152 w 918"/>
              <a:gd name="T5" fmla="*/ 898 h 1891"/>
              <a:gd name="T6" fmla="*/ 82 w 918"/>
              <a:gd name="T7" fmla="*/ 555 h 1891"/>
              <a:gd name="T8" fmla="*/ 164 w 918"/>
              <a:gd name="T9" fmla="*/ 607 h 1891"/>
              <a:gd name="T10" fmla="*/ 218 w 918"/>
              <a:gd name="T11" fmla="*/ 572 h 1891"/>
              <a:gd name="T12" fmla="*/ 268 w 918"/>
              <a:gd name="T13" fmla="*/ 258 h 1891"/>
              <a:gd name="T14" fmla="*/ 337 w 918"/>
              <a:gd name="T15" fmla="*/ 359 h 1891"/>
              <a:gd name="T16" fmla="*/ 400 w 918"/>
              <a:gd name="T17" fmla="*/ 195 h 1891"/>
              <a:gd name="T18" fmla="*/ 414 w 918"/>
              <a:gd name="T19" fmla="*/ 218 h 1891"/>
              <a:gd name="T20" fmla="*/ 473 w 918"/>
              <a:gd name="T21" fmla="*/ 209 h 1891"/>
              <a:gd name="T22" fmla="*/ 534 w 918"/>
              <a:gd name="T23" fmla="*/ 80 h 1891"/>
              <a:gd name="T24" fmla="*/ 634 w 918"/>
              <a:gd name="T25" fmla="*/ 88 h 1891"/>
              <a:gd name="T26" fmla="*/ 643 w 918"/>
              <a:gd name="T27" fmla="*/ 107 h 1891"/>
              <a:gd name="T28" fmla="*/ 688 w 918"/>
              <a:gd name="T29" fmla="*/ 173 h 1891"/>
              <a:gd name="T30" fmla="*/ 494 w 918"/>
              <a:gd name="T31" fmla="*/ 214 h 1891"/>
              <a:gd name="T32" fmla="*/ 447 w 918"/>
              <a:gd name="T33" fmla="*/ 264 h 1891"/>
              <a:gd name="T34" fmla="*/ 545 w 918"/>
              <a:gd name="T35" fmla="*/ 305 h 1891"/>
              <a:gd name="T36" fmla="*/ 347 w 918"/>
              <a:gd name="T37" fmla="*/ 373 h 1891"/>
              <a:gd name="T38" fmla="*/ 405 w 918"/>
              <a:gd name="T39" fmla="*/ 459 h 1891"/>
              <a:gd name="T40" fmla="*/ 237 w 918"/>
              <a:gd name="T41" fmla="*/ 570 h 1891"/>
              <a:gd name="T42" fmla="*/ 327 w 918"/>
              <a:gd name="T43" fmla="*/ 601 h 1891"/>
              <a:gd name="T44" fmla="*/ 190 w 918"/>
              <a:gd name="T45" fmla="*/ 730 h 1891"/>
              <a:gd name="T46" fmla="*/ 274 w 918"/>
              <a:gd name="T47" fmla="*/ 758 h 1891"/>
              <a:gd name="T48" fmla="*/ 187 w 918"/>
              <a:gd name="T49" fmla="*/ 858 h 1891"/>
              <a:gd name="T50" fmla="*/ 318 w 918"/>
              <a:gd name="T51" fmla="*/ 805 h 1891"/>
              <a:gd name="T52" fmla="*/ 181 w 918"/>
              <a:gd name="T53" fmla="*/ 1083 h 1891"/>
              <a:gd name="T54" fmla="*/ 321 w 918"/>
              <a:gd name="T55" fmla="*/ 922 h 1891"/>
              <a:gd name="T56" fmla="*/ 199 w 918"/>
              <a:gd name="T57" fmla="*/ 1160 h 1891"/>
              <a:gd name="T58" fmla="*/ 342 w 918"/>
              <a:gd name="T59" fmla="*/ 1078 h 1891"/>
              <a:gd name="T60" fmla="*/ 271 w 918"/>
              <a:gd name="T61" fmla="*/ 1334 h 1891"/>
              <a:gd name="T62" fmla="*/ 390 w 918"/>
              <a:gd name="T63" fmla="*/ 1237 h 1891"/>
              <a:gd name="T64" fmla="*/ 384 w 918"/>
              <a:gd name="T65" fmla="*/ 1513 h 1891"/>
              <a:gd name="T66" fmla="*/ 430 w 918"/>
              <a:gd name="T67" fmla="*/ 1513 h 1891"/>
              <a:gd name="T68" fmla="*/ 541 w 918"/>
              <a:gd name="T69" fmla="*/ 1674 h 1891"/>
              <a:gd name="T70" fmla="*/ 624 w 918"/>
              <a:gd name="T71" fmla="*/ 1508 h 1891"/>
              <a:gd name="T72" fmla="*/ 776 w 918"/>
              <a:gd name="T73" fmla="*/ 1808 h 1891"/>
              <a:gd name="T74" fmla="*/ 903 w 918"/>
              <a:gd name="T75" fmla="*/ 1868 h 1891"/>
              <a:gd name="T76" fmla="*/ 654 w 918"/>
              <a:gd name="T77" fmla="*/ 1881 h 1891"/>
              <a:gd name="T78" fmla="*/ 397 w 918"/>
              <a:gd name="T79" fmla="*/ 1758 h 1891"/>
              <a:gd name="T80" fmla="*/ 538 w 918"/>
              <a:gd name="T81" fmla="*/ 1691 h 1891"/>
              <a:gd name="T82" fmla="*/ 185 w 918"/>
              <a:gd name="T83" fmla="*/ 1581 h 1891"/>
              <a:gd name="T84" fmla="*/ 460 w 918"/>
              <a:gd name="T85" fmla="*/ 1631 h 1891"/>
              <a:gd name="T86" fmla="*/ 361 w 918"/>
              <a:gd name="T87" fmla="*/ 1529 h 1891"/>
              <a:gd name="T88" fmla="*/ 70 w 918"/>
              <a:gd name="T89" fmla="*/ 1358 h 1891"/>
              <a:gd name="T90" fmla="*/ 316 w 918"/>
              <a:gd name="T91" fmla="*/ 1463 h 1891"/>
              <a:gd name="T92" fmla="*/ 13 w 918"/>
              <a:gd name="T93" fmla="*/ 1142 h 1891"/>
              <a:gd name="T94" fmla="*/ 217 w 918"/>
              <a:gd name="T95" fmla="*/ 1275 h 1891"/>
              <a:gd name="T96" fmla="*/ 2 w 918"/>
              <a:gd name="T97" fmla="*/ 945 h 1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18" h="1891">
                <a:moveTo>
                  <a:pt x="0" y="922"/>
                </a:moveTo>
                <a:cubicBezTo>
                  <a:pt x="27" y="924"/>
                  <a:pt x="51" y="936"/>
                  <a:pt x="73" y="951"/>
                </a:cubicBezTo>
                <a:cubicBezTo>
                  <a:pt x="107" y="975"/>
                  <a:pt x="129" y="1009"/>
                  <a:pt x="147" y="1046"/>
                </a:cubicBezTo>
                <a:cubicBezTo>
                  <a:pt x="153" y="1058"/>
                  <a:pt x="159" y="1071"/>
                  <a:pt x="165" y="1085"/>
                </a:cubicBezTo>
                <a:cubicBezTo>
                  <a:pt x="161" y="1047"/>
                  <a:pt x="157" y="1010"/>
                  <a:pt x="153" y="974"/>
                </a:cubicBezTo>
                <a:cubicBezTo>
                  <a:pt x="141" y="971"/>
                  <a:pt x="129" y="968"/>
                  <a:pt x="117" y="963"/>
                </a:cubicBezTo>
                <a:cubicBezTo>
                  <a:pt x="72" y="944"/>
                  <a:pt x="47" y="908"/>
                  <a:pt x="34" y="862"/>
                </a:cubicBezTo>
                <a:cubicBezTo>
                  <a:pt x="22" y="819"/>
                  <a:pt x="21" y="775"/>
                  <a:pt x="26" y="731"/>
                </a:cubicBezTo>
                <a:cubicBezTo>
                  <a:pt x="26" y="731"/>
                  <a:pt x="26" y="730"/>
                  <a:pt x="27" y="729"/>
                </a:cubicBezTo>
                <a:cubicBezTo>
                  <a:pt x="31" y="730"/>
                  <a:pt x="35" y="731"/>
                  <a:pt x="38" y="732"/>
                </a:cubicBezTo>
                <a:cubicBezTo>
                  <a:pt x="78" y="750"/>
                  <a:pt x="108" y="779"/>
                  <a:pt x="124" y="819"/>
                </a:cubicBezTo>
                <a:cubicBezTo>
                  <a:pt x="135" y="845"/>
                  <a:pt x="144" y="874"/>
                  <a:pt x="152" y="898"/>
                </a:cubicBezTo>
                <a:cubicBezTo>
                  <a:pt x="155" y="867"/>
                  <a:pt x="157" y="832"/>
                  <a:pt x="160" y="796"/>
                </a:cubicBezTo>
                <a:cubicBezTo>
                  <a:pt x="142" y="789"/>
                  <a:pt x="125" y="780"/>
                  <a:pt x="110" y="766"/>
                </a:cubicBezTo>
                <a:cubicBezTo>
                  <a:pt x="86" y="742"/>
                  <a:pt x="73" y="712"/>
                  <a:pt x="70" y="679"/>
                </a:cubicBezTo>
                <a:cubicBezTo>
                  <a:pt x="65" y="637"/>
                  <a:pt x="71" y="596"/>
                  <a:pt x="82" y="555"/>
                </a:cubicBezTo>
                <a:cubicBezTo>
                  <a:pt x="82" y="554"/>
                  <a:pt x="83" y="552"/>
                  <a:pt x="84" y="549"/>
                </a:cubicBezTo>
                <a:cubicBezTo>
                  <a:pt x="156" y="590"/>
                  <a:pt x="168" y="658"/>
                  <a:pt x="171" y="732"/>
                </a:cubicBezTo>
                <a:cubicBezTo>
                  <a:pt x="180" y="698"/>
                  <a:pt x="188" y="666"/>
                  <a:pt x="196" y="635"/>
                </a:cubicBezTo>
                <a:cubicBezTo>
                  <a:pt x="185" y="626"/>
                  <a:pt x="173" y="617"/>
                  <a:pt x="164" y="607"/>
                </a:cubicBezTo>
                <a:cubicBezTo>
                  <a:pt x="138" y="580"/>
                  <a:pt x="130" y="547"/>
                  <a:pt x="132" y="511"/>
                </a:cubicBezTo>
                <a:cubicBezTo>
                  <a:pt x="135" y="471"/>
                  <a:pt x="146" y="434"/>
                  <a:pt x="163" y="398"/>
                </a:cubicBezTo>
                <a:cubicBezTo>
                  <a:pt x="164" y="397"/>
                  <a:pt x="165" y="396"/>
                  <a:pt x="166" y="394"/>
                </a:cubicBezTo>
                <a:cubicBezTo>
                  <a:pt x="227" y="441"/>
                  <a:pt x="227" y="505"/>
                  <a:pt x="218" y="572"/>
                </a:cubicBezTo>
                <a:cubicBezTo>
                  <a:pt x="232" y="543"/>
                  <a:pt x="245" y="514"/>
                  <a:pt x="258" y="485"/>
                </a:cubicBezTo>
                <a:cubicBezTo>
                  <a:pt x="258" y="485"/>
                  <a:pt x="258" y="484"/>
                  <a:pt x="258" y="484"/>
                </a:cubicBezTo>
                <a:cubicBezTo>
                  <a:pt x="219" y="453"/>
                  <a:pt x="208" y="413"/>
                  <a:pt x="218" y="366"/>
                </a:cubicBezTo>
                <a:cubicBezTo>
                  <a:pt x="226" y="326"/>
                  <a:pt x="245" y="292"/>
                  <a:pt x="268" y="258"/>
                </a:cubicBezTo>
                <a:cubicBezTo>
                  <a:pt x="273" y="264"/>
                  <a:pt x="278" y="268"/>
                  <a:pt x="281" y="273"/>
                </a:cubicBezTo>
                <a:cubicBezTo>
                  <a:pt x="305" y="307"/>
                  <a:pt x="308" y="345"/>
                  <a:pt x="300" y="384"/>
                </a:cubicBezTo>
                <a:cubicBezTo>
                  <a:pt x="297" y="400"/>
                  <a:pt x="292" y="415"/>
                  <a:pt x="288" y="432"/>
                </a:cubicBezTo>
                <a:cubicBezTo>
                  <a:pt x="305" y="407"/>
                  <a:pt x="321" y="383"/>
                  <a:pt x="337" y="359"/>
                </a:cubicBezTo>
                <a:cubicBezTo>
                  <a:pt x="324" y="345"/>
                  <a:pt x="314" y="329"/>
                  <a:pt x="311" y="309"/>
                </a:cubicBezTo>
                <a:cubicBezTo>
                  <a:pt x="307" y="287"/>
                  <a:pt x="309" y="266"/>
                  <a:pt x="317" y="246"/>
                </a:cubicBezTo>
                <a:cubicBezTo>
                  <a:pt x="331" y="210"/>
                  <a:pt x="354" y="179"/>
                  <a:pt x="381" y="151"/>
                </a:cubicBezTo>
                <a:cubicBezTo>
                  <a:pt x="391" y="164"/>
                  <a:pt x="397" y="179"/>
                  <a:pt x="400" y="195"/>
                </a:cubicBezTo>
                <a:cubicBezTo>
                  <a:pt x="407" y="228"/>
                  <a:pt x="397" y="258"/>
                  <a:pt x="384" y="288"/>
                </a:cubicBezTo>
                <a:cubicBezTo>
                  <a:pt x="381" y="296"/>
                  <a:pt x="377" y="303"/>
                  <a:pt x="374" y="312"/>
                </a:cubicBezTo>
                <a:cubicBezTo>
                  <a:pt x="392" y="292"/>
                  <a:pt x="410" y="272"/>
                  <a:pt x="428" y="253"/>
                </a:cubicBezTo>
                <a:cubicBezTo>
                  <a:pt x="423" y="241"/>
                  <a:pt x="417" y="230"/>
                  <a:pt x="414" y="218"/>
                </a:cubicBezTo>
                <a:cubicBezTo>
                  <a:pt x="407" y="187"/>
                  <a:pt x="418" y="160"/>
                  <a:pt x="435" y="134"/>
                </a:cubicBezTo>
                <a:cubicBezTo>
                  <a:pt x="451" y="109"/>
                  <a:pt x="472" y="88"/>
                  <a:pt x="495" y="69"/>
                </a:cubicBezTo>
                <a:cubicBezTo>
                  <a:pt x="496" y="68"/>
                  <a:pt x="498" y="67"/>
                  <a:pt x="501" y="65"/>
                </a:cubicBezTo>
                <a:cubicBezTo>
                  <a:pt x="527" y="120"/>
                  <a:pt x="502" y="165"/>
                  <a:pt x="473" y="209"/>
                </a:cubicBezTo>
                <a:cubicBezTo>
                  <a:pt x="475" y="208"/>
                  <a:pt x="476" y="207"/>
                  <a:pt x="477" y="206"/>
                </a:cubicBezTo>
                <a:cubicBezTo>
                  <a:pt x="493" y="194"/>
                  <a:pt x="508" y="181"/>
                  <a:pt x="523" y="168"/>
                </a:cubicBezTo>
                <a:cubicBezTo>
                  <a:pt x="527" y="165"/>
                  <a:pt x="529" y="162"/>
                  <a:pt x="526" y="156"/>
                </a:cubicBezTo>
                <a:cubicBezTo>
                  <a:pt x="515" y="129"/>
                  <a:pt x="520" y="104"/>
                  <a:pt x="534" y="80"/>
                </a:cubicBezTo>
                <a:cubicBezTo>
                  <a:pt x="549" y="54"/>
                  <a:pt x="593" y="14"/>
                  <a:pt x="622" y="0"/>
                </a:cubicBezTo>
                <a:cubicBezTo>
                  <a:pt x="631" y="23"/>
                  <a:pt x="630" y="46"/>
                  <a:pt x="620" y="66"/>
                </a:cubicBezTo>
                <a:cubicBezTo>
                  <a:pt x="610" y="86"/>
                  <a:pt x="596" y="105"/>
                  <a:pt x="583" y="126"/>
                </a:cubicBezTo>
                <a:cubicBezTo>
                  <a:pt x="601" y="113"/>
                  <a:pt x="620" y="103"/>
                  <a:pt x="634" y="88"/>
                </a:cubicBezTo>
                <a:cubicBezTo>
                  <a:pt x="676" y="41"/>
                  <a:pt x="728" y="14"/>
                  <a:pt x="789" y="7"/>
                </a:cubicBezTo>
                <a:cubicBezTo>
                  <a:pt x="805" y="5"/>
                  <a:pt x="821" y="5"/>
                  <a:pt x="840" y="4"/>
                </a:cubicBezTo>
                <a:cubicBezTo>
                  <a:pt x="837" y="7"/>
                  <a:pt x="836" y="9"/>
                  <a:pt x="835" y="10"/>
                </a:cubicBezTo>
                <a:cubicBezTo>
                  <a:pt x="780" y="60"/>
                  <a:pt x="717" y="94"/>
                  <a:pt x="643" y="107"/>
                </a:cubicBezTo>
                <a:cubicBezTo>
                  <a:pt x="641" y="107"/>
                  <a:pt x="639" y="108"/>
                  <a:pt x="637" y="109"/>
                </a:cubicBezTo>
                <a:cubicBezTo>
                  <a:pt x="622" y="118"/>
                  <a:pt x="608" y="127"/>
                  <a:pt x="594" y="136"/>
                </a:cubicBezTo>
                <a:cubicBezTo>
                  <a:pt x="640" y="122"/>
                  <a:pt x="684" y="119"/>
                  <a:pt x="722" y="159"/>
                </a:cubicBezTo>
                <a:cubicBezTo>
                  <a:pt x="710" y="164"/>
                  <a:pt x="699" y="169"/>
                  <a:pt x="688" y="173"/>
                </a:cubicBezTo>
                <a:cubicBezTo>
                  <a:pt x="658" y="185"/>
                  <a:pt x="627" y="195"/>
                  <a:pt x="593" y="193"/>
                </a:cubicBezTo>
                <a:cubicBezTo>
                  <a:pt x="576" y="192"/>
                  <a:pt x="561" y="187"/>
                  <a:pt x="546" y="178"/>
                </a:cubicBezTo>
                <a:cubicBezTo>
                  <a:pt x="542" y="175"/>
                  <a:pt x="539" y="176"/>
                  <a:pt x="534" y="179"/>
                </a:cubicBezTo>
                <a:cubicBezTo>
                  <a:pt x="521" y="191"/>
                  <a:pt x="507" y="202"/>
                  <a:pt x="494" y="214"/>
                </a:cubicBezTo>
                <a:cubicBezTo>
                  <a:pt x="541" y="193"/>
                  <a:pt x="587" y="188"/>
                  <a:pt x="632" y="225"/>
                </a:cubicBezTo>
                <a:cubicBezTo>
                  <a:pt x="615" y="234"/>
                  <a:pt x="601" y="243"/>
                  <a:pt x="585" y="250"/>
                </a:cubicBezTo>
                <a:cubicBezTo>
                  <a:pt x="563" y="261"/>
                  <a:pt x="540" y="271"/>
                  <a:pt x="515" y="274"/>
                </a:cubicBezTo>
                <a:cubicBezTo>
                  <a:pt x="491" y="277"/>
                  <a:pt x="469" y="274"/>
                  <a:pt x="447" y="264"/>
                </a:cubicBezTo>
                <a:cubicBezTo>
                  <a:pt x="445" y="263"/>
                  <a:pt x="440" y="264"/>
                  <a:pt x="439" y="265"/>
                </a:cubicBezTo>
                <a:cubicBezTo>
                  <a:pt x="425" y="280"/>
                  <a:pt x="411" y="295"/>
                  <a:pt x="397" y="311"/>
                </a:cubicBezTo>
                <a:cubicBezTo>
                  <a:pt x="420" y="297"/>
                  <a:pt x="443" y="286"/>
                  <a:pt x="470" y="284"/>
                </a:cubicBezTo>
                <a:cubicBezTo>
                  <a:pt x="497" y="282"/>
                  <a:pt x="522" y="289"/>
                  <a:pt x="545" y="305"/>
                </a:cubicBezTo>
                <a:cubicBezTo>
                  <a:pt x="541" y="309"/>
                  <a:pt x="538" y="311"/>
                  <a:pt x="534" y="314"/>
                </a:cubicBezTo>
                <a:cubicBezTo>
                  <a:pt x="509" y="334"/>
                  <a:pt x="482" y="352"/>
                  <a:pt x="453" y="364"/>
                </a:cubicBezTo>
                <a:cubicBezTo>
                  <a:pt x="422" y="377"/>
                  <a:pt x="391" y="379"/>
                  <a:pt x="359" y="369"/>
                </a:cubicBezTo>
                <a:cubicBezTo>
                  <a:pt x="353" y="368"/>
                  <a:pt x="350" y="368"/>
                  <a:pt x="347" y="373"/>
                </a:cubicBezTo>
                <a:cubicBezTo>
                  <a:pt x="337" y="389"/>
                  <a:pt x="326" y="404"/>
                  <a:pt x="316" y="420"/>
                </a:cubicBezTo>
                <a:cubicBezTo>
                  <a:pt x="314" y="422"/>
                  <a:pt x="313" y="424"/>
                  <a:pt x="312" y="427"/>
                </a:cubicBezTo>
                <a:cubicBezTo>
                  <a:pt x="359" y="386"/>
                  <a:pt x="409" y="371"/>
                  <a:pt x="468" y="400"/>
                </a:cubicBezTo>
                <a:cubicBezTo>
                  <a:pt x="449" y="423"/>
                  <a:pt x="428" y="442"/>
                  <a:pt x="405" y="459"/>
                </a:cubicBezTo>
                <a:cubicBezTo>
                  <a:pt x="388" y="471"/>
                  <a:pt x="370" y="483"/>
                  <a:pt x="350" y="488"/>
                </a:cubicBezTo>
                <a:cubicBezTo>
                  <a:pt x="338" y="491"/>
                  <a:pt x="325" y="494"/>
                  <a:pt x="312" y="494"/>
                </a:cubicBezTo>
                <a:cubicBezTo>
                  <a:pt x="300" y="495"/>
                  <a:pt x="287" y="493"/>
                  <a:pt x="273" y="492"/>
                </a:cubicBezTo>
                <a:cubicBezTo>
                  <a:pt x="262" y="518"/>
                  <a:pt x="249" y="544"/>
                  <a:pt x="237" y="570"/>
                </a:cubicBezTo>
                <a:cubicBezTo>
                  <a:pt x="238" y="571"/>
                  <a:pt x="238" y="571"/>
                  <a:pt x="239" y="571"/>
                </a:cubicBezTo>
                <a:cubicBezTo>
                  <a:pt x="280" y="516"/>
                  <a:pt x="331" y="491"/>
                  <a:pt x="402" y="514"/>
                </a:cubicBezTo>
                <a:cubicBezTo>
                  <a:pt x="397" y="520"/>
                  <a:pt x="394" y="526"/>
                  <a:pt x="390" y="532"/>
                </a:cubicBezTo>
                <a:cubicBezTo>
                  <a:pt x="372" y="557"/>
                  <a:pt x="351" y="581"/>
                  <a:pt x="327" y="601"/>
                </a:cubicBezTo>
                <a:cubicBezTo>
                  <a:pt x="296" y="627"/>
                  <a:pt x="261" y="639"/>
                  <a:pt x="221" y="638"/>
                </a:cubicBezTo>
                <a:cubicBezTo>
                  <a:pt x="215" y="638"/>
                  <a:pt x="212" y="640"/>
                  <a:pt x="211" y="646"/>
                </a:cubicBezTo>
                <a:cubicBezTo>
                  <a:pt x="204" y="672"/>
                  <a:pt x="197" y="699"/>
                  <a:pt x="190" y="725"/>
                </a:cubicBezTo>
                <a:cubicBezTo>
                  <a:pt x="190" y="727"/>
                  <a:pt x="190" y="728"/>
                  <a:pt x="190" y="730"/>
                </a:cubicBezTo>
                <a:cubicBezTo>
                  <a:pt x="209" y="690"/>
                  <a:pt x="235" y="657"/>
                  <a:pt x="279" y="643"/>
                </a:cubicBezTo>
                <a:cubicBezTo>
                  <a:pt x="302" y="635"/>
                  <a:pt x="332" y="633"/>
                  <a:pt x="353" y="640"/>
                </a:cubicBezTo>
                <a:cubicBezTo>
                  <a:pt x="348" y="649"/>
                  <a:pt x="344" y="659"/>
                  <a:pt x="340" y="668"/>
                </a:cubicBezTo>
                <a:cubicBezTo>
                  <a:pt x="322" y="701"/>
                  <a:pt x="302" y="733"/>
                  <a:pt x="274" y="758"/>
                </a:cubicBezTo>
                <a:cubicBezTo>
                  <a:pt x="249" y="781"/>
                  <a:pt x="219" y="793"/>
                  <a:pt x="185" y="797"/>
                </a:cubicBezTo>
                <a:cubicBezTo>
                  <a:pt x="180" y="798"/>
                  <a:pt x="177" y="798"/>
                  <a:pt x="176" y="804"/>
                </a:cubicBezTo>
                <a:cubicBezTo>
                  <a:pt x="174" y="837"/>
                  <a:pt x="171" y="870"/>
                  <a:pt x="169" y="904"/>
                </a:cubicBezTo>
                <a:cubicBezTo>
                  <a:pt x="175" y="888"/>
                  <a:pt x="180" y="872"/>
                  <a:pt x="187" y="858"/>
                </a:cubicBezTo>
                <a:cubicBezTo>
                  <a:pt x="213" y="804"/>
                  <a:pt x="257" y="778"/>
                  <a:pt x="316" y="777"/>
                </a:cubicBezTo>
                <a:cubicBezTo>
                  <a:pt x="318" y="777"/>
                  <a:pt x="319" y="777"/>
                  <a:pt x="321" y="777"/>
                </a:cubicBezTo>
                <a:cubicBezTo>
                  <a:pt x="322" y="777"/>
                  <a:pt x="323" y="778"/>
                  <a:pt x="325" y="778"/>
                </a:cubicBezTo>
                <a:cubicBezTo>
                  <a:pt x="322" y="787"/>
                  <a:pt x="320" y="796"/>
                  <a:pt x="318" y="805"/>
                </a:cubicBezTo>
                <a:cubicBezTo>
                  <a:pt x="308" y="837"/>
                  <a:pt x="295" y="869"/>
                  <a:pt x="276" y="897"/>
                </a:cubicBezTo>
                <a:cubicBezTo>
                  <a:pt x="252" y="935"/>
                  <a:pt x="218" y="958"/>
                  <a:pt x="177" y="971"/>
                </a:cubicBezTo>
                <a:cubicBezTo>
                  <a:pt x="172" y="972"/>
                  <a:pt x="170" y="973"/>
                  <a:pt x="171" y="979"/>
                </a:cubicBezTo>
                <a:cubicBezTo>
                  <a:pt x="174" y="1013"/>
                  <a:pt x="178" y="1048"/>
                  <a:pt x="181" y="1083"/>
                </a:cubicBezTo>
                <a:cubicBezTo>
                  <a:pt x="182" y="1083"/>
                  <a:pt x="183" y="1083"/>
                  <a:pt x="183" y="1083"/>
                </a:cubicBezTo>
                <a:cubicBezTo>
                  <a:pt x="185" y="1074"/>
                  <a:pt x="185" y="1064"/>
                  <a:pt x="187" y="1055"/>
                </a:cubicBezTo>
                <a:cubicBezTo>
                  <a:pt x="188" y="1045"/>
                  <a:pt x="190" y="1036"/>
                  <a:pt x="193" y="1027"/>
                </a:cubicBezTo>
                <a:cubicBezTo>
                  <a:pt x="211" y="963"/>
                  <a:pt x="262" y="927"/>
                  <a:pt x="321" y="922"/>
                </a:cubicBezTo>
                <a:cubicBezTo>
                  <a:pt x="320" y="934"/>
                  <a:pt x="319" y="946"/>
                  <a:pt x="317" y="958"/>
                </a:cubicBezTo>
                <a:cubicBezTo>
                  <a:pt x="313" y="991"/>
                  <a:pt x="306" y="1023"/>
                  <a:pt x="293" y="1054"/>
                </a:cubicBezTo>
                <a:cubicBezTo>
                  <a:pt x="276" y="1096"/>
                  <a:pt x="245" y="1128"/>
                  <a:pt x="204" y="1148"/>
                </a:cubicBezTo>
                <a:cubicBezTo>
                  <a:pt x="198" y="1151"/>
                  <a:pt x="197" y="1154"/>
                  <a:pt x="199" y="1160"/>
                </a:cubicBezTo>
                <a:cubicBezTo>
                  <a:pt x="210" y="1195"/>
                  <a:pt x="222" y="1230"/>
                  <a:pt x="233" y="1266"/>
                </a:cubicBezTo>
                <a:cubicBezTo>
                  <a:pt x="233" y="1268"/>
                  <a:pt x="235" y="1270"/>
                  <a:pt x="235" y="1271"/>
                </a:cubicBezTo>
                <a:cubicBezTo>
                  <a:pt x="235" y="1252"/>
                  <a:pt x="233" y="1233"/>
                  <a:pt x="233" y="1214"/>
                </a:cubicBezTo>
                <a:cubicBezTo>
                  <a:pt x="235" y="1150"/>
                  <a:pt x="280" y="1094"/>
                  <a:pt x="342" y="1078"/>
                </a:cubicBezTo>
                <a:cubicBezTo>
                  <a:pt x="343" y="1077"/>
                  <a:pt x="343" y="1078"/>
                  <a:pt x="345" y="1078"/>
                </a:cubicBezTo>
                <a:cubicBezTo>
                  <a:pt x="346" y="1091"/>
                  <a:pt x="348" y="1104"/>
                  <a:pt x="349" y="1117"/>
                </a:cubicBezTo>
                <a:cubicBezTo>
                  <a:pt x="351" y="1153"/>
                  <a:pt x="351" y="1189"/>
                  <a:pt x="342" y="1225"/>
                </a:cubicBezTo>
                <a:cubicBezTo>
                  <a:pt x="332" y="1270"/>
                  <a:pt x="307" y="1306"/>
                  <a:pt x="271" y="1334"/>
                </a:cubicBezTo>
                <a:cubicBezTo>
                  <a:pt x="269" y="1336"/>
                  <a:pt x="267" y="1337"/>
                  <a:pt x="265" y="1339"/>
                </a:cubicBezTo>
                <a:cubicBezTo>
                  <a:pt x="285" y="1380"/>
                  <a:pt x="307" y="1419"/>
                  <a:pt x="334" y="1457"/>
                </a:cubicBezTo>
                <a:cubicBezTo>
                  <a:pt x="328" y="1439"/>
                  <a:pt x="323" y="1422"/>
                  <a:pt x="319" y="1405"/>
                </a:cubicBezTo>
                <a:cubicBezTo>
                  <a:pt x="302" y="1336"/>
                  <a:pt x="329" y="1273"/>
                  <a:pt x="390" y="1237"/>
                </a:cubicBezTo>
                <a:cubicBezTo>
                  <a:pt x="393" y="1235"/>
                  <a:pt x="397" y="1233"/>
                  <a:pt x="402" y="1230"/>
                </a:cubicBezTo>
                <a:cubicBezTo>
                  <a:pt x="408" y="1254"/>
                  <a:pt x="416" y="1277"/>
                  <a:pt x="421" y="1300"/>
                </a:cubicBezTo>
                <a:cubicBezTo>
                  <a:pt x="429" y="1333"/>
                  <a:pt x="434" y="1366"/>
                  <a:pt x="431" y="1399"/>
                </a:cubicBezTo>
                <a:cubicBezTo>
                  <a:pt x="428" y="1442"/>
                  <a:pt x="411" y="1480"/>
                  <a:pt x="384" y="1513"/>
                </a:cubicBezTo>
                <a:cubicBezTo>
                  <a:pt x="383" y="1514"/>
                  <a:pt x="381" y="1516"/>
                  <a:pt x="379" y="1518"/>
                </a:cubicBezTo>
                <a:cubicBezTo>
                  <a:pt x="409" y="1554"/>
                  <a:pt x="441" y="1588"/>
                  <a:pt x="478" y="1619"/>
                </a:cubicBezTo>
                <a:cubicBezTo>
                  <a:pt x="474" y="1614"/>
                  <a:pt x="470" y="1609"/>
                  <a:pt x="467" y="1604"/>
                </a:cubicBezTo>
                <a:cubicBezTo>
                  <a:pt x="448" y="1576"/>
                  <a:pt x="434" y="1547"/>
                  <a:pt x="430" y="1513"/>
                </a:cubicBezTo>
                <a:cubicBezTo>
                  <a:pt x="422" y="1455"/>
                  <a:pt x="450" y="1403"/>
                  <a:pt x="491" y="1374"/>
                </a:cubicBezTo>
                <a:cubicBezTo>
                  <a:pt x="524" y="1429"/>
                  <a:pt x="554" y="1485"/>
                  <a:pt x="564" y="1550"/>
                </a:cubicBezTo>
                <a:cubicBezTo>
                  <a:pt x="571" y="1591"/>
                  <a:pt x="563" y="1630"/>
                  <a:pt x="545" y="1668"/>
                </a:cubicBezTo>
                <a:cubicBezTo>
                  <a:pt x="544" y="1670"/>
                  <a:pt x="543" y="1672"/>
                  <a:pt x="541" y="1674"/>
                </a:cubicBezTo>
                <a:cubicBezTo>
                  <a:pt x="585" y="1708"/>
                  <a:pt x="632" y="1737"/>
                  <a:pt x="682" y="1762"/>
                </a:cubicBezTo>
                <a:cubicBezTo>
                  <a:pt x="680" y="1760"/>
                  <a:pt x="677" y="1758"/>
                  <a:pt x="675" y="1756"/>
                </a:cubicBezTo>
                <a:cubicBezTo>
                  <a:pt x="648" y="1733"/>
                  <a:pt x="624" y="1709"/>
                  <a:pt x="607" y="1678"/>
                </a:cubicBezTo>
                <a:cubicBezTo>
                  <a:pt x="577" y="1624"/>
                  <a:pt x="584" y="1556"/>
                  <a:pt x="624" y="1508"/>
                </a:cubicBezTo>
                <a:cubicBezTo>
                  <a:pt x="631" y="1515"/>
                  <a:pt x="637" y="1521"/>
                  <a:pt x="643" y="1527"/>
                </a:cubicBezTo>
                <a:cubicBezTo>
                  <a:pt x="681" y="1565"/>
                  <a:pt x="715" y="1605"/>
                  <a:pt x="742" y="1650"/>
                </a:cubicBezTo>
                <a:cubicBezTo>
                  <a:pt x="770" y="1697"/>
                  <a:pt x="780" y="1747"/>
                  <a:pt x="770" y="1800"/>
                </a:cubicBezTo>
                <a:cubicBezTo>
                  <a:pt x="769" y="1806"/>
                  <a:pt x="773" y="1807"/>
                  <a:pt x="776" y="1808"/>
                </a:cubicBezTo>
                <a:cubicBezTo>
                  <a:pt x="817" y="1822"/>
                  <a:pt x="858" y="1837"/>
                  <a:pt x="900" y="1851"/>
                </a:cubicBezTo>
                <a:cubicBezTo>
                  <a:pt x="902" y="1852"/>
                  <a:pt x="905" y="1853"/>
                  <a:pt x="908" y="1853"/>
                </a:cubicBezTo>
                <a:cubicBezTo>
                  <a:pt x="913" y="1855"/>
                  <a:pt x="918" y="1858"/>
                  <a:pt x="915" y="1864"/>
                </a:cubicBezTo>
                <a:cubicBezTo>
                  <a:pt x="913" y="1870"/>
                  <a:pt x="909" y="1870"/>
                  <a:pt x="903" y="1868"/>
                </a:cubicBezTo>
                <a:cubicBezTo>
                  <a:pt x="890" y="1864"/>
                  <a:pt x="877" y="1861"/>
                  <a:pt x="864" y="1856"/>
                </a:cubicBezTo>
                <a:cubicBezTo>
                  <a:pt x="832" y="1845"/>
                  <a:pt x="801" y="1834"/>
                  <a:pt x="770" y="1822"/>
                </a:cubicBezTo>
                <a:cubicBezTo>
                  <a:pt x="764" y="1820"/>
                  <a:pt x="762" y="1820"/>
                  <a:pt x="758" y="1825"/>
                </a:cubicBezTo>
                <a:cubicBezTo>
                  <a:pt x="731" y="1857"/>
                  <a:pt x="695" y="1874"/>
                  <a:pt x="654" y="1881"/>
                </a:cubicBezTo>
                <a:cubicBezTo>
                  <a:pt x="590" y="1891"/>
                  <a:pt x="531" y="1875"/>
                  <a:pt x="473" y="1850"/>
                </a:cubicBezTo>
                <a:cubicBezTo>
                  <a:pt x="436" y="1833"/>
                  <a:pt x="401" y="1813"/>
                  <a:pt x="368" y="1789"/>
                </a:cubicBezTo>
                <a:cubicBezTo>
                  <a:pt x="364" y="1787"/>
                  <a:pt x="361" y="1783"/>
                  <a:pt x="356" y="1780"/>
                </a:cubicBezTo>
                <a:cubicBezTo>
                  <a:pt x="369" y="1770"/>
                  <a:pt x="383" y="1763"/>
                  <a:pt x="397" y="1758"/>
                </a:cubicBezTo>
                <a:cubicBezTo>
                  <a:pt x="449" y="1738"/>
                  <a:pt x="501" y="1736"/>
                  <a:pt x="555" y="1749"/>
                </a:cubicBezTo>
                <a:cubicBezTo>
                  <a:pt x="597" y="1758"/>
                  <a:pt x="639" y="1770"/>
                  <a:pt x="682" y="1782"/>
                </a:cubicBezTo>
                <a:cubicBezTo>
                  <a:pt x="678" y="1780"/>
                  <a:pt x="675" y="1778"/>
                  <a:pt x="671" y="1776"/>
                </a:cubicBezTo>
                <a:cubicBezTo>
                  <a:pt x="624" y="1751"/>
                  <a:pt x="580" y="1723"/>
                  <a:pt x="538" y="1691"/>
                </a:cubicBezTo>
                <a:cubicBezTo>
                  <a:pt x="533" y="1687"/>
                  <a:pt x="529" y="1687"/>
                  <a:pt x="524" y="1691"/>
                </a:cubicBezTo>
                <a:cubicBezTo>
                  <a:pt x="484" y="1719"/>
                  <a:pt x="440" y="1726"/>
                  <a:pt x="392" y="1718"/>
                </a:cubicBezTo>
                <a:cubicBezTo>
                  <a:pt x="347" y="1710"/>
                  <a:pt x="308" y="1689"/>
                  <a:pt x="272" y="1662"/>
                </a:cubicBezTo>
                <a:cubicBezTo>
                  <a:pt x="240" y="1638"/>
                  <a:pt x="211" y="1611"/>
                  <a:pt x="185" y="1581"/>
                </a:cubicBezTo>
                <a:cubicBezTo>
                  <a:pt x="183" y="1578"/>
                  <a:pt x="181" y="1575"/>
                  <a:pt x="178" y="1571"/>
                </a:cubicBezTo>
                <a:cubicBezTo>
                  <a:pt x="188" y="1568"/>
                  <a:pt x="198" y="1564"/>
                  <a:pt x="207" y="1562"/>
                </a:cubicBezTo>
                <a:cubicBezTo>
                  <a:pt x="263" y="1549"/>
                  <a:pt x="317" y="1557"/>
                  <a:pt x="368" y="1582"/>
                </a:cubicBezTo>
                <a:cubicBezTo>
                  <a:pt x="399" y="1597"/>
                  <a:pt x="429" y="1614"/>
                  <a:pt x="460" y="1631"/>
                </a:cubicBezTo>
                <a:cubicBezTo>
                  <a:pt x="462" y="1632"/>
                  <a:pt x="464" y="1633"/>
                  <a:pt x="467" y="1633"/>
                </a:cubicBezTo>
                <a:cubicBezTo>
                  <a:pt x="459" y="1625"/>
                  <a:pt x="450" y="1618"/>
                  <a:pt x="442" y="1610"/>
                </a:cubicBezTo>
                <a:cubicBezTo>
                  <a:pt x="418" y="1584"/>
                  <a:pt x="394" y="1558"/>
                  <a:pt x="370" y="1532"/>
                </a:cubicBezTo>
                <a:cubicBezTo>
                  <a:pt x="367" y="1528"/>
                  <a:pt x="365" y="1527"/>
                  <a:pt x="361" y="1529"/>
                </a:cubicBezTo>
                <a:cubicBezTo>
                  <a:pt x="311" y="1551"/>
                  <a:pt x="262" y="1546"/>
                  <a:pt x="215" y="1522"/>
                </a:cubicBezTo>
                <a:cubicBezTo>
                  <a:pt x="171" y="1499"/>
                  <a:pt x="138" y="1464"/>
                  <a:pt x="110" y="1425"/>
                </a:cubicBezTo>
                <a:cubicBezTo>
                  <a:pt x="97" y="1406"/>
                  <a:pt x="86" y="1385"/>
                  <a:pt x="74" y="1366"/>
                </a:cubicBezTo>
                <a:cubicBezTo>
                  <a:pt x="72" y="1364"/>
                  <a:pt x="72" y="1361"/>
                  <a:pt x="70" y="1358"/>
                </a:cubicBezTo>
                <a:cubicBezTo>
                  <a:pt x="90" y="1353"/>
                  <a:pt x="108" y="1353"/>
                  <a:pt x="127" y="1355"/>
                </a:cubicBezTo>
                <a:cubicBezTo>
                  <a:pt x="174" y="1359"/>
                  <a:pt x="216" y="1379"/>
                  <a:pt x="252" y="1408"/>
                </a:cubicBezTo>
                <a:cubicBezTo>
                  <a:pt x="273" y="1425"/>
                  <a:pt x="293" y="1443"/>
                  <a:pt x="314" y="1461"/>
                </a:cubicBezTo>
                <a:cubicBezTo>
                  <a:pt x="315" y="1462"/>
                  <a:pt x="316" y="1463"/>
                  <a:pt x="316" y="1463"/>
                </a:cubicBezTo>
                <a:cubicBezTo>
                  <a:pt x="294" y="1424"/>
                  <a:pt x="271" y="1386"/>
                  <a:pt x="248" y="1346"/>
                </a:cubicBezTo>
                <a:cubicBezTo>
                  <a:pt x="227" y="1351"/>
                  <a:pt x="204" y="1352"/>
                  <a:pt x="182" y="1347"/>
                </a:cubicBezTo>
                <a:cubicBezTo>
                  <a:pt x="138" y="1337"/>
                  <a:pt x="104" y="1312"/>
                  <a:pt x="78" y="1278"/>
                </a:cubicBezTo>
                <a:cubicBezTo>
                  <a:pt x="47" y="1237"/>
                  <a:pt x="27" y="1191"/>
                  <a:pt x="13" y="1142"/>
                </a:cubicBezTo>
                <a:cubicBezTo>
                  <a:pt x="13" y="1141"/>
                  <a:pt x="13" y="1139"/>
                  <a:pt x="12" y="1135"/>
                </a:cubicBezTo>
                <a:cubicBezTo>
                  <a:pt x="26" y="1137"/>
                  <a:pt x="40" y="1138"/>
                  <a:pt x="53" y="1141"/>
                </a:cubicBezTo>
                <a:cubicBezTo>
                  <a:pt x="105" y="1152"/>
                  <a:pt x="145" y="1182"/>
                  <a:pt x="177" y="1222"/>
                </a:cubicBezTo>
                <a:cubicBezTo>
                  <a:pt x="191" y="1240"/>
                  <a:pt x="205" y="1258"/>
                  <a:pt x="217" y="1275"/>
                </a:cubicBezTo>
                <a:cubicBezTo>
                  <a:pt x="205" y="1237"/>
                  <a:pt x="192" y="1197"/>
                  <a:pt x="180" y="1156"/>
                </a:cubicBezTo>
                <a:cubicBezTo>
                  <a:pt x="168" y="1155"/>
                  <a:pt x="156" y="1155"/>
                  <a:pt x="144" y="1152"/>
                </a:cubicBezTo>
                <a:cubicBezTo>
                  <a:pt x="97" y="1142"/>
                  <a:pt x="64" y="1114"/>
                  <a:pt x="40" y="1073"/>
                </a:cubicBezTo>
                <a:cubicBezTo>
                  <a:pt x="18" y="1033"/>
                  <a:pt x="8" y="990"/>
                  <a:pt x="2" y="945"/>
                </a:cubicBezTo>
                <a:cubicBezTo>
                  <a:pt x="1" y="942"/>
                  <a:pt x="1" y="940"/>
                  <a:pt x="0" y="937"/>
                </a:cubicBezTo>
                <a:cubicBezTo>
                  <a:pt x="0" y="932"/>
                  <a:pt x="0" y="927"/>
                  <a:pt x="0" y="9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5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010236" y="2483957"/>
            <a:ext cx="2356886" cy="9725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年荣获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“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最佳团队奖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”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Freeform 1266">
            <a:extLst>
              <a:ext uri="{FF2B5EF4-FFF2-40B4-BE49-F238E27FC236}">
                <a16:creationId xmlns:a16="http://schemas.microsoft.com/office/drawing/2014/main" id="{87FB76B5-1A8A-4CC6-B758-B5B22CE65574}"/>
              </a:ext>
            </a:extLst>
          </p:cNvPr>
          <p:cNvSpPr>
            <a:spLocks/>
          </p:cNvSpPr>
          <p:nvPr/>
        </p:nvSpPr>
        <p:spPr bwMode="auto">
          <a:xfrm>
            <a:off x="3828894" y="3968230"/>
            <a:ext cx="465547" cy="975536"/>
          </a:xfrm>
          <a:custGeom>
            <a:avLst/>
            <a:gdLst>
              <a:gd name="T0" fmla="*/ 683 w 900"/>
              <a:gd name="T1" fmla="*/ 1322 h 1887"/>
              <a:gd name="T2" fmla="*/ 621 w 900"/>
              <a:gd name="T3" fmla="*/ 1439 h 1887"/>
              <a:gd name="T4" fmla="*/ 824 w 900"/>
              <a:gd name="T5" fmla="*/ 1387 h 1887"/>
              <a:gd name="T6" fmla="*/ 479 w 900"/>
              <a:gd name="T7" fmla="*/ 1621 h 1887"/>
              <a:gd name="T8" fmla="*/ 762 w 900"/>
              <a:gd name="T9" fmla="*/ 1543 h 1887"/>
              <a:gd name="T10" fmla="*/ 431 w 900"/>
              <a:gd name="T11" fmla="*/ 1687 h 1887"/>
              <a:gd name="T12" fmla="*/ 436 w 900"/>
              <a:gd name="T13" fmla="*/ 1733 h 1887"/>
              <a:gd name="T14" fmla="*/ 559 w 900"/>
              <a:gd name="T15" fmla="*/ 1792 h 1887"/>
              <a:gd name="T16" fmla="*/ 194 w 900"/>
              <a:gd name="T17" fmla="*/ 1826 h 1887"/>
              <a:gd name="T18" fmla="*/ 51 w 900"/>
              <a:gd name="T19" fmla="*/ 1867 h 1887"/>
              <a:gd name="T20" fmla="*/ 309 w 900"/>
              <a:gd name="T21" fmla="*/ 1508 h 1887"/>
              <a:gd name="T22" fmla="*/ 270 w 900"/>
              <a:gd name="T23" fmla="*/ 1764 h 1887"/>
              <a:gd name="T24" fmla="*/ 434 w 900"/>
              <a:gd name="T25" fmla="*/ 1368 h 1887"/>
              <a:gd name="T26" fmla="*/ 466 w 900"/>
              <a:gd name="T27" fmla="*/ 1606 h 1887"/>
              <a:gd name="T28" fmla="*/ 495 w 900"/>
              <a:gd name="T29" fmla="*/ 1364 h 1887"/>
              <a:gd name="T30" fmla="*/ 599 w 900"/>
              <a:gd name="T31" fmla="*/ 1435 h 1887"/>
              <a:gd name="T32" fmla="*/ 581 w 900"/>
              <a:gd name="T33" fmla="*/ 1221 h 1887"/>
              <a:gd name="T34" fmla="*/ 686 w 900"/>
              <a:gd name="T35" fmla="*/ 1249 h 1887"/>
              <a:gd name="T36" fmla="*/ 599 w 900"/>
              <a:gd name="T37" fmla="*/ 997 h 1887"/>
              <a:gd name="T38" fmla="*/ 731 w 900"/>
              <a:gd name="T39" fmla="*/ 946 h 1887"/>
              <a:gd name="T40" fmla="*/ 563 w 900"/>
              <a:gd name="T41" fmla="*/ 759 h 1887"/>
              <a:gd name="T42" fmla="*/ 715 w 900"/>
              <a:gd name="T43" fmla="*/ 772 h 1887"/>
              <a:gd name="T44" fmla="*/ 526 w 900"/>
              <a:gd name="T45" fmla="*/ 622 h 1887"/>
              <a:gd name="T46" fmla="*/ 669 w 900"/>
              <a:gd name="T47" fmla="*/ 618 h 1887"/>
              <a:gd name="T48" fmla="*/ 562 w 900"/>
              <a:gd name="T49" fmla="*/ 494 h 1887"/>
              <a:gd name="T50" fmla="*/ 592 w 900"/>
              <a:gd name="T51" fmla="*/ 471 h 1887"/>
              <a:gd name="T52" fmla="*/ 556 w 900"/>
              <a:gd name="T53" fmla="*/ 410 h 1887"/>
              <a:gd name="T54" fmla="*/ 361 w 900"/>
              <a:gd name="T55" fmla="*/ 332 h 1887"/>
              <a:gd name="T56" fmla="*/ 443 w 900"/>
              <a:gd name="T57" fmla="*/ 279 h 1887"/>
              <a:gd name="T58" fmla="*/ 222 w 900"/>
              <a:gd name="T59" fmla="*/ 225 h 1887"/>
              <a:gd name="T60" fmla="*/ 197 w 900"/>
              <a:gd name="T61" fmla="*/ 187 h 1887"/>
              <a:gd name="T62" fmla="*/ 180 w 900"/>
              <a:gd name="T63" fmla="*/ 104 h 1887"/>
              <a:gd name="T64" fmla="*/ 204 w 900"/>
              <a:gd name="T65" fmla="*/ 84 h 1887"/>
              <a:gd name="T66" fmla="*/ 218 w 900"/>
              <a:gd name="T67" fmla="*/ 0 h 1887"/>
              <a:gd name="T68" fmla="*/ 338 w 900"/>
              <a:gd name="T69" fmla="*/ 171 h 1887"/>
              <a:gd name="T70" fmla="*/ 423 w 900"/>
              <a:gd name="T71" fmla="*/ 138 h 1887"/>
              <a:gd name="T72" fmla="*/ 472 w 900"/>
              <a:gd name="T73" fmla="*/ 272 h 1887"/>
              <a:gd name="T74" fmla="*/ 534 w 900"/>
              <a:gd name="T75" fmla="*/ 221 h 1887"/>
              <a:gd name="T76" fmla="*/ 573 w 900"/>
              <a:gd name="T77" fmla="*/ 398 h 1887"/>
              <a:gd name="T78" fmla="*/ 648 w 900"/>
              <a:gd name="T79" fmla="*/ 352 h 1887"/>
              <a:gd name="T80" fmla="*/ 654 w 900"/>
              <a:gd name="T81" fmla="*/ 522 h 1887"/>
              <a:gd name="T82" fmla="*/ 727 w 900"/>
              <a:gd name="T83" fmla="*/ 429 h 1887"/>
              <a:gd name="T84" fmla="*/ 790 w 900"/>
              <a:gd name="T85" fmla="*/ 517 h 1887"/>
              <a:gd name="T86" fmla="*/ 731 w 900"/>
              <a:gd name="T87" fmla="*/ 770 h 1887"/>
              <a:gd name="T88" fmla="*/ 859 w 900"/>
              <a:gd name="T89" fmla="*/ 692 h 1887"/>
              <a:gd name="T90" fmla="*/ 749 w 900"/>
              <a:gd name="T91" fmla="*/ 946 h 1887"/>
              <a:gd name="T92" fmla="*/ 849 w 900"/>
              <a:gd name="T93" fmla="*/ 902 h 1887"/>
              <a:gd name="T94" fmla="*/ 738 w 900"/>
              <a:gd name="T95" fmla="*/ 1127 h 1887"/>
              <a:gd name="T96" fmla="*/ 712 w 900"/>
              <a:gd name="T97" fmla="*/ 1236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00" h="1887">
                <a:moveTo>
                  <a:pt x="900" y="1106"/>
                </a:moveTo>
                <a:cubicBezTo>
                  <a:pt x="894" y="1125"/>
                  <a:pt x="889" y="1144"/>
                  <a:pt x="883" y="1163"/>
                </a:cubicBezTo>
                <a:cubicBezTo>
                  <a:pt x="869" y="1202"/>
                  <a:pt x="851" y="1239"/>
                  <a:pt x="823" y="1269"/>
                </a:cubicBezTo>
                <a:cubicBezTo>
                  <a:pt x="785" y="1310"/>
                  <a:pt x="739" y="1329"/>
                  <a:pt x="683" y="1322"/>
                </a:cubicBezTo>
                <a:cubicBezTo>
                  <a:pt x="679" y="1322"/>
                  <a:pt x="676" y="1322"/>
                  <a:pt x="674" y="1326"/>
                </a:cubicBezTo>
                <a:cubicBezTo>
                  <a:pt x="655" y="1364"/>
                  <a:pt x="636" y="1402"/>
                  <a:pt x="617" y="1440"/>
                </a:cubicBezTo>
                <a:cubicBezTo>
                  <a:pt x="616" y="1441"/>
                  <a:pt x="617" y="1441"/>
                  <a:pt x="616" y="1443"/>
                </a:cubicBezTo>
                <a:cubicBezTo>
                  <a:pt x="618" y="1441"/>
                  <a:pt x="620" y="1440"/>
                  <a:pt x="621" y="1439"/>
                </a:cubicBezTo>
                <a:cubicBezTo>
                  <a:pt x="651" y="1408"/>
                  <a:pt x="680" y="1377"/>
                  <a:pt x="717" y="1355"/>
                </a:cubicBezTo>
                <a:cubicBezTo>
                  <a:pt x="756" y="1330"/>
                  <a:pt x="800" y="1318"/>
                  <a:pt x="847" y="1322"/>
                </a:cubicBezTo>
                <a:cubicBezTo>
                  <a:pt x="850" y="1322"/>
                  <a:pt x="852" y="1323"/>
                  <a:pt x="858" y="1324"/>
                </a:cubicBezTo>
                <a:cubicBezTo>
                  <a:pt x="846" y="1346"/>
                  <a:pt x="836" y="1367"/>
                  <a:pt x="824" y="1387"/>
                </a:cubicBezTo>
                <a:cubicBezTo>
                  <a:pt x="803" y="1422"/>
                  <a:pt x="778" y="1454"/>
                  <a:pt x="746" y="1479"/>
                </a:cubicBezTo>
                <a:cubicBezTo>
                  <a:pt x="693" y="1520"/>
                  <a:pt x="635" y="1533"/>
                  <a:pt x="571" y="1510"/>
                </a:cubicBezTo>
                <a:cubicBezTo>
                  <a:pt x="555" y="1529"/>
                  <a:pt x="541" y="1548"/>
                  <a:pt x="525" y="1567"/>
                </a:cubicBezTo>
                <a:cubicBezTo>
                  <a:pt x="510" y="1585"/>
                  <a:pt x="494" y="1602"/>
                  <a:pt x="479" y="1621"/>
                </a:cubicBezTo>
                <a:cubicBezTo>
                  <a:pt x="482" y="1619"/>
                  <a:pt x="485" y="1617"/>
                  <a:pt x="489" y="1615"/>
                </a:cubicBezTo>
                <a:cubicBezTo>
                  <a:pt x="516" y="1598"/>
                  <a:pt x="543" y="1580"/>
                  <a:pt x="571" y="1565"/>
                </a:cubicBezTo>
                <a:cubicBezTo>
                  <a:pt x="610" y="1543"/>
                  <a:pt x="653" y="1530"/>
                  <a:pt x="699" y="1531"/>
                </a:cubicBezTo>
                <a:cubicBezTo>
                  <a:pt x="720" y="1532"/>
                  <a:pt x="741" y="1534"/>
                  <a:pt x="762" y="1543"/>
                </a:cubicBezTo>
                <a:cubicBezTo>
                  <a:pt x="752" y="1556"/>
                  <a:pt x="743" y="1569"/>
                  <a:pt x="733" y="1580"/>
                </a:cubicBezTo>
                <a:cubicBezTo>
                  <a:pt x="699" y="1619"/>
                  <a:pt x="663" y="1654"/>
                  <a:pt x="617" y="1678"/>
                </a:cubicBezTo>
                <a:cubicBezTo>
                  <a:pt x="563" y="1706"/>
                  <a:pt x="507" y="1717"/>
                  <a:pt x="448" y="1695"/>
                </a:cubicBezTo>
                <a:cubicBezTo>
                  <a:pt x="442" y="1693"/>
                  <a:pt x="437" y="1690"/>
                  <a:pt x="431" y="1687"/>
                </a:cubicBezTo>
                <a:cubicBezTo>
                  <a:pt x="426" y="1684"/>
                  <a:pt x="421" y="1681"/>
                  <a:pt x="418" y="1679"/>
                </a:cubicBezTo>
                <a:cubicBezTo>
                  <a:pt x="369" y="1714"/>
                  <a:pt x="322" y="1749"/>
                  <a:pt x="277" y="1781"/>
                </a:cubicBezTo>
                <a:cubicBezTo>
                  <a:pt x="286" y="1778"/>
                  <a:pt x="300" y="1772"/>
                  <a:pt x="313" y="1768"/>
                </a:cubicBezTo>
                <a:cubicBezTo>
                  <a:pt x="353" y="1753"/>
                  <a:pt x="394" y="1740"/>
                  <a:pt x="436" y="1733"/>
                </a:cubicBezTo>
                <a:cubicBezTo>
                  <a:pt x="482" y="1726"/>
                  <a:pt x="526" y="1729"/>
                  <a:pt x="569" y="1747"/>
                </a:cubicBezTo>
                <a:cubicBezTo>
                  <a:pt x="578" y="1750"/>
                  <a:pt x="585" y="1754"/>
                  <a:pt x="593" y="1758"/>
                </a:cubicBezTo>
                <a:cubicBezTo>
                  <a:pt x="595" y="1759"/>
                  <a:pt x="596" y="1760"/>
                  <a:pt x="598" y="1762"/>
                </a:cubicBezTo>
                <a:cubicBezTo>
                  <a:pt x="585" y="1772"/>
                  <a:pt x="572" y="1782"/>
                  <a:pt x="559" y="1792"/>
                </a:cubicBezTo>
                <a:cubicBezTo>
                  <a:pt x="517" y="1822"/>
                  <a:pt x="472" y="1848"/>
                  <a:pt x="423" y="1865"/>
                </a:cubicBezTo>
                <a:cubicBezTo>
                  <a:pt x="374" y="1881"/>
                  <a:pt x="325" y="1887"/>
                  <a:pt x="275" y="1874"/>
                </a:cubicBezTo>
                <a:cubicBezTo>
                  <a:pt x="245" y="1866"/>
                  <a:pt x="218" y="1852"/>
                  <a:pt x="197" y="1829"/>
                </a:cubicBezTo>
                <a:cubicBezTo>
                  <a:pt x="196" y="1827"/>
                  <a:pt x="194" y="1826"/>
                  <a:pt x="194" y="1826"/>
                </a:cubicBezTo>
                <a:cubicBezTo>
                  <a:pt x="159" y="1840"/>
                  <a:pt x="125" y="1855"/>
                  <a:pt x="91" y="1869"/>
                </a:cubicBezTo>
                <a:cubicBezTo>
                  <a:pt x="80" y="1874"/>
                  <a:pt x="68" y="1877"/>
                  <a:pt x="57" y="1881"/>
                </a:cubicBezTo>
                <a:cubicBezTo>
                  <a:pt x="51" y="1883"/>
                  <a:pt x="46" y="1885"/>
                  <a:pt x="43" y="1878"/>
                </a:cubicBezTo>
                <a:cubicBezTo>
                  <a:pt x="40" y="1871"/>
                  <a:pt x="46" y="1869"/>
                  <a:pt x="51" y="1867"/>
                </a:cubicBezTo>
                <a:cubicBezTo>
                  <a:pt x="94" y="1849"/>
                  <a:pt x="136" y="1832"/>
                  <a:pt x="178" y="1815"/>
                </a:cubicBezTo>
                <a:cubicBezTo>
                  <a:pt x="183" y="1813"/>
                  <a:pt x="185" y="1811"/>
                  <a:pt x="184" y="1805"/>
                </a:cubicBezTo>
                <a:cubicBezTo>
                  <a:pt x="170" y="1749"/>
                  <a:pt x="179" y="1696"/>
                  <a:pt x="207" y="1646"/>
                </a:cubicBezTo>
                <a:cubicBezTo>
                  <a:pt x="235" y="1595"/>
                  <a:pt x="270" y="1550"/>
                  <a:pt x="309" y="1508"/>
                </a:cubicBezTo>
                <a:cubicBezTo>
                  <a:pt x="310" y="1507"/>
                  <a:pt x="311" y="1507"/>
                  <a:pt x="312" y="1506"/>
                </a:cubicBezTo>
                <a:cubicBezTo>
                  <a:pt x="342" y="1541"/>
                  <a:pt x="358" y="1580"/>
                  <a:pt x="352" y="1627"/>
                </a:cubicBezTo>
                <a:cubicBezTo>
                  <a:pt x="347" y="1671"/>
                  <a:pt x="324" y="1706"/>
                  <a:pt x="295" y="1737"/>
                </a:cubicBezTo>
                <a:cubicBezTo>
                  <a:pt x="287" y="1746"/>
                  <a:pt x="278" y="1755"/>
                  <a:pt x="270" y="1764"/>
                </a:cubicBezTo>
                <a:cubicBezTo>
                  <a:pt x="317" y="1736"/>
                  <a:pt x="362" y="1703"/>
                  <a:pt x="402" y="1668"/>
                </a:cubicBezTo>
                <a:cubicBezTo>
                  <a:pt x="394" y="1646"/>
                  <a:pt x="385" y="1625"/>
                  <a:pt x="379" y="1604"/>
                </a:cubicBezTo>
                <a:cubicBezTo>
                  <a:pt x="369" y="1568"/>
                  <a:pt x="372" y="1531"/>
                  <a:pt x="382" y="1495"/>
                </a:cubicBezTo>
                <a:cubicBezTo>
                  <a:pt x="394" y="1450"/>
                  <a:pt x="412" y="1408"/>
                  <a:pt x="434" y="1368"/>
                </a:cubicBezTo>
                <a:cubicBezTo>
                  <a:pt x="435" y="1367"/>
                  <a:pt x="435" y="1366"/>
                  <a:pt x="436" y="1364"/>
                </a:cubicBezTo>
                <a:cubicBezTo>
                  <a:pt x="475" y="1391"/>
                  <a:pt x="500" y="1427"/>
                  <a:pt x="505" y="1474"/>
                </a:cubicBezTo>
                <a:cubicBezTo>
                  <a:pt x="510" y="1517"/>
                  <a:pt x="496" y="1555"/>
                  <a:pt x="475" y="1591"/>
                </a:cubicBezTo>
                <a:cubicBezTo>
                  <a:pt x="472" y="1596"/>
                  <a:pt x="469" y="1601"/>
                  <a:pt x="466" y="1606"/>
                </a:cubicBezTo>
                <a:cubicBezTo>
                  <a:pt x="467" y="1607"/>
                  <a:pt x="468" y="1608"/>
                  <a:pt x="469" y="1608"/>
                </a:cubicBezTo>
                <a:cubicBezTo>
                  <a:pt x="498" y="1573"/>
                  <a:pt x="527" y="1538"/>
                  <a:pt x="557" y="1503"/>
                </a:cubicBezTo>
                <a:cubicBezTo>
                  <a:pt x="549" y="1493"/>
                  <a:pt x="541" y="1485"/>
                  <a:pt x="535" y="1476"/>
                </a:cubicBezTo>
                <a:cubicBezTo>
                  <a:pt x="510" y="1443"/>
                  <a:pt x="496" y="1405"/>
                  <a:pt x="495" y="1364"/>
                </a:cubicBezTo>
                <a:cubicBezTo>
                  <a:pt x="493" y="1314"/>
                  <a:pt x="502" y="1266"/>
                  <a:pt x="516" y="1218"/>
                </a:cubicBezTo>
                <a:cubicBezTo>
                  <a:pt x="516" y="1218"/>
                  <a:pt x="516" y="1217"/>
                  <a:pt x="517" y="1216"/>
                </a:cubicBezTo>
                <a:cubicBezTo>
                  <a:pt x="558" y="1236"/>
                  <a:pt x="591" y="1263"/>
                  <a:pt x="606" y="1307"/>
                </a:cubicBezTo>
                <a:cubicBezTo>
                  <a:pt x="620" y="1351"/>
                  <a:pt x="613" y="1393"/>
                  <a:pt x="599" y="1435"/>
                </a:cubicBezTo>
                <a:cubicBezTo>
                  <a:pt x="600" y="1436"/>
                  <a:pt x="601" y="1436"/>
                  <a:pt x="602" y="1436"/>
                </a:cubicBezTo>
                <a:cubicBezTo>
                  <a:pt x="622" y="1397"/>
                  <a:pt x="642" y="1357"/>
                  <a:pt x="661" y="1318"/>
                </a:cubicBezTo>
                <a:cubicBezTo>
                  <a:pt x="646" y="1306"/>
                  <a:pt x="633" y="1295"/>
                  <a:pt x="620" y="1283"/>
                </a:cubicBezTo>
                <a:cubicBezTo>
                  <a:pt x="603" y="1265"/>
                  <a:pt x="591" y="1244"/>
                  <a:pt x="581" y="1221"/>
                </a:cubicBezTo>
                <a:cubicBezTo>
                  <a:pt x="561" y="1175"/>
                  <a:pt x="561" y="1127"/>
                  <a:pt x="561" y="1079"/>
                </a:cubicBezTo>
                <a:cubicBezTo>
                  <a:pt x="561" y="1073"/>
                  <a:pt x="562" y="1066"/>
                  <a:pt x="563" y="1059"/>
                </a:cubicBezTo>
                <a:cubicBezTo>
                  <a:pt x="606" y="1068"/>
                  <a:pt x="641" y="1090"/>
                  <a:pt x="664" y="1127"/>
                </a:cubicBezTo>
                <a:cubicBezTo>
                  <a:pt x="687" y="1165"/>
                  <a:pt x="688" y="1207"/>
                  <a:pt x="686" y="1249"/>
                </a:cubicBezTo>
                <a:cubicBezTo>
                  <a:pt x="692" y="1229"/>
                  <a:pt x="698" y="1208"/>
                  <a:pt x="703" y="1188"/>
                </a:cubicBezTo>
                <a:cubicBezTo>
                  <a:pt x="708" y="1169"/>
                  <a:pt x="711" y="1150"/>
                  <a:pt x="715" y="1131"/>
                </a:cubicBezTo>
                <a:cubicBezTo>
                  <a:pt x="716" y="1127"/>
                  <a:pt x="716" y="1124"/>
                  <a:pt x="712" y="1123"/>
                </a:cubicBezTo>
                <a:cubicBezTo>
                  <a:pt x="654" y="1099"/>
                  <a:pt x="618" y="1056"/>
                  <a:pt x="599" y="997"/>
                </a:cubicBezTo>
                <a:cubicBezTo>
                  <a:pt x="589" y="967"/>
                  <a:pt x="582" y="936"/>
                  <a:pt x="578" y="903"/>
                </a:cubicBezTo>
                <a:cubicBezTo>
                  <a:pt x="619" y="904"/>
                  <a:pt x="654" y="918"/>
                  <a:pt x="682" y="948"/>
                </a:cubicBezTo>
                <a:cubicBezTo>
                  <a:pt x="710" y="978"/>
                  <a:pt x="720" y="1015"/>
                  <a:pt x="726" y="1054"/>
                </a:cubicBezTo>
                <a:cubicBezTo>
                  <a:pt x="731" y="1018"/>
                  <a:pt x="732" y="982"/>
                  <a:pt x="731" y="946"/>
                </a:cubicBezTo>
                <a:cubicBezTo>
                  <a:pt x="716" y="940"/>
                  <a:pt x="701" y="936"/>
                  <a:pt x="687" y="930"/>
                </a:cubicBezTo>
                <a:cubicBezTo>
                  <a:pt x="648" y="912"/>
                  <a:pt x="621" y="882"/>
                  <a:pt x="601" y="845"/>
                </a:cubicBezTo>
                <a:cubicBezTo>
                  <a:pt x="588" y="820"/>
                  <a:pt x="578" y="794"/>
                  <a:pt x="566" y="769"/>
                </a:cubicBezTo>
                <a:cubicBezTo>
                  <a:pt x="565" y="766"/>
                  <a:pt x="564" y="763"/>
                  <a:pt x="563" y="759"/>
                </a:cubicBezTo>
                <a:cubicBezTo>
                  <a:pt x="602" y="754"/>
                  <a:pt x="637" y="762"/>
                  <a:pt x="667" y="784"/>
                </a:cubicBezTo>
                <a:cubicBezTo>
                  <a:pt x="698" y="807"/>
                  <a:pt x="715" y="839"/>
                  <a:pt x="727" y="874"/>
                </a:cubicBezTo>
                <a:cubicBezTo>
                  <a:pt x="727" y="874"/>
                  <a:pt x="728" y="874"/>
                  <a:pt x="729" y="873"/>
                </a:cubicBezTo>
                <a:cubicBezTo>
                  <a:pt x="724" y="839"/>
                  <a:pt x="719" y="805"/>
                  <a:pt x="715" y="772"/>
                </a:cubicBezTo>
                <a:cubicBezTo>
                  <a:pt x="702" y="770"/>
                  <a:pt x="690" y="769"/>
                  <a:pt x="679" y="766"/>
                </a:cubicBezTo>
                <a:cubicBezTo>
                  <a:pt x="644" y="759"/>
                  <a:pt x="616" y="741"/>
                  <a:pt x="591" y="716"/>
                </a:cubicBezTo>
                <a:cubicBezTo>
                  <a:pt x="566" y="690"/>
                  <a:pt x="546" y="660"/>
                  <a:pt x="529" y="628"/>
                </a:cubicBezTo>
                <a:cubicBezTo>
                  <a:pt x="528" y="627"/>
                  <a:pt x="528" y="625"/>
                  <a:pt x="526" y="622"/>
                </a:cubicBezTo>
                <a:cubicBezTo>
                  <a:pt x="561" y="613"/>
                  <a:pt x="594" y="615"/>
                  <a:pt x="626" y="631"/>
                </a:cubicBezTo>
                <a:cubicBezTo>
                  <a:pt x="659" y="647"/>
                  <a:pt x="679" y="674"/>
                  <a:pt x="698" y="704"/>
                </a:cubicBezTo>
                <a:cubicBezTo>
                  <a:pt x="694" y="691"/>
                  <a:pt x="690" y="678"/>
                  <a:pt x="686" y="666"/>
                </a:cubicBezTo>
                <a:cubicBezTo>
                  <a:pt x="681" y="650"/>
                  <a:pt x="675" y="634"/>
                  <a:pt x="669" y="618"/>
                </a:cubicBezTo>
                <a:cubicBezTo>
                  <a:pt x="668" y="616"/>
                  <a:pt x="665" y="613"/>
                  <a:pt x="663" y="613"/>
                </a:cubicBezTo>
                <a:cubicBezTo>
                  <a:pt x="600" y="619"/>
                  <a:pt x="552" y="593"/>
                  <a:pt x="511" y="549"/>
                </a:cubicBezTo>
                <a:cubicBezTo>
                  <a:pt x="497" y="534"/>
                  <a:pt x="483" y="517"/>
                  <a:pt x="469" y="501"/>
                </a:cubicBezTo>
                <a:cubicBezTo>
                  <a:pt x="500" y="487"/>
                  <a:pt x="531" y="485"/>
                  <a:pt x="562" y="494"/>
                </a:cubicBezTo>
                <a:cubicBezTo>
                  <a:pt x="594" y="504"/>
                  <a:pt x="617" y="524"/>
                  <a:pt x="639" y="547"/>
                </a:cubicBezTo>
                <a:cubicBezTo>
                  <a:pt x="633" y="536"/>
                  <a:pt x="628" y="525"/>
                  <a:pt x="621" y="513"/>
                </a:cubicBezTo>
                <a:cubicBezTo>
                  <a:pt x="615" y="501"/>
                  <a:pt x="607" y="488"/>
                  <a:pt x="600" y="475"/>
                </a:cubicBezTo>
                <a:cubicBezTo>
                  <a:pt x="598" y="473"/>
                  <a:pt x="594" y="471"/>
                  <a:pt x="592" y="471"/>
                </a:cubicBezTo>
                <a:cubicBezTo>
                  <a:pt x="545" y="482"/>
                  <a:pt x="503" y="473"/>
                  <a:pt x="464" y="446"/>
                </a:cubicBezTo>
                <a:cubicBezTo>
                  <a:pt x="441" y="430"/>
                  <a:pt x="421" y="412"/>
                  <a:pt x="399" y="394"/>
                </a:cubicBezTo>
                <a:cubicBezTo>
                  <a:pt x="398" y="394"/>
                  <a:pt x="398" y="392"/>
                  <a:pt x="397" y="391"/>
                </a:cubicBezTo>
                <a:cubicBezTo>
                  <a:pt x="429" y="369"/>
                  <a:pt x="490" y="356"/>
                  <a:pt x="556" y="410"/>
                </a:cubicBezTo>
                <a:cubicBezTo>
                  <a:pt x="548" y="400"/>
                  <a:pt x="541" y="390"/>
                  <a:pt x="534" y="380"/>
                </a:cubicBezTo>
                <a:cubicBezTo>
                  <a:pt x="526" y="370"/>
                  <a:pt x="518" y="361"/>
                  <a:pt x="510" y="351"/>
                </a:cubicBezTo>
                <a:cubicBezTo>
                  <a:pt x="490" y="359"/>
                  <a:pt x="470" y="363"/>
                  <a:pt x="448" y="362"/>
                </a:cubicBezTo>
                <a:cubicBezTo>
                  <a:pt x="417" y="360"/>
                  <a:pt x="389" y="347"/>
                  <a:pt x="361" y="332"/>
                </a:cubicBezTo>
                <a:cubicBezTo>
                  <a:pt x="345" y="323"/>
                  <a:pt x="330" y="312"/>
                  <a:pt x="312" y="301"/>
                </a:cubicBezTo>
                <a:cubicBezTo>
                  <a:pt x="335" y="283"/>
                  <a:pt x="359" y="275"/>
                  <a:pt x="387" y="275"/>
                </a:cubicBezTo>
                <a:cubicBezTo>
                  <a:pt x="414" y="275"/>
                  <a:pt x="438" y="285"/>
                  <a:pt x="462" y="297"/>
                </a:cubicBezTo>
                <a:cubicBezTo>
                  <a:pt x="456" y="291"/>
                  <a:pt x="449" y="285"/>
                  <a:pt x="443" y="279"/>
                </a:cubicBezTo>
                <a:cubicBezTo>
                  <a:pt x="436" y="272"/>
                  <a:pt x="429" y="267"/>
                  <a:pt x="423" y="260"/>
                </a:cubicBezTo>
                <a:cubicBezTo>
                  <a:pt x="417" y="253"/>
                  <a:pt x="412" y="252"/>
                  <a:pt x="402" y="256"/>
                </a:cubicBezTo>
                <a:cubicBezTo>
                  <a:pt x="376" y="269"/>
                  <a:pt x="348" y="271"/>
                  <a:pt x="320" y="265"/>
                </a:cubicBezTo>
                <a:cubicBezTo>
                  <a:pt x="286" y="257"/>
                  <a:pt x="254" y="243"/>
                  <a:pt x="222" y="225"/>
                </a:cubicBezTo>
                <a:cubicBezTo>
                  <a:pt x="264" y="185"/>
                  <a:pt x="310" y="188"/>
                  <a:pt x="360" y="206"/>
                </a:cubicBezTo>
                <a:cubicBezTo>
                  <a:pt x="344" y="195"/>
                  <a:pt x="328" y="183"/>
                  <a:pt x="312" y="172"/>
                </a:cubicBezTo>
                <a:cubicBezTo>
                  <a:pt x="311" y="171"/>
                  <a:pt x="308" y="171"/>
                  <a:pt x="306" y="172"/>
                </a:cubicBezTo>
                <a:cubicBezTo>
                  <a:pt x="272" y="196"/>
                  <a:pt x="235" y="196"/>
                  <a:pt x="197" y="187"/>
                </a:cubicBezTo>
                <a:cubicBezTo>
                  <a:pt x="174" y="181"/>
                  <a:pt x="151" y="173"/>
                  <a:pt x="127" y="166"/>
                </a:cubicBezTo>
                <a:cubicBezTo>
                  <a:pt x="142" y="145"/>
                  <a:pt x="161" y="134"/>
                  <a:pt x="184" y="130"/>
                </a:cubicBezTo>
                <a:cubicBezTo>
                  <a:pt x="207" y="126"/>
                  <a:pt x="230" y="129"/>
                  <a:pt x="252" y="134"/>
                </a:cubicBezTo>
                <a:cubicBezTo>
                  <a:pt x="230" y="121"/>
                  <a:pt x="208" y="108"/>
                  <a:pt x="180" y="104"/>
                </a:cubicBezTo>
                <a:cubicBezTo>
                  <a:pt x="113" y="94"/>
                  <a:pt x="56" y="63"/>
                  <a:pt x="3" y="21"/>
                </a:cubicBezTo>
                <a:cubicBezTo>
                  <a:pt x="2" y="21"/>
                  <a:pt x="2" y="20"/>
                  <a:pt x="0" y="17"/>
                </a:cubicBezTo>
                <a:cubicBezTo>
                  <a:pt x="16" y="17"/>
                  <a:pt x="30" y="16"/>
                  <a:pt x="44" y="17"/>
                </a:cubicBezTo>
                <a:cubicBezTo>
                  <a:pt x="106" y="20"/>
                  <a:pt x="161" y="39"/>
                  <a:pt x="204" y="84"/>
                </a:cubicBezTo>
                <a:cubicBezTo>
                  <a:pt x="222" y="102"/>
                  <a:pt x="246" y="109"/>
                  <a:pt x="265" y="123"/>
                </a:cubicBezTo>
                <a:cubicBezTo>
                  <a:pt x="255" y="110"/>
                  <a:pt x="244" y="98"/>
                  <a:pt x="235" y="86"/>
                </a:cubicBezTo>
                <a:cubicBezTo>
                  <a:pt x="215" y="60"/>
                  <a:pt x="208" y="32"/>
                  <a:pt x="216" y="0"/>
                </a:cubicBezTo>
                <a:cubicBezTo>
                  <a:pt x="217" y="0"/>
                  <a:pt x="217" y="0"/>
                  <a:pt x="218" y="0"/>
                </a:cubicBezTo>
                <a:cubicBezTo>
                  <a:pt x="221" y="2"/>
                  <a:pt x="225" y="4"/>
                  <a:pt x="229" y="7"/>
                </a:cubicBezTo>
                <a:cubicBezTo>
                  <a:pt x="255" y="22"/>
                  <a:pt x="280" y="40"/>
                  <a:pt x="300" y="63"/>
                </a:cubicBezTo>
                <a:cubicBezTo>
                  <a:pt x="319" y="85"/>
                  <a:pt x="332" y="110"/>
                  <a:pt x="325" y="138"/>
                </a:cubicBezTo>
                <a:cubicBezTo>
                  <a:pt x="320" y="155"/>
                  <a:pt x="325" y="163"/>
                  <a:pt x="338" y="171"/>
                </a:cubicBezTo>
                <a:cubicBezTo>
                  <a:pt x="352" y="180"/>
                  <a:pt x="365" y="191"/>
                  <a:pt x="379" y="201"/>
                </a:cubicBezTo>
                <a:cubicBezTo>
                  <a:pt x="347" y="158"/>
                  <a:pt x="319" y="115"/>
                  <a:pt x="341" y="59"/>
                </a:cubicBezTo>
                <a:cubicBezTo>
                  <a:pt x="343" y="59"/>
                  <a:pt x="344" y="59"/>
                  <a:pt x="345" y="60"/>
                </a:cubicBezTo>
                <a:cubicBezTo>
                  <a:pt x="375" y="81"/>
                  <a:pt x="403" y="106"/>
                  <a:pt x="423" y="138"/>
                </a:cubicBezTo>
                <a:cubicBezTo>
                  <a:pt x="436" y="160"/>
                  <a:pt x="443" y="184"/>
                  <a:pt x="437" y="209"/>
                </a:cubicBezTo>
                <a:cubicBezTo>
                  <a:pt x="435" y="220"/>
                  <a:pt x="430" y="230"/>
                  <a:pt x="428" y="238"/>
                </a:cubicBezTo>
                <a:cubicBezTo>
                  <a:pt x="447" y="258"/>
                  <a:pt x="465" y="278"/>
                  <a:pt x="483" y="297"/>
                </a:cubicBezTo>
                <a:cubicBezTo>
                  <a:pt x="480" y="288"/>
                  <a:pt x="476" y="280"/>
                  <a:pt x="472" y="272"/>
                </a:cubicBezTo>
                <a:cubicBezTo>
                  <a:pt x="457" y="243"/>
                  <a:pt x="446" y="214"/>
                  <a:pt x="451" y="180"/>
                </a:cubicBezTo>
                <a:cubicBezTo>
                  <a:pt x="453" y="165"/>
                  <a:pt x="458" y="150"/>
                  <a:pt x="467" y="137"/>
                </a:cubicBezTo>
                <a:cubicBezTo>
                  <a:pt x="470" y="139"/>
                  <a:pt x="472" y="141"/>
                  <a:pt x="475" y="143"/>
                </a:cubicBezTo>
                <a:cubicBezTo>
                  <a:pt x="498" y="166"/>
                  <a:pt x="519" y="191"/>
                  <a:pt x="534" y="221"/>
                </a:cubicBezTo>
                <a:cubicBezTo>
                  <a:pt x="546" y="246"/>
                  <a:pt x="553" y="272"/>
                  <a:pt x="545" y="300"/>
                </a:cubicBezTo>
                <a:cubicBezTo>
                  <a:pt x="541" y="315"/>
                  <a:pt x="533" y="329"/>
                  <a:pt x="526" y="344"/>
                </a:cubicBezTo>
                <a:cubicBezTo>
                  <a:pt x="542" y="365"/>
                  <a:pt x="560" y="389"/>
                  <a:pt x="578" y="412"/>
                </a:cubicBezTo>
                <a:cubicBezTo>
                  <a:pt x="577" y="406"/>
                  <a:pt x="575" y="402"/>
                  <a:pt x="573" y="398"/>
                </a:cubicBezTo>
                <a:cubicBezTo>
                  <a:pt x="569" y="385"/>
                  <a:pt x="565" y="372"/>
                  <a:pt x="561" y="359"/>
                </a:cubicBezTo>
                <a:cubicBezTo>
                  <a:pt x="554" y="329"/>
                  <a:pt x="554" y="299"/>
                  <a:pt x="565" y="270"/>
                </a:cubicBezTo>
                <a:cubicBezTo>
                  <a:pt x="570" y="258"/>
                  <a:pt x="578" y="247"/>
                  <a:pt x="588" y="238"/>
                </a:cubicBezTo>
                <a:cubicBezTo>
                  <a:pt x="616" y="272"/>
                  <a:pt x="638" y="309"/>
                  <a:pt x="648" y="352"/>
                </a:cubicBezTo>
                <a:cubicBezTo>
                  <a:pt x="654" y="380"/>
                  <a:pt x="651" y="408"/>
                  <a:pt x="636" y="433"/>
                </a:cubicBezTo>
                <a:cubicBezTo>
                  <a:pt x="630" y="444"/>
                  <a:pt x="621" y="454"/>
                  <a:pt x="613" y="464"/>
                </a:cubicBezTo>
                <a:cubicBezTo>
                  <a:pt x="627" y="491"/>
                  <a:pt x="643" y="519"/>
                  <a:pt x="659" y="549"/>
                </a:cubicBezTo>
                <a:cubicBezTo>
                  <a:pt x="657" y="539"/>
                  <a:pt x="655" y="531"/>
                  <a:pt x="654" y="522"/>
                </a:cubicBezTo>
                <a:cubicBezTo>
                  <a:pt x="650" y="493"/>
                  <a:pt x="647" y="464"/>
                  <a:pt x="655" y="435"/>
                </a:cubicBezTo>
                <a:cubicBezTo>
                  <a:pt x="663" y="408"/>
                  <a:pt x="676" y="385"/>
                  <a:pt x="699" y="366"/>
                </a:cubicBezTo>
                <a:cubicBezTo>
                  <a:pt x="701" y="370"/>
                  <a:pt x="703" y="372"/>
                  <a:pt x="704" y="375"/>
                </a:cubicBezTo>
                <a:cubicBezTo>
                  <a:pt x="712" y="393"/>
                  <a:pt x="721" y="411"/>
                  <a:pt x="727" y="429"/>
                </a:cubicBezTo>
                <a:cubicBezTo>
                  <a:pt x="737" y="456"/>
                  <a:pt x="743" y="484"/>
                  <a:pt x="741" y="514"/>
                </a:cubicBezTo>
                <a:cubicBezTo>
                  <a:pt x="737" y="554"/>
                  <a:pt x="718" y="585"/>
                  <a:pt x="683" y="607"/>
                </a:cubicBezTo>
                <a:cubicBezTo>
                  <a:pt x="694" y="639"/>
                  <a:pt x="705" y="671"/>
                  <a:pt x="716" y="705"/>
                </a:cubicBezTo>
                <a:cubicBezTo>
                  <a:pt x="713" y="630"/>
                  <a:pt x="721" y="562"/>
                  <a:pt x="790" y="517"/>
                </a:cubicBezTo>
                <a:cubicBezTo>
                  <a:pt x="791" y="519"/>
                  <a:pt x="792" y="521"/>
                  <a:pt x="793" y="522"/>
                </a:cubicBezTo>
                <a:cubicBezTo>
                  <a:pt x="806" y="558"/>
                  <a:pt x="813" y="595"/>
                  <a:pt x="813" y="633"/>
                </a:cubicBezTo>
                <a:cubicBezTo>
                  <a:pt x="814" y="673"/>
                  <a:pt x="804" y="710"/>
                  <a:pt x="774" y="739"/>
                </a:cubicBezTo>
                <a:cubicBezTo>
                  <a:pt x="761" y="751"/>
                  <a:pt x="746" y="759"/>
                  <a:pt x="731" y="770"/>
                </a:cubicBezTo>
                <a:cubicBezTo>
                  <a:pt x="736" y="803"/>
                  <a:pt x="741" y="839"/>
                  <a:pt x="745" y="872"/>
                </a:cubicBezTo>
                <a:cubicBezTo>
                  <a:pt x="750" y="853"/>
                  <a:pt x="754" y="831"/>
                  <a:pt x="760" y="810"/>
                </a:cubicBezTo>
                <a:cubicBezTo>
                  <a:pt x="772" y="763"/>
                  <a:pt x="798" y="726"/>
                  <a:pt x="840" y="701"/>
                </a:cubicBezTo>
                <a:cubicBezTo>
                  <a:pt x="846" y="697"/>
                  <a:pt x="852" y="695"/>
                  <a:pt x="859" y="692"/>
                </a:cubicBezTo>
                <a:cubicBezTo>
                  <a:pt x="860" y="694"/>
                  <a:pt x="861" y="696"/>
                  <a:pt x="861" y="698"/>
                </a:cubicBezTo>
                <a:cubicBezTo>
                  <a:pt x="868" y="740"/>
                  <a:pt x="869" y="782"/>
                  <a:pt x="861" y="823"/>
                </a:cubicBezTo>
                <a:cubicBezTo>
                  <a:pt x="852" y="866"/>
                  <a:pt x="833" y="902"/>
                  <a:pt x="796" y="925"/>
                </a:cubicBezTo>
                <a:cubicBezTo>
                  <a:pt x="781" y="934"/>
                  <a:pt x="765" y="939"/>
                  <a:pt x="749" y="946"/>
                </a:cubicBezTo>
                <a:cubicBezTo>
                  <a:pt x="747" y="982"/>
                  <a:pt x="746" y="1019"/>
                  <a:pt x="744" y="1057"/>
                </a:cubicBezTo>
                <a:cubicBezTo>
                  <a:pt x="745" y="1054"/>
                  <a:pt x="746" y="1052"/>
                  <a:pt x="746" y="1050"/>
                </a:cubicBezTo>
                <a:cubicBezTo>
                  <a:pt x="755" y="1030"/>
                  <a:pt x="762" y="1010"/>
                  <a:pt x="771" y="990"/>
                </a:cubicBezTo>
                <a:cubicBezTo>
                  <a:pt x="789" y="953"/>
                  <a:pt x="814" y="923"/>
                  <a:pt x="849" y="902"/>
                </a:cubicBezTo>
                <a:cubicBezTo>
                  <a:pt x="864" y="893"/>
                  <a:pt x="880" y="886"/>
                  <a:pt x="898" y="883"/>
                </a:cubicBezTo>
                <a:cubicBezTo>
                  <a:pt x="898" y="885"/>
                  <a:pt x="898" y="886"/>
                  <a:pt x="898" y="887"/>
                </a:cubicBezTo>
                <a:cubicBezTo>
                  <a:pt x="898" y="935"/>
                  <a:pt x="891" y="983"/>
                  <a:pt x="872" y="1027"/>
                </a:cubicBezTo>
                <a:cubicBezTo>
                  <a:pt x="846" y="1086"/>
                  <a:pt x="804" y="1122"/>
                  <a:pt x="738" y="1127"/>
                </a:cubicBezTo>
                <a:cubicBezTo>
                  <a:pt x="732" y="1127"/>
                  <a:pt x="732" y="1131"/>
                  <a:pt x="731" y="1135"/>
                </a:cubicBezTo>
                <a:cubicBezTo>
                  <a:pt x="723" y="1170"/>
                  <a:pt x="714" y="1204"/>
                  <a:pt x="706" y="1238"/>
                </a:cubicBezTo>
                <a:cubicBezTo>
                  <a:pt x="705" y="1241"/>
                  <a:pt x="704" y="1244"/>
                  <a:pt x="704" y="1247"/>
                </a:cubicBezTo>
                <a:cubicBezTo>
                  <a:pt x="708" y="1244"/>
                  <a:pt x="710" y="1240"/>
                  <a:pt x="712" y="1236"/>
                </a:cubicBezTo>
                <a:cubicBezTo>
                  <a:pt x="734" y="1201"/>
                  <a:pt x="757" y="1167"/>
                  <a:pt x="789" y="1141"/>
                </a:cubicBezTo>
                <a:cubicBezTo>
                  <a:pt x="822" y="1116"/>
                  <a:pt x="858" y="1100"/>
                  <a:pt x="900" y="1099"/>
                </a:cubicBezTo>
                <a:cubicBezTo>
                  <a:pt x="900" y="1101"/>
                  <a:pt x="900" y="1104"/>
                  <a:pt x="900" y="1106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5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1267">
            <a:extLst>
              <a:ext uri="{FF2B5EF4-FFF2-40B4-BE49-F238E27FC236}">
                <a16:creationId xmlns:a16="http://schemas.microsoft.com/office/drawing/2014/main" id="{F434ADD1-B18D-4A0D-BB8D-1530A9F66FD6}"/>
              </a:ext>
            </a:extLst>
          </p:cNvPr>
          <p:cNvSpPr>
            <a:spLocks/>
          </p:cNvSpPr>
          <p:nvPr/>
        </p:nvSpPr>
        <p:spPr bwMode="auto">
          <a:xfrm>
            <a:off x="1498373" y="3976151"/>
            <a:ext cx="474348" cy="977295"/>
          </a:xfrm>
          <a:custGeom>
            <a:avLst/>
            <a:gdLst>
              <a:gd name="T0" fmla="*/ 165 w 918"/>
              <a:gd name="T1" fmla="*/ 1085 h 1891"/>
              <a:gd name="T2" fmla="*/ 26 w 918"/>
              <a:gd name="T3" fmla="*/ 731 h 1891"/>
              <a:gd name="T4" fmla="*/ 152 w 918"/>
              <a:gd name="T5" fmla="*/ 898 h 1891"/>
              <a:gd name="T6" fmla="*/ 82 w 918"/>
              <a:gd name="T7" fmla="*/ 555 h 1891"/>
              <a:gd name="T8" fmla="*/ 164 w 918"/>
              <a:gd name="T9" fmla="*/ 607 h 1891"/>
              <a:gd name="T10" fmla="*/ 218 w 918"/>
              <a:gd name="T11" fmla="*/ 572 h 1891"/>
              <a:gd name="T12" fmla="*/ 268 w 918"/>
              <a:gd name="T13" fmla="*/ 258 h 1891"/>
              <a:gd name="T14" fmla="*/ 337 w 918"/>
              <a:gd name="T15" fmla="*/ 359 h 1891"/>
              <a:gd name="T16" fmla="*/ 400 w 918"/>
              <a:gd name="T17" fmla="*/ 195 h 1891"/>
              <a:gd name="T18" fmla="*/ 414 w 918"/>
              <a:gd name="T19" fmla="*/ 218 h 1891"/>
              <a:gd name="T20" fmla="*/ 473 w 918"/>
              <a:gd name="T21" fmla="*/ 209 h 1891"/>
              <a:gd name="T22" fmla="*/ 534 w 918"/>
              <a:gd name="T23" fmla="*/ 80 h 1891"/>
              <a:gd name="T24" fmla="*/ 634 w 918"/>
              <a:gd name="T25" fmla="*/ 88 h 1891"/>
              <a:gd name="T26" fmla="*/ 643 w 918"/>
              <a:gd name="T27" fmla="*/ 107 h 1891"/>
              <a:gd name="T28" fmla="*/ 688 w 918"/>
              <a:gd name="T29" fmla="*/ 173 h 1891"/>
              <a:gd name="T30" fmla="*/ 494 w 918"/>
              <a:gd name="T31" fmla="*/ 214 h 1891"/>
              <a:gd name="T32" fmla="*/ 447 w 918"/>
              <a:gd name="T33" fmla="*/ 264 h 1891"/>
              <a:gd name="T34" fmla="*/ 545 w 918"/>
              <a:gd name="T35" fmla="*/ 305 h 1891"/>
              <a:gd name="T36" fmla="*/ 347 w 918"/>
              <a:gd name="T37" fmla="*/ 373 h 1891"/>
              <a:gd name="T38" fmla="*/ 405 w 918"/>
              <a:gd name="T39" fmla="*/ 459 h 1891"/>
              <a:gd name="T40" fmla="*/ 237 w 918"/>
              <a:gd name="T41" fmla="*/ 570 h 1891"/>
              <a:gd name="T42" fmla="*/ 327 w 918"/>
              <a:gd name="T43" fmla="*/ 601 h 1891"/>
              <a:gd name="T44" fmla="*/ 190 w 918"/>
              <a:gd name="T45" fmla="*/ 730 h 1891"/>
              <a:gd name="T46" fmla="*/ 274 w 918"/>
              <a:gd name="T47" fmla="*/ 758 h 1891"/>
              <a:gd name="T48" fmla="*/ 187 w 918"/>
              <a:gd name="T49" fmla="*/ 858 h 1891"/>
              <a:gd name="T50" fmla="*/ 318 w 918"/>
              <a:gd name="T51" fmla="*/ 805 h 1891"/>
              <a:gd name="T52" fmla="*/ 181 w 918"/>
              <a:gd name="T53" fmla="*/ 1083 h 1891"/>
              <a:gd name="T54" fmla="*/ 321 w 918"/>
              <a:gd name="T55" fmla="*/ 922 h 1891"/>
              <a:gd name="T56" fmla="*/ 199 w 918"/>
              <a:gd name="T57" fmla="*/ 1160 h 1891"/>
              <a:gd name="T58" fmla="*/ 342 w 918"/>
              <a:gd name="T59" fmla="*/ 1078 h 1891"/>
              <a:gd name="T60" fmla="*/ 271 w 918"/>
              <a:gd name="T61" fmla="*/ 1334 h 1891"/>
              <a:gd name="T62" fmla="*/ 390 w 918"/>
              <a:gd name="T63" fmla="*/ 1237 h 1891"/>
              <a:gd name="T64" fmla="*/ 384 w 918"/>
              <a:gd name="T65" fmla="*/ 1513 h 1891"/>
              <a:gd name="T66" fmla="*/ 430 w 918"/>
              <a:gd name="T67" fmla="*/ 1513 h 1891"/>
              <a:gd name="T68" fmla="*/ 541 w 918"/>
              <a:gd name="T69" fmla="*/ 1674 h 1891"/>
              <a:gd name="T70" fmla="*/ 624 w 918"/>
              <a:gd name="T71" fmla="*/ 1508 h 1891"/>
              <a:gd name="T72" fmla="*/ 776 w 918"/>
              <a:gd name="T73" fmla="*/ 1808 h 1891"/>
              <a:gd name="T74" fmla="*/ 903 w 918"/>
              <a:gd name="T75" fmla="*/ 1868 h 1891"/>
              <a:gd name="T76" fmla="*/ 654 w 918"/>
              <a:gd name="T77" fmla="*/ 1881 h 1891"/>
              <a:gd name="T78" fmla="*/ 397 w 918"/>
              <a:gd name="T79" fmla="*/ 1758 h 1891"/>
              <a:gd name="T80" fmla="*/ 538 w 918"/>
              <a:gd name="T81" fmla="*/ 1691 h 1891"/>
              <a:gd name="T82" fmla="*/ 185 w 918"/>
              <a:gd name="T83" fmla="*/ 1581 h 1891"/>
              <a:gd name="T84" fmla="*/ 460 w 918"/>
              <a:gd name="T85" fmla="*/ 1631 h 1891"/>
              <a:gd name="T86" fmla="*/ 361 w 918"/>
              <a:gd name="T87" fmla="*/ 1529 h 1891"/>
              <a:gd name="T88" fmla="*/ 70 w 918"/>
              <a:gd name="T89" fmla="*/ 1358 h 1891"/>
              <a:gd name="T90" fmla="*/ 316 w 918"/>
              <a:gd name="T91" fmla="*/ 1463 h 1891"/>
              <a:gd name="T92" fmla="*/ 13 w 918"/>
              <a:gd name="T93" fmla="*/ 1142 h 1891"/>
              <a:gd name="T94" fmla="*/ 217 w 918"/>
              <a:gd name="T95" fmla="*/ 1275 h 1891"/>
              <a:gd name="T96" fmla="*/ 2 w 918"/>
              <a:gd name="T97" fmla="*/ 945 h 1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18" h="1891">
                <a:moveTo>
                  <a:pt x="0" y="922"/>
                </a:moveTo>
                <a:cubicBezTo>
                  <a:pt x="27" y="924"/>
                  <a:pt x="51" y="936"/>
                  <a:pt x="73" y="951"/>
                </a:cubicBezTo>
                <a:cubicBezTo>
                  <a:pt x="107" y="975"/>
                  <a:pt x="129" y="1009"/>
                  <a:pt x="147" y="1046"/>
                </a:cubicBezTo>
                <a:cubicBezTo>
                  <a:pt x="153" y="1058"/>
                  <a:pt x="159" y="1071"/>
                  <a:pt x="165" y="1085"/>
                </a:cubicBezTo>
                <a:cubicBezTo>
                  <a:pt x="161" y="1047"/>
                  <a:pt x="157" y="1010"/>
                  <a:pt x="153" y="974"/>
                </a:cubicBezTo>
                <a:cubicBezTo>
                  <a:pt x="141" y="971"/>
                  <a:pt x="129" y="968"/>
                  <a:pt x="117" y="963"/>
                </a:cubicBezTo>
                <a:cubicBezTo>
                  <a:pt x="72" y="944"/>
                  <a:pt x="47" y="908"/>
                  <a:pt x="34" y="862"/>
                </a:cubicBezTo>
                <a:cubicBezTo>
                  <a:pt x="22" y="819"/>
                  <a:pt x="21" y="775"/>
                  <a:pt x="26" y="731"/>
                </a:cubicBezTo>
                <a:cubicBezTo>
                  <a:pt x="26" y="731"/>
                  <a:pt x="26" y="730"/>
                  <a:pt x="27" y="729"/>
                </a:cubicBezTo>
                <a:cubicBezTo>
                  <a:pt x="31" y="730"/>
                  <a:pt x="35" y="731"/>
                  <a:pt x="38" y="732"/>
                </a:cubicBezTo>
                <a:cubicBezTo>
                  <a:pt x="78" y="750"/>
                  <a:pt x="108" y="779"/>
                  <a:pt x="124" y="819"/>
                </a:cubicBezTo>
                <a:cubicBezTo>
                  <a:pt x="135" y="845"/>
                  <a:pt x="144" y="874"/>
                  <a:pt x="152" y="898"/>
                </a:cubicBezTo>
                <a:cubicBezTo>
                  <a:pt x="155" y="867"/>
                  <a:pt x="157" y="832"/>
                  <a:pt x="160" y="796"/>
                </a:cubicBezTo>
                <a:cubicBezTo>
                  <a:pt x="142" y="789"/>
                  <a:pt x="125" y="780"/>
                  <a:pt x="110" y="766"/>
                </a:cubicBezTo>
                <a:cubicBezTo>
                  <a:pt x="86" y="742"/>
                  <a:pt x="73" y="712"/>
                  <a:pt x="70" y="679"/>
                </a:cubicBezTo>
                <a:cubicBezTo>
                  <a:pt x="65" y="637"/>
                  <a:pt x="71" y="596"/>
                  <a:pt x="82" y="555"/>
                </a:cubicBezTo>
                <a:cubicBezTo>
                  <a:pt x="82" y="554"/>
                  <a:pt x="83" y="552"/>
                  <a:pt x="84" y="549"/>
                </a:cubicBezTo>
                <a:cubicBezTo>
                  <a:pt x="156" y="590"/>
                  <a:pt x="168" y="658"/>
                  <a:pt x="171" y="732"/>
                </a:cubicBezTo>
                <a:cubicBezTo>
                  <a:pt x="180" y="698"/>
                  <a:pt x="188" y="666"/>
                  <a:pt x="196" y="635"/>
                </a:cubicBezTo>
                <a:cubicBezTo>
                  <a:pt x="185" y="626"/>
                  <a:pt x="173" y="617"/>
                  <a:pt x="164" y="607"/>
                </a:cubicBezTo>
                <a:cubicBezTo>
                  <a:pt x="138" y="580"/>
                  <a:pt x="130" y="547"/>
                  <a:pt x="132" y="511"/>
                </a:cubicBezTo>
                <a:cubicBezTo>
                  <a:pt x="135" y="471"/>
                  <a:pt x="146" y="434"/>
                  <a:pt x="163" y="398"/>
                </a:cubicBezTo>
                <a:cubicBezTo>
                  <a:pt x="164" y="397"/>
                  <a:pt x="165" y="396"/>
                  <a:pt x="166" y="394"/>
                </a:cubicBezTo>
                <a:cubicBezTo>
                  <a:pt x="227" y="441"/>
                  <a:pt x="227" y="505"/>
                  <a:pt x="218" y="572"/>
                </a:cubicBezTo>
                <a:cubicBezTo>
                  <a:pt x="232" y="543"/>
                  <a:pt x="245" y="514"/>
                  <a:pt x="258" y="485"/>
                </a:cubicBezTo>
                <a:cubicBezTo>
                  <a:pt x="258" y="485"/>
                  <a:pt x="258" y="484"/>
                  <a:pt x="258" y="484"/>
                </a:cubicBezTo>
                <a:cubicBezTo>
                  <a:pt x="219" y="453"/>
                  <a:pt x="208" y="413"/>
                  <a:pt x="218" y="366"/>
                </a:cubicBezTo>
                <a:cubicBezTo>
                  <a:pt x="226" y="326"/>
                  <a:pt x="245" y="292"/>
                  <a:pt x="268" y="258"/>
                </a:cubicBezTo>
                <a:cubicBezTo>
                  <a:pt x="273" y="264"/>
                  <a:pt x="278" y="268"/>
                  <a:pt x="281" y="273"/>
                </a:cubicBezTo>
                <a:cubicBezTo>
                  <a:pt x="305" y="307"/>
                  <a:pt x="308" y="345"/>
                  <a:pt x="300" y="384"/>
                </a:cubicBezTo>
                <a:cubicBezTo>
                  <a:pt x="297" y="400"/>
                  <a:pt x="292" y="415"/>
                  <a:pt x="288" y="432"/>
                </a:cubicBezTo>
                <a:cubicBezTo>
                  <a:pt x="305" y="407"/>
                  <a:pt x="321" y="383"/>
                  <a:pt x="337" y="359"/>
                </a:cubicBezTo>
                <a:cubicBezTo>
                  <a:pt x="324" y="345"/>
                  <a:pt x="314" y="329"/>
                  <a:pt x="311" y="309"/>
                </a:cubicBezTo>
                <a:cubicBezTo>
                  <a:pt x="307" y="287"/>
                  <a:pt x="309" y="266"/>
                  <a:pt x="317" y="246"/>
                </a:cubicBezTo>
                <a:cubicBezTo>
                  <a:pt x="331" y="210"/>
                  <a:pt x="354" y="179"/>
                  <a:pt x="381" y="151"/>
                </a:cubicBezTo>
                <a:cubicBezTo>
                  <a:pt x="391" y="164"/>
                  <a:pt x="397" y="179"/>
                  <a:pt x="400" y="195"/>
                </a:cubicBezTo>
                <a:cubicBezTo>
                  <a:pt x="407" y="228"/>
                  <a:pt x="397" y="258"/>
                  <a:pt x="384" y="288"/>
                </a:cubicBezTo>
                <a:cubicBezTo>
                  <a:pt x="381" y="296"/>
                  <a:pt x="377" y="303"/>
                  <a:pt x="374" y="312"/>
                </a:cubicBezTo>
                <a:cubicBezTo>
                  <a:pt x="392" y="292"/>
                  <a:pt x="410" y="272"/>
                  <a:pt x="428" y="253"/>
                </a:cubicBezTo>
                <a:cubicBezTo>
                  <a:pt x="423" y="241"/>
                  <a:pt x="417" y="230"/>
                  <a:pt x="414" y="218"/>
                </a:cubicBezTo>
                <a:cubicBezTo>
                  <a:pt x="407" y="187"/>
                  <a:pt x="418" y="160"/>
                  <a:pt x="435" y="134"/>
                </a:cubicBezTo>
                <a:cubicBezTo>
                  <a:pt x="451" y="109"/>
                  <a:pt x="472" y="88"/>
                  <a:pt x="495" y="69"/>
                </a:cubicBezTo>
                <a:cubicBezTo>
                  <a:pt x="496" y="68"/>
                  <a:pt x="498" y="67"/>
                  <a:pt x="501" y="65"/>
                </a:cubicBezTo>
                <a:cubicBezTo>
                  <a:pt x="527" y="120"/>
                  <a:pt x="502" y="165"/>
                  <a:pt x="473" y="209"/>
                </a:cubicBezTo>
                <a:cubicBezTo>
                  <a:pt x="475" y="208"/>
                  <a:pt x="476" y="207"/>
                  <a:pt x="477" y="206"/>
                </a:cubicBezTo>
                <a:cubicBezTo>
                  <a:pt x="493" y="194"/>
                  <a:pt x="508" y="181"/>
                  <a:pt x="523" y="168"/>
                </a:cubicBezTo>
                <a:cubicBezTo>
                  <a:pt x="527" y="165"/>
                  <a:pt x="529" y="162"/>
                  <a:pt x="526" y="156"/>
                </a:cubicBezTo>
                <a:cubicBezTo>
                  <a:pt x="515" y="129"/>
                  <a:pt x="520" y="104"/>
                  <a:pt x="534" y="80"/>
                </a:cubicBezTo>
                <a:cubicBezTo>
                  <a:pt x="549" y="54"/>
                  <a:pt x="593" y="14"/>
                  <a:pt x="622" y="0"/>
                </a:cubicBezTo>
                <a:cubicBezTo>
                  <a:pt x="631" y="23"/>
                  <a:pt x="630" y="46"/>
                  <a:pt x="620" y="66"/>
                </a:cubicBezTo>
                <a:cubicBezTo>
                  <a:pt x="610" y="86"/>
                  <a:pt x="596" y="105"/>
                  <a:pt x="583" y="126"/>
                </a:cubicBezTo>
                <a:cubicBezTo>
                  <a:pt x="601" y="113"/>
                  <a:pt x="620" y="103"/>
                  <a:pt x="634" y="88"/>
                </a:cubicBezTo>
                <a:cubicBezTo>
                  <a:pt x="676" y="41"/>
                  <a:pt x="728" y="14"/>
                  <a:pt x="789" y="7"/>
                </a:cubicBezTo>
                <a:cubicBezTo>
                  <a:pt x="805" y="5"/>
                  <a:pt x="821" y="5"/>
                  <a:pt x="840" y="4"/>
                </a:cubicBezTo>
                <a:cubicBezTo>
                  <a:pt x="837" y="7"/>
                  <a:pt x="836" y="9"/>
                  <a:pt x="835" y="10"/>
                </a:cubicBezTo>
                <a:cubicBezTo>
                  <a:pt x="780" y="60"/>
                  <a:pt x="717" y="94"/>
                  <a:pt x="643" y="107"/>
                </a:cubicBezTo>
                <a:cubicBezTo>
                  <a:pt x="641" y="107"/>
                  <a:pt x="639" y="108"/>
                  <a:pt x="637" y="109"/>
                </a:cubicBezTo>
                <a:cubicBezTo>
                  <a:pt x="622" y="118"/>
                  <a:pt x="608" y="127"/>
                  <a:pt x="594" y="136"/>
                </a:cubicBezTo>
                <a:cubicBezTo>
                  <a:pt x="640" y="122"/>
                  <a:pt x="684" y="119"/>
                  <a:pt x="722" y="159"/>
                </a:cubicBezTo>
                <a:cubicBezTo>
                  <a:pt x="710" y="164"/>
                  <a:pt x="699" y="169"/>
                  <a:pt x="688" y="173"/>
                </a:cubicBezTo>
                <a:cubicBezTo>
                  <a:pt x="658" y="185"/>
                  <a:pt x="627" y="195"/>
                  <a:pt x="593" y="193"/>
                </a:cubicBezTo>
                <a:cubicBezTo>
                  <a:pt x="576" y="192"/>
                  <a:pt x="561" y="187"/>
                  <a:pt x="546" y="178"/>
                </a:cubicBezTo>
                <a:cubicBezTo>
                  <a:pt x="542" y="175"/>
                  <a:pt x="539" y="176"/>
                  <a:pt x="534" y="179"/>
                </a:cubicBezTo>
                <a:cubicBezTo>
                  <a:pt x="521" y="191"/>
                  <a:pt x="507" y="202"/>
                  <a:pt x="494" y="214"/>
                </a:cubicBezTo>
                <a:cubicBezTo>
                  <a:pt x="541" y="193"/>
                  <a:pt x="587" y="188"/>
                  <a:pt x="632" y="225"/>
                </a:cubicBezTo>
                <a:cubicBezTo>
                  <a:pt x="615" y="234"/>
                  <a:pt x="601" y="243"/>
                  <a:pt x="585" y="250"/>
                </a:cubicBezTo>
                <a:cubicBezTo>
                  <a:pt x="563" y="261"/>
                  <a:pt x="540" y="271"/>
                  <a:pt x="515" y="274"/>
                </a:cubicBezTo>
                <a:cubicBezTo>
                  <a:pt x="491" y="277"/>
                  <a:pt x="469" y="274"/>
                  <a:pt x="447" y="264"/>
                </a:cubicBezTo>
                <a:cubicBezTo>
                  <a:pt x="445" y="263"/>
                  <a:pt x="440" y="264"/>
                  <a:pt x="439" y="265"/>
                </a:cubicBezTo>
                <a:cubicBezTo>
                  <a:pt x="425" y="280"/>
                  <a:pt x="411" y="295"/>
                  <a:pt x="397" y="311"/>
                </a:cubicBezTo>
                <a:cubicBezTo>
                  <a:pt x="420" y="297"/>
                  <a:pt x="443" y="286"/>
                  <a:pt x="470" y="284"/>
                </a:cubicBezTo>
                <a:cubicBezTo>
                  <a:pt x="497" y="282"/>
                  <a:pt x="522" y="289"/>
                  <a:pt x="545" y="305"/>
                </a:cubicBezTo>
                <a:cubicBezTo>
                  <a:pt x="541" y="309"/>
                  <a:pt x="538" y="311"/>
                  <a:pt x="534" y="314"/>
                </a:cubicBezTo>
                <a:cubicBezTo>
                  <a:pt x="509" y="334"/>
                  <a:pt x="482" y="352"/>
                  <a:pt x="453" y="364"/>
                </a:cubicBezTo>
                <a:cubicBezTo>
                  <a:pt x="422" y="377"/>
                  <a:pt x="391" y="379"/>
                  <a:pt x="359" y="369"/>
                </a:cubicBezTo>
                <a:cubicBezTo>
                  <a:pt x="353" y="368"/>
                  <a:pt x="350" y="368"/>
                  <a:pt x="347" y="373"/>
                </a:cubicBezTo>
                <a:cubicBezTo>
                  <a:pt x="337" y="389"/>
                  <a:pt x="326" y="404"/>
                  <a:pt x="316" y="420"/>
                </a:cubicBezTo>
                <a:cubicBezTo>
                  <a:pt x="314" y="422"/>
                  <a:pt x="313" y="424"/>
                  <a:pt x="312" y="427"/>
                </a:cubicBezTo>
                <a:cubicBezTo>
                  <a:pt x="359" y="386"/>
                  <a:pt x="409" y="371"/>
                  <a:pt x="468" y="400"/>
                </a:cubicBezTo>
                <a:cubicBezTo>
                  <a:pt x="449" y="423"/>
                  <a:pt x="428" y="442"/>
                  <a:pt x="405" y="459"/>
                </a:cubicBezTo>
                <a:cubicBezTo>
                  <a:pt x="388" y="471"/>
                  <a:pt x="370" y="483"/>
                  <a:pt x="350" y="488"/>
                </a:cubicBezTo>
                <a:cubicBezTo>
                  <a:pt x="338" y="491"/>
                  <a:pt x="325" y="494"/>
                  <a:pt x="312" y="494"/>
                </a:cubicBezTo>
                <a:cubicBezTo>
                  <a:pt x="300" y="495"/>
                  <a:pt x="287" y="493"/>
                  <a:pt x="273" y="492"/>
                </a:cubicBezTo>
                <a:cubicBezTo>
                  <a:pt x="262" y="518"/>
                  <a:pt x="249" y="544"/>
                  <a:pt x="237" y="570"/>
                </a:cubicBezTo>
                <a:cubicBezTo>
                  <a:pt x="238" y="571"/>
                  <a:pt x="238" y="571"/>
                  <a:pt x="239" y="571"/>
                </a:cubicBezTo>
                <a:cubicBezTo>
                  <a:pt x="280" y="516"/>
                  <a:pt x="331" y="491"/>
                  <a:pt x="402" y="514"/>
                </a:cubicBezTo>
                <a:cubicBezTo>
                  <a:pt x="397" y="520"/>
                  <a:pt x="394" y="526"/>
                  <a:pt x="390" y="532"/>
                </a:cubicBezTo>
                <a:cubicBezTo>
                  <a:pt x="372" y="557"/>
                  <a:pt x="351" y="581"/>
                  <a:pt x="327" y="601"/>
                </a:cubicBezTo>
                <a:cubicBezTo>
                  <a:pt x="296" y="627"/>
                  <a:pt x="261" y="639"/>
                  <a:pt x="221" y="638"/>
                </a:cubicBezTo>
                <a:cubicBezTo>
                  <a:pt x="215" y="638"/>
                  <a:pt x="212" y="640"/>
                  <a:pt x="211" y="646"/>
                </a:cubicBezTo>
                <a:cubicBezTo>
                  <a:pt x="204" y="672"/>
                  <a:pt x="197" y="699"/>
                  <a:pt x="190" y="725"/>
                </a:cubicBezTo>
                <a:cubicBezTo>
                  <a:pt x="190" y="727"/>
                  <a:pt x="190" y="728"/>
                  <a:pt x="190" y="730"/>
                </a:cubicBezTo>
                <a:cubicBezTo>
                  <a:pt x="209" y="690"/>
                  <a:pt x="235" y="657"/>
                  <a:pt x="279" y="643"/>
                </a:cubicBezTo>
                <a:cubicBezTo>
                  <a:pt x="302" y="635"/>
                  <a:pt x="332" y="633"/>
                  <a:pt x="353" y="640"/>
                </a:cubicBezTo>
                <a:cubicBezTo>
                  <a:pt x="348" y="649"/>
                  <a:pt x="344" y="659"/>
                  <a:pt x="340" y="668"/>
                </a:cubicBezTo>
                <a:cubicBezTo>
                  <a:pt x="322" y="701"/>
                  <a:pt x="302" y="733"/>
                  <a:pt x="274" y="758"/>
                </a:cubicBezTo>
                <a:cubicBezTo>
                  <a:pt x="249" y="781"/>
                  <a:pt x="219" y="793"/>
                  <a:pt x="185" y="797"/>
                </a:cubicBezTo>
                <a:cubicBezTo>
                  <a:pt x="180" y="798"/>
                  <a:pt x="177" y="798"/>
                  <a:pt x="176" y="804"/>
                </a:cubicBezTo>
                <a:cubicBezTo>
                  <a:pt x="174" y="837"/>
                  <a:pt x="171" y="870"/>
                  <a:pt x="169" y="904"/>
                </a:cubicBezTo>
                <a:cubicBezTo>
                  <a:pt x="175" y="888"/>
                  <a:pt x="180" y="872"/>
                  <a:pt x="187" y="858"/>
                </a:cubicBezTo>
                <a:cubicBezTo>
                  <a:pt x="213" y="804"/>
                  <a:pt x="257" y="778"/>
                  <a:pt x="316" y="777"/>
                </a:cubicBezTo>
                <a:cubicBezTo>
                  <a:pt x="318" y="777"/>
                  <a:pt x="319" y="777"/>
                  <a:pt x="321" y="777"/>
                </a:cubicBezTo>
                <a:cubicBezTo>
                  <a:pt x="322" y="777"/>
                  <a:pt x="323" y="778"/>
                  <a:pt x="325" y="778"/>
                </a:cubicBezTo>
                <a:cubicBezTo>
                  <a:pt x="322" y="787"/>
                  <a:pt x="320" y="796"/>
                  <a:pt x="318" y="805"/>
                </a:cubicBezTo>
                <a:cubicBezTo>
                  <a:pt x="308" y="837"/>
                  <a:pt x="295" y="869"/>
                  <a:pt x="276" y="897"/>
                </a:cubicBezTo>
                <a:cubicBezTo>
                  <a:pt x="252" y="935"/>
                  <a:pt x="218" y="958"/>
                  <a:pt x="177" y="971"/>
                </a:cubicBezTo>
                <a:cubicBezTo>
                  <a:pt x="172" y="972"/>
                  <a:pt x="170" y="973"/>
                  <a:pt x="171" y="979"/>
                </a:cubicBezTo>
                <a:cubicBezTo>
                  <a:pt x="174" y="1013"/>
                  <a:pt x="178" y="1048"/>
                  <a:pt x="181" y="1083"/>
                </a:cubicBezTo>
                <a:cubicBezTo>
                  <a:pt x="182" y="1083"/>
                  <a:pt x="183" y="1083"/>
                  <a:pt x="183" y="1083"/>
                </a:cubicBezTo>
                <a:cubicBezTo>
                  <a:pt x="185" y="1074"/>
                  <a:pt x="185" y="1064"/>
                  <a:pt x="187" y="1055"/>
                </a:cubicBezTo>
                <a:cubicBezTo>
                  <a:pt x="188" y="1045"/>
                  <a:pt x="190" y="1036"/>
                  <a:pt x="193" y="1027"/>
                </a:cubicBezTo>
                <a:cubicBezTo>
                  <a:pt x="211" y="963"/>
                  <a:pt x="262" y="927"/>
                  <a:pt x="321" y="922"/>
                </a:cubicBezTo>
                <a:cubicBezTo>
                  <a:pt x="320" y="934"/>
                  <a:pt x="319" y="946"/>
                  <a:pt x="317" y="958"/>
                </a:cubicBezTo>
                <a:cubicBezTo>
                  <a:pt x="313" y="991"/>
                  <a:pt x="306" y="1023"/>
                  <a:pt x="293" y="1054"/>
                </a:cubicBezTo>
                <a:cubicBezTo>
                  <a:pt x="276" y="1096"/>
                  <a:pt x="245" y="1128"/>
                  <a:pt x="204" y="1148"/>
                </a:cubicBezTo>
                <a:cubicBezTo>
                  <a:pt x="198" y="1151"/>
                  <a:pt x="197" y="1154"/>
                  <a:pt x="199" y="1160"/>
                </a:cubicBezTo>
                <a:cubicBezTo>
                  <a:pt x="210" y="1195"/>
                  <a:pt x="222" y="1230"/>
                  <a:pt x="233" y="1266"/>
                </a:cubicBezTo>
                <a:cubicBezTo>
                  <a:pt x="233" y="1268"/>
                  <a:pt x="235" y="1270"/>
                  <a:pt x="235" y="1271"/>
                </a:cubicBezTo>
                <a:cubicBezTo>
                  <a:pt x="235" y="1252"/>
                  <a:pt x="233" y="1233"/>
                  <a:pt x="233" y="1214"/>
                </a:cubicBezTo>
                <a:cubicBezTo>
                  <a:pt x="235" y="1150"/>
                  <a:pt x="280" y="1094"/>
                  <a:pt x="342" y="1078"/>
                </a:cubicBezTo>
                <a:cubicBezTo>
                  <a:pt x="343" y="1077"/>
                  <a:pt x="343" y="1078"/>
                  <a:pt x="345" y="1078"/>
                </a:cubicBezTo>
                <a:cubicBezTo>
                  <a:pt x="346" y="1091"/>
                  <a:pt x="348" y="1104"/>
                  <a:pt x="349" y="1117"/>
                </a:cubicBezTo>
                <a:cubicBezTo>
                  <a:pt x="351" y="1153"/>
                  <a:pt x="351" y="1189"/>
                  <a:pt x="342" y="1225"/>
                </a:cubicBezTo>
                <a:cubicBezTo>
                  <a:pt x="332" y="1270"/>
                  <a:pt x="307" y="1306"/>
                  <a:pt x="271" y="1334"/>
                </a:cubicBezTo>
                <a:cubicBezTo>
                  <a:pt x="269" y="1336"/>
                  <a:pt x="267" y="1337"/>
                  <a:pt x="265" y="1339"/>
                </a:cubicBezTo>
                <a:cubicBezTo>
                  <a:pt x="285" y="1380"/>
                  <a:pt x="307" y="1419"/>
                  <a:pt x="334" y="1457"/>
                </a:cubicBezTo>
                <a:cubicBezTo>
                  <a:pt x="328" y="1439"/>
                  <a:pt x="323" y="1422"/>
                  <a:pt x="319" y="1405"/>
                </a:cubicBezTo>
                <a:cubicBezTo>
                  <a:pt x="302" y="1336"/>
                  <a:pt x="329" y="1273"/>
                  <a:pt x="390" y="1237"/>
                </a:cubicBezTo>
                <a:cubicBezTo>
                  <a:pt x="393" y="1235"/>
                  <a:pt x="397" y="1233"/>
                  <a:pt x="402" y="1230"/>
                </a:cubicBezTo>
                <a:cubicBezTo>
                  <a:pt x="408" y="1254"/>
                  <a:pt x="416" y="1277"/>
                  <a:pt x="421" y="1300"/>
                </a:cubicBezTo>
                <a:cubicBezTo>
                  <a:pt x="429" y="1333"/>
                  <a:pt x="434" y="1366"/>
                  <a:pt x="431" y="1399"/>
                </a:cubicBezTo>
                <a:cubicBezTo>
                  <a:pt x="428" y="1442"/>
                  <a:pt x="411" y="1480"/>
                  <a:pt x="384" y="1513"/>
                </a:cubicBezTo>
                <a:cubicBezTo>
                  <a:pt x="383" y="1514"/>
                  <a:pt x="381" y="1516"/>
                  <a:pt x="379" y="1518"/>
                </a:cubicBezTo>
                <a:cubicBezTo>
                  <a:pt x="409" y="1554"/>
                  <a:pt x="441" y="1588"/>
                  <a:pt x="478" y="1619"/>
                </a:cubicBezTo>
                <a:cubicBezTo>
                  <a:pt x="474" y="1614"/>
                  <a:pt x="470" y="1609"/>
                  <a:pt x="467" y="1604"/>
                </a:cubicBezTo>
                <a:cubicBezTo>
                  <a:pt x="448" y="1576"/>
                  <a:pt x="434" y="1547"/>
                  <a:pt x="430" y="1513"/>
                </a:cubicBezTo>
                <a:cubicBezTo>
                  <a:pt x="422" y="1455"/>
                  <a:pt x="450" y="1403"/>
                  <a:pt x="491" y="1374"/>
                </a:cubicBezTo>
                <a:cubicBezTo>
                  <a:pt x="524" y="1429"/>
                  <a:pt x="554" y="1485"/>
                  <a:pt x="564" y="1550"/>
                </a:cubicBezTo>
                <a:cubicBezTo>
                  <a:pt x="571" y="1591"/>
                  <a:pt x="563" y="1630"/>
                  <a:pt x="545" y="1668"/>
                </a:cubicBezTo>
                <a:cubicBezTo>
                  <a:pt x="544" y="1670"/>
                  <a:pt x="543" y="1672"/>
                  <a:pt x="541" y="1674"/>
                </a:cubicBezTo>
                <a:cubicBezTo>
                  <a:pt x="585" y="1708"/>
                  <a:pt x="632" y="1737"/>
                  <a:pt x="682" y="1762"/>
                </a:cubicBezTo>
                <a:cubicBezTo>
                  <a:pt x="680" y="1760"/>
                  <a:pt x="677" y="1758"/>
                  <a:pt x="675" y="1756"/>
                </a:cubicBezTo>
                <a:cubicBezTo>
                  <a:pt x="648" y="1733"/>
                  <a:pt x="624" y="1709"/>
                  <a:pt x="607" y="1678"/>
                </a:cubicBezTo>
                <a:cubicBezTo>
                  <a:pt x="577" y="1624"/>
                  <a:pt x="584" y="1556"/>
                  <a:pt x="624" y="1508"/>
                </a:cubicBezTo>
                <a:cubicBezTo>
                  <a:pt x="631" y="1515"/>
                  <a:pt x="637" y="1521"/>
                  <a:pt x="643" y="1527"/>
                </a:cubicBezTo>
                <a:cubicBezTo>
                  <a:pt x="681" y="1565"/>
                  <a:pt x="715" y="1605"/>
                  <a:pt x="742" y="1650"/>
                </a:cubicBezTo>
                <a:cubicBezTo>
                  <a:pt x="770" y="1697"/>
                  <a:pt x="780" y="1747"/>
                  <a:pt x="770" y="1800"/>
                </a:cubicBezTo>
                <a:cubicBezTo>
                  <a:pt x="769" y="1806"/>
                  <a:pt x="773" y="1807"/>
                  <a:pt x="776" y="1808"/>
                </a:cubicBezTo>
                <a:cubicBezTo>
                  <a:pt x="817" y="1822"/>
                  <a:pt x="858" y="1837"/>
                  <a:pt x="900" y="1851"/>
                </a:cubicBezTo>
                <a:cubicBezTo>
                  <a:pt x="902" y="1852"/>
                  <a:pt x="905" y="1853"/>
                  <a:pt x="908" y="1853"/>
                </a:cubicBezTo>
                <a:cubicBezTo>
                  <a:pt x="913" y="1855"/>
                  <a:pt x="918" y="1858"/>
                  <a:pt x="915" y="1864"/>
                </a:cubicBezTo>
                <a:cubicBezTo>
                  <a:pt x="913" y="1870"/>
                  <a:pt x="909" y="1870"/>
                  <a:pt x="903" y="1868"/>
                </a:cubicBezTo>
                <a:cubicBezTo>
                  <a:pt x="890" y="1864"/>
                  <a:pt x="877" y="1861"/>
                  <a:pt x="864" y="1856"/>
                </a:cubicBezTo>
                <a:cubicBezTo>
                  <a:pt x="832" y="1845"/>
                  <a:pt x="801" y="1834"/>
                  <a:pt x="770" y="1822"/>
                </a:cubicBezTo>
                <a:cubicBezTo>
                  <a:pt x="764" y="1820"/>
                  <a:pt x="762" y="1820"/>
                  <a:pt x="758" y="1825"/>
                </a:cubicBezTo>
                <a:cubicBezTo>
                  <a:pt x="731" y="1857"/>
                  <a:pt x="695" y="1874"/>
                  <a:pt x="654" y="1881"/>
                </a:cubicBezTo>
                <a:cubicBezTo>
                  <a:pt x="590" y="1891"/>
                  <a:pt x="531" y="1875"/>
                  <a:pt x="473" y="1850"/>
                </a:cubicBezTo>
                <a:cubicBezTo>
                  <a:pt x="436" y="1833"/>
                  <a:pt x="401" y="1813"/>
                  <a:pt x="368" y="1789"/>
                </a:cubicBezTo>
                <a:cubicBezTo>
                  <a:pt x="364" y="1787"/>
                  <a:pt x="361" y="1783"/>
                  <a:pt x="356" y="1780"/>
                </a:cubicBezTo>
                <a:cubicBezTo>
                  <a:pt x="369" y="1770"/>
                  <a:pt x="383" y="1763"/>
                  <a:pt x="397" y="1758"/>
                </a:cubicBezTo>
                <a:cubicBezTo>
                  <a:pt x="449" y="1738"/>
                  <a:pt x="501" y="1736"/>
                  <a:pt x="555" y="1749"/>
                </a:cubicBezTo>
                <a:cubicBezTo>
                  <a:pt x="597" y="1758"/>
                  <a:pt x="639" y="1770"/>
                  <a:pt x="682" y="1782"/>
                </a:cubicBezTo>
                <a:cubicBezTo>
                  <a:pt x="678" y="1780"/>
                  <a:pt x="675" y="1778"/>
                  <a:pt x="671" y="1776"/>
                </a:cubicBezTo>
                <a:cubicBezTo>
                  <a:pt x="624" y="1751"/>
                  <a:pt x="580" y="1723"/>
                  <a:pt x="538" y="1691"/>
                </a:cubicBezTo>
                <a:cubicBezTo>
                  <a:pt x="533" y="1687"/>
                  <a:pt x="529" y="1687"/>
                  <a:pt x="524" y="1691"/>
                </a:cubicBezTo>
                <a:cubicBezTo>
                  <a:pt x="484" y="1719"/>
                  <a:pt x="440" y="1726"/>
                  <a:pt x="392" y="1718"/>
                </a:cubicBezTo>
                <a:cubicBezTo>
                  <a:pt x="347" y="1710"/>
                  <a:pt x="308" y="1689"/>
                  <a:pt x="272" y="1662"/>
                </a:cubicBezTo>
                <a:cubicBezTo>
                  <a:pt x="240" y="1638"/>
                  <a:pt x="211" y="1611"/>
                  <a:pt x="185" y="1581"/>
                </a:cubicBezTo>
                <a:cubicBezTo>
                  <a:pt x="183" y="1578"/>
                  <a:pt x="181" y="1575"/>
                  <a:pt x="178" y="1571"/>
                </a:cubicBezTo>
                <a:cubicBezTo>
                  <a:pt x="188" y="1568"/>
                  <a:pt x="198" y="1564"/>
                  <a:pt x="207" y="1562"/>
                </a:cubicBezTo>
                <a:cubicBezTo>
                  <a:pt x="263" y="1549"/>
                  <a:pt x="317" y="1557"/>
                  <a:pt x="368" y="1582"/>
                </a:cubicBezTo>
                <a:cubicBezTo>
                  <a:pt x="399" y="1597"/>
                  <a:pt x="429" y="1614"/>
                  <a:pt x="460" y="1631"/>
                </a:cubicBezTo>
                <a:cubicBezTo>
                  <a:pt x="462" y="1632"/>
                  <a:pt x="464" y="1633"/>
                  <a:pt x="467" y="1633"/>
                </a:cubicBezTo>
                <a:cubicBezTo>
                  <a:pt x="459" y="1625"/>
                  <a:pt x="450" y="1618"/>
                  <a:pt x="442" y="1610"/>
                </a:cubicBezTo>
                <a:cubicBezTo>
                  <a:pt x="418" y="1584"/>
                  <a:pt x="394" y="1558"/>
                  <a:pt x="370" y="1532"/>
                </a:cubicBezTo>
                <a:cubicBezTo>
                  <a:pt x="367" y="1528"/>
                  <a:pt x="365" y="1527"/>
                  <a:pt x="361" y="1529"/>
                </a:cubicBezTo>
                <a:cubicBezTo>
                  <a:pt x="311" y="1551"/>
                  <a:pt x="262" y="1546"/>
                  <a:pt x="215" y="1522"/>
                </a:cubicBezTo>
                <a:cubicBezTo>
                  <a:pt x="171" y="1499"/>
                  <a:pt x="138" y="1464"/>
                  <a:pt x="110" y="1425"/>
                </a:cubicBezTo>
                <a:cubicBezTo>
                  <a:pt x="97" y="1406"/>
                  <a:pt x="86" y="1385"/>
                  <a:pt x="74" y="1366"/>
                </a:cubicBezTo>
                <a:cubicBezTo>
                  <a:pt x="72" y="1364"/>
                  <a:pt x="72" y="1361"/>
                  <a:pt x="70" y="1358"/>
                </a:cubicBezTo>
                <a:cubicBezTo>
                  <a:pt x="90" y="1353"/>
                  <a:pt x="108" y="1353"/>
                  <a:pt x="127" y="1355"/>
                </a:cubicBezTo>
                <a:cubicBezTo>
                  <a:pt x="174" y="1359"/>
                  <a:pt x="216" y="1379"/>
                  <a:pt x="252" y="1408"/>
                </a:cubicBezTo>
                <a:cubicBezTo>
                  <a:pt x="273" y="1425"/>
                  <a:pt x="293" y="1443"/>
                  <a:pt x="314" y="1461"/>
                </a:cubicBezTo>
                <a:cubicBezTo>
                  <a:pt x="315" y="1462"/>
                  <a:pt x="316" y="1463"/>
                  <a:pt x="316" y="1463"/>
                </a:cubicBezTo>
                <a:cubicBezTo>
                  <a:pt x="294" y="1424"/>
                  <a:pt x="271" y="1386"/>
                  <a:pt x="248" y="1346"/>
                </a:cubicBezTo>
                <a:cubicBezTo>
                  <a:pt x="227" y="1351"/>
                  <a:pt x="204" y="1352"/>
                  <a:pt x="182" y="1347"/>
                </a:cubicBezTo>
                <a:cubicBezTo>
                  <a:pt x="138" y="1337"/>
                  <a:pt x="104" y="1312"/>
                  <a:pt x="78" y="1278"/>
                </a:cubicBezTo>
                <a:cubicBezTo>
                  <a:pt x="47" y="1237"/>
                  <a:pt x="27" y="1191"/>
                  <a:pt x="13" y="1142"/>
                </a:cubicBezTo>
                <a:cubicBezTo>
                  <a:pt x="13" y="1141"/>
                  <a:pt x="13" y="1139"/>
                  <a:pt x="12" y="1135"/>
                </a:cubicBezTo>
                <a:cubicBezTo>
                  <a:pt x="26" y="1137"/>
                  <a:pt x="40" y="1138"/>
                  <a:pt x="53" y="1141"/>
                </a:cubicBezTo>
                <a:cubicBezTo>
                  <a:pt x="105" y="1152"/>
                  <a:pt x="145" y="1182"/>
                  <a:pt x="177" y="1222"/>
                </a:cubicBezTo>
                <a:cubicBezTo>
                  <a:pt x="191" y="1240"/>
                  <a:pt x="205" y="1258"/>
                  <a:pt x="217" y="1275"/>
                </a:cubicBezTo>
                <a:cubicBezTo>
                  <a:pt x="205" y="1237"/>
                  <a:pt x="192" y="1197"/>
                  <a:pt x="180" y="1156"/>
                </a:cubicBezTo>
                <a:cubicBezTo>
                  <a:pt x="168" y="1155"/>
                  <a:pt x="156" y="1155"/>
                  <a:pt x="144" y="1152"/>
                </a:cubicBezTo>
                <a:cubicBezTo>
                  <a:pt x="97" y="1142"/>
                  <a:pt x="64" y="1114"/>
                  <a:pt x="40" y="1073"/>
                </a:cubicBezTo>
                <a:cubicBezTo>
                  <a:pt x="18" y="1033"/>
                  <a:pt x="8" y="990"/>
                  <a:pt x="2" y="945"/>
                </a:cubicBezTo>
                <a:cubicBezTo>
                  <a:pt x="1" y="942"/>
                  <a:pt x="1" y="940"/>
                  <a:pt x="0" y="937"/>
                </a:cubicBezTo>
                <a:cubicBezTo>
                  <a:pt x="0" y="932"/>
                  <a:pt x="0" y="927"/>
                  <a:pt x="0" y="9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5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715346" y="3930635"/>
            <a:ext cx="2356886" cy="9725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年荣获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“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最佳团队奖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”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Freeform 1266">
            <a:extLst>
              <a:ext uri="{FF2B5EF4-FFF2-40B4-BE49-F238E27FC236}">
                <a16:creationId xmlns:a16="http://schemas.microsoft.com/office/drawing/2014/main" id="{87FB76B5-1A8A-4CC6-B758-B5B22CE65574}"/>
              </a:ext>
            </a:extLst>
          </p:cNvPr>
          <p:cNvSpPr>
            <a:spLocks/>
          </p:cNvSpPr>
          <p:nvPr/>
        </p:nvSpPr>
        <p:spPr bwMode="auto">
          <a:xfrm>
            <a:off x="7123784" y="3968230"/>
            <a:ext cx="465547" cy="975536"/>
          </a:xfrm>
          <a:custGeom>
            <a:avLst/>
            <a:gdLst>
              <a:gd name="T0" fmla="*/ 683 w 900"/>
              <a:gd name="T1" fmla="*/ 1322 h 1887"/>
              <a:gd name="T2" fmla="*/ 621 w 900"/>
              <a:gd name="T3" fmla="*/ 1439 h 1887"/>
              <a:gd name="T4" fmla="*/ 824 w 900"/>
              <a:gd name="T5" fmla="*/ 1387 h 1887"/>
              <a:gd name="T6" fmla="*/ 479 w 900"/>
              <a:gd name="T7" fmla="*/ 1621 h 1887"/>
              <a:gd name="T8" fmla="*/ 762 w 900"/>
              <a:gd name="T9" fmla="*/ 1543 h 1887"/>
              <a:gd name="T10" fmla="*/ 431 w 900"/>
              <a:gd name="T11" fmla="*/ 1687 h 1887"/>
              <a:gd name="T12" fmla="*/ 436 w 900"/>
              <a:gd name="T13" fmla="*/ 1733 h 1887"/>
              <a:gd name="T14" fmla="*/ 559 w 900"/>
              <a:gd name="T15" fmla="*/ 1792 h 1887"/>
              <a:gd name="T16" fmla="*/ 194 w 900"/>
              <a:gd name="T17" fmla="*/ 1826 h 1887"/>
              <a:gd name="T18" fmla="*/ 51 w 900"/>
              <a:gd name="T19" fmla="*/ 1867 h 1887"/>
              <a:gd name="T20" fmla="*/ 309 w 900"/>
              <a:gd name="T21" fmla="*/ 1508 h 1887"/>
              <a:gd name="T22" fmla="*/ 270 w 900"/>
              <a:gd name="T23" fmla="*/ 1764 h 1887"/>
              <a:gd name="T24" fmla="*/ 434 w 900"/>
              <a:gd name="T25" fmla="*/ 1368 h 1887"/>
              <a:gd name="T26" fmla="*/ 466 w 900"/>
              <a:gd name="T27" fmla="*/ 1606 h 1887"/>
              <a:gd name="T28" fmla="*/ 495 w 900"/>
              <a:gd name="T29" fmla="*/ 1364 h 1887"/>
              <a:gd name="T30" fmla="*/ 599 w 900"/>
              <a:gd name="T31" fmla="*/ 1435 h 1887"/>
              <a:gd name="T32" fmla="*/ 581 w 900"/>
              <a:gd name="T33" fmla="*/ 1221 h 1887"/>
              <a:gd name="T34" fmla="*/ 686 w 900"/>
              <a:gd name="T35" fmla="*/ 1249 h 1887"/>
              <a:gd name="T36" fmla="*/ 599 w 900"/>
              <a:gd name="T37" fmla="*/ 997 h 1887"/>
              <a:gd name="T38" fmla="*/ 731 w 900"/>
              <a:gd name="T39" fmla="*/ 946 h 1887"/>
              <a:gd name="T40" fmla="*/ 563 w 900"/>
              <a:gd name="T41" fmla="*/ 759 h 1887"/>
              <a:gd name="T42" fmla="*/ 715 w 900"/>
              <a:gd name="T43" fmla="*/ 772 h 1887"/>
              <a:gd name="T44" fmla="*/ 526 w 900"/>
              <a:gd name="T45" fmla="*/ 622 h 1887"/>
              <a:gd name="T46" fmla="*/ 669 w 900"/>
              <a:gd name="T47" fmla="*/ 618 h 1887"/>
              <a:gd name="T48" fmla="*/ 562 w 900"/>
              <a:gd name="T49" fmla="*/ 494 h 1887"/>
              <a:gd name="T50" fmla="*/ 592 w 900"/>
              <a:gd name="T51" fmla="*/ 471 h 1887"/>
              <a:gd name="T52" fmla="*/ 556 w 900"/>
              <a:gd name="T53" fmla="*/ 410 h 1887"/>
              <a:gd name="T54" fmla="*/ 361 w 900"/>
              <a:gd name="T55" fmla="*/ 332 h 1887"/>
              <a:gd name="T56" fmla="*/ 443 w 900"/>
              <a:gd name="T57" fmla="*/ 279 h 1887"/>
              <a:gd name="T58" fmla="*/ 222 w 900"/>
              <a:gd name="T59" fmla="*/ 225 h 1887"/>
              <a:gd name="T60" fmla="*/ 197 w 900"/>
              <a:gd name="T61" fmla="*/ 187 h 1887"/>
              <a:gd name="T62" fmla="*/ 180 w 900"/>
              <a:gd name="T63" fmla="*/ 104 h 1887"/>
              <a:gd name="T64" fmla="*/ 204 w 900"/>
              <a:gd name="T65" fmla="*/ 84 h 1887"/>
              <a:gd name="T66" fmla="*/ 218 w 900"/>
              <a:gd name="T67" fmla="*/ 0 h 1887"/>
              <a:gd name="T68" fmla="*/ 338 w 900"/>
              <a:gd name="T69" fmla="*/ 171 h 1887"/>
              <a:gd name="T70" fmla="*/ 423 w 900"/>
              <a:gd name="T71" fmla="*/ 138 h 1887"/>
              <a:gd name="T72" fmla="*/ 472 w 900"/>
              <a:gd name="T73" fmla="*/ 272 h 1887"/>
              <a:gd name="T74" fmla="*/ 534 w 900"/>
              <a:gd name="T75" fmla="*/ 221 h 1887"/>
              <a:gd name="T76" fmla="*/ 573 w 900"/>
              <a:gd name="T77" fmla="*/ 398 h 1887"/>
              <a:gd name="T78" fmla="*/ 648 w 900"/>
              <a:gd name="T79" fmla="*/ 352 h 1887"/>
              <a:gd name="T80" fmla="*/ 654 w 900"/>
              <a:gd name="T81" fmla="*/ 522 h 1887"/>
              <a:gd name="T82" fmla="*/ 727 w 900"/>
              <a:gd name="T83" fmla="*/ 429 h 1887"/>
              <a:gd name="T84" fmla="*/ 790 w 900"/>
              <a:gd name="T85" fmla="*/ 517 h 1887"/>
              <a:gd name="T86" fmla="*/ 731 w 900"/>
              <a:gd name="T87" fmla="*/ 770 h 1887"/>
              <a:gd name="T88" fmla="*/ 859 w 900"/>
              <a:gd name="T89" fmla="*/ 692 h 1887"/>
              <a:gd name="T90" fmla="*/ 749 w 900"/>
              <a:gd name="T91" fmla="*/ 946 h 1887"/>
              <a:gd name="T92" fmla="*/ 849 w 900"/>
              <a:gd name="T93" fmla="*/ 902 h 1887"/>
              <a:gd name="T94" fmla="*/ 738 w 900"/>
              <a:gd name="T95" fmla="*/ 1127 h 1887"/>
              <a:gd name="T96" fmla="*/ 712 w 900"/>
              <a:gd name="T97" fmla="*/ 1236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00" h="1887">
                <a:moveTo>
                  <a:pt x="900" y="1106"/>
                </a:moveTo>
                <a:cubicBezTo>
                  <a:pt x="894" y="1125"/>
                  <a:pt x="889" y="1144"/>
                  <a:pt x="883" y="1163"/>
                </a:cubicBezTo>
                <a:cubicBezTo>
                  <a:pt x="869" y="1202"/>
                  <a:pt x="851" y="1239"/>
                  <a:pt x="823" y="1269"/>
                </a:cubicBezTo>
                <a:cubicBezTo>
                  <a:pt x="785" y="1310"/>
                  <a:pt x="739" y="1329"/>
                  <a:pt x="683" y="1322"/>
                </a:cubicBezTo>
                <a:cubicBezTo>
                  <a:pt x="679" y="1322"/>
                  <a:pt x="676" y="1322"/>
                  <a:pt x="674" y="1326"/>
                </a:cubicBezTo>
                <a:cubicBezTo>
                  <a:pt x="655" y="1364"/>
                  <a:pt x="636" y="1402"/>
                  <a:pt x="617" y="1440"/>
                </a:cubicBezTo>
                <a:cubicBezTo>
                  <a:pt x="616" y="1441"/>
                  <a:pt x="617" y="1441"/>
                  <a:pt x="616" y="1443"/>
                </a:cubicBezTo>
                <a:cubicBezTo>
                  <a:pt x="618" y="1441"/>
                  <a:pt x="620" y="1440"/>
                  <a:pt x="621" y="1439"/>
                </a:cubicBezTo>
                <a:cubicBezTo>
                  <a:pt x="651" y="1408"/>
                  <a:pt x="680" y="1377"/>
                  <a:pt x="717" y="1355"/>
                </a:cubicBezTo>
                <a:cubicBezTo>
                  <a:pt x="756" y="1330"/>
                  <a:pt x="800" y="1318"/>
                  <a:pt x="847" y="1322"/>
                </a:cubicBezTo>
                <a:cubicBezTo>
                  <a:pt x="850" y="1322"/>
                  <a:pt x="852" y="1323"/>
                  <a:pt x="858" y="1324"/>
                </a:cubicBezTo>
                <a:cubicBezTo>
                  <a:pt x="846" y="1346"/>
                  <a:pt x="836" y="1367"/>
                  <a:pt x="824" y="1387"/>
                </a:cubicBezTo>
                <a:cubicBezTo>
                  <a:pt x="803" y="1422"/>
                  <a:pt x="778" y="1454"/>
                  <a:pt x="746" y="1479"/>
                </a:cubicBezTo>
                <a:cubicBezTo>
                  <a:pt x="693" y="1520"/>
                  <a:pt x="635" y="1533"/>
                  <a:pt x="571" y="1510"/>
                </a:cubicBezTo>
                <a:cubicBezTo>
                  <a:pt x="555" y="1529"/>
                  <a:pt x="541" y="1548"/>
                  <a:pt x="525" y="1567"/>
                </a:cubicBezTo>
                <a:cubicBezTo>
                  <a:pt x="510" y="1585"/>
                  <a:pt x="494" y="1602"/>
                  <a:pt x="479" y="1621"/>
                </a:cubicBezTo>
                <a:cubicBezTo>
                  <a:pt x="482" y="1619"/>
                  <a:pt x="485" y="1617"/>
                  <a:pt x="489" y="1615"/>
                </a:cubicBezTo>
                <a:cubicBezTo>
                  <a:pt x="516" y="1598"/>
                  <a:pt x="543" y="1580"/>
                  <a:pt x="571" y="1565"/>
                </a:cubicBezTo>
                <a:cubicBezTo>
                  <a:pt x="610" y="1543"/>
                  <a:pt x="653" y="1530"/>
                  <a:pt x="699" y="1531"/>
                </a:cubicBezTo>
                <a:cubicBezTo>
                  <a:pt x="720" y="1532"/>
                  <a:pt x="741" y="1534"/>
                  <a:pt x="762" y="1543"/>
                </a:cubicBezTo>
                <a:cubicBezTo>
                  <a:pt x="752" y="1556"/>
                  <a:pt x="743" y="1569"/>
                  <a:pt x="733" y="1580"/>
                </a:cubicBezTo>
                <a:cubicBezTo>
                  <a:pt x="699" y="1619"/>
                  <a:pt x="663" y="1654"/>
                  <a:pt x="617" y="1678"/>
                </a:cubicBezTo>
                <a:cubicBezTo>
                  <a:pt x="563" y="1706"/>
                  <a:pt x="507" y="1717"/>
                  <a:pt x="448" y="1695"/>
                </a:cubicBezTo>
                <a:cubicBezTo>
                  <a:pt x="442" y="1693"/>
                  <a:pt x="437" y="1690"/>
                  <a:pt x="431" y="1687"/>
                </a:cubicBezTo>
                <a:cubicBezTo>
                  <a:pt x="426" y="1684"/>
                  <a:pt x="421" y="1681"/>
                  <a:pt x="418" y="1679"/>
                </a:cubicBezTo>
                <a:cubicBezTo>
                  <a:pt x="369" y="1714"/>
                  <a:pt x="322" y="1749"/>
                  <a:pt x="277" y="1781"/>
                </a:cubicBezTo>
                <a:cubicBezTo>
                  <a:pt x="286" y="1778"/>
                  <a:pt x="300" y="1772"/>
                  <a:pt x="313" y="1768"/>
                </a:cubicBezTo>
                <a:cubicBezTo>
                  <a:pt x="353" y="1753"/>
                  <a:pt x="394" y="1740"/>
                  <a:pt x="436" y="1733"/>
                </a:cubicBezTo>
                <a:cubicBezTo>
                  <a:pt x="482" y="1726"/>
                  <a:pt x="526" y="1729"/>
                  <a:pt x="569" y="1747"/>
                </a:cubicBezTo>
                <a:cubicBezTo>
                  <a:pt x="578" y="1750"/>
                  <a:pt x="585" y="1754"/>
                  <a:pt x="593" y="1758"/>
                </a:cubicBezTo>
                <a:cubicBezTo>
                  <a:pt x="595" y="1759"/>
                  <a:pt x="596" y="1760"/>
                  <a:pt x="598" y="1762"/>
                </a:cubicBezTo>
                <a:cubicBezTo>
                  <a:pt x="585" y="1772"/>
                  <a:pt x="572" y="1782"/>
                  <a:pt x="559" y="1792"/>
                </a:cubicBezTo>
                <a:cubicBezTo>
                  <a:pt x="517" y="1822"/>
                  <a:pt x="472" y="1848"/>
                  <a:pt x="423" y="1865"/>
                </a:cubicBezTo>
                <a:cubicBezTo>
                  <a:pt x="374" y="1881"/>
                  <a:pt x="325" y="1887"/>
                  <a:pt x="275" y="1874"/>
                </a:cubicBezTo>
                <a:cubicBezTo>
                  <a:pt x="245" y="1866"/>
                  <a:pt x="218" y="1852"/>
                  <a:pt x="197" y="1829"/>
                </a:cubicBezTo>
                <a:cubicBezTo>
                  <a:pt x="196" y="1827"/>
                  <a:pt x="194" y="1826"/>
                  <a:pt x="194" y="1826"/>
                </a:cubicBezTo>
                <a:cubicBezTo>
                  <a:pt x="159" y="1840"/>
                  <a:pt x="125" y="1855"/>
                  <a:pt x="91" y="1869"/>
                </a:cubicBezTo>
                <a:cubicBezTo>
                  <a:pt x="80" y="1874"/>
                  <a:pt x="68" y="1877"/>
                  <a:pt x="57" y="1881"/>
                </a:cubicBezTo>
                <a:cubicBezTo>
                  <a:pt x="51" y="1883"/>
                  <a:pt x="46" y="1885"/>
                  <a:pt x="43" y="1878"/>
                </a:cubicBezTo>
                <a:cubicBezTo>
                  <a:pt x="40" y="1871"/>
                  <a:pt x="46" y="1869"/>
                  <a:pt x="51" y="1867"/>
                </a:cubicBezTo>
                <a:cubicBezTo>
                  <a:pt x="94" y="1849"/>
                  <a:pt x="136" y="1832"/>
                  <a:pt x="178" y="1815"/>
                </a:cubicBezTo>
                <a:cubicBezTo>
                  <a:pt x="183" y="1813"/>
                  <a:pt x="185" y="1811"/>
                  <a:pt x="184" y="1805"/>
                </a:cubicBezTo>
                <a:cubicBezTo>
                  <a:pt x="170" y="1749"/>
                  <a:pt x="179" y="1696"/>
                  <a:pt x="207" y="1646"/>
                </a:cubicBezTo>
                <a:cubicBezTo>
                  <a:pt x="235" y="1595"/>
                  <a:pt x="270" y="1550"/>
                  <a:pt x="309" y="1508"/>
                </a:cubicBezTo>
                <a:cubicBezTo>
                  <a:pt x="310" y="1507"/>
                  <a:pt x="311" y="1507"/>
                  <a:pt x="312" y="1506"/>
                </a:cubicBezTo>
                <a:cubicBezTo>
                  <a:pt x="342" y="1541"/>
                  <a:pt x="358" y="1580"/>
                  <a:pt x="352" y="1627"/>
                </a:cubicBezTo>
                <a:cubicBezTo>
                  <a:pt x="347" y="1671"/>
                  <a:pt x="324" y="1706"/>
                  <a:pt x="295" y="1737"/>
                </a:cubicBezTo>
                <a:cubicBezTo>
                  <a:pt x="287" y="1746"/>
                  <a:pt x="278" y="1755"/>
                  <a:pt x="270" y="1764"/>
                </a:cubicBezTo>
                <a:cubicBezTo>
                  <a:pt x="317" y="1736"/>
                  <a:pt x="362" y="1703"/>
                  <a:pt x="402" y="1668"/>
                </a:cubicBezTo>
                <a:cubicBezTo>
                  <a:pt x="394" y="1646"/>
                  <a:pt x="385" y="1625"/>
                  <a:pt x="379" y="1604"/>
                </a:cubicBezTo>
                <a:cubicBezTo>
                  <a:pt x="369" y="1568"/>
                  <a:pt x="372" y="1531"/>
                  <a:pt x="382" y="1495"/>
                </a:cubicBezTo>
                <a:cubicBezTo>
                  <a:pt x="394" y="1450"/>
                  <a:pt x="412" y="1408"/>
                  <a:pt x="434" y="1368"/>
                </a:cubicBezTo>
                <a:cubicBezTo>
                  <a:pt x="435" y="1367"/>
                  <a:pt x="435" y="1366"/>
                  <a:pt x="436" y="1364"/>
                </a:cubicBezTo>
                <a:cubicBezTo>
                  <a:pt x="475" y="1391"/>
                  <a:pt x="500" y="1427"/>
                  <a:pt x="505" y="1474"/>
                </a:cubicBezTo>
                <a:cubicBezTo>
                  <a:pt x="510" y="1517"/>
                  <a:pt x="496" y="1555"/>
                  <a:pt x="475" y="1591"/>
                </a:cubicBezTo>
                <a:cubicBezTo>
                  <a:pt x="472" y="1596"/>
                  <a:pt x="469" y="1601"/>
                  <a:pt x="466" y="1606"/>
                </a:cubicBezTo>
                <a:cubicBezTo>
                  <a:pt x="467" y="1607"/>
                  <a:pt x="468" y="1608"/>
                  <a:pt x="469" y="1608"/>
                </a:cubicBezTo>
                <a:cubicBezTo>
                  <a:pt x="498" y="1573"/>
                  <a:pt x="527" y="1538"/>
                  <a:pt x="557" y="1503"/>
                </a:cubicBezTo>
                <a:cubicBezTo>
                  <a:pt x="549" y="1493"/>
                  <a:pt x="541" y="1485"/>
                  <a:pt x="535" y="1476"/>
                </a:cubicBezTo>
                <a:cubicBezTo>
                  <a:pt x="510" y="1443"/>
                  <a:pt x="496" y="1405"/>
                  <a:pt x="495" y="1364"/>
                </a:cubicBezTo>
                <a:cubicBezTo>
                  <a:pt x="493" y="1314"/>
                  <a:pt x="502" y="1266"/>
                  <a:pt x="516" y="1218"/>
                </a:cubicBezTo>
                <a:cubicBezTo>
                  <a:pt x="516" y="1218"/>
                  <a:pt x="516" y="1217"/>
                  <a:pt x="517" y="1216"/>
                </a:cubicBezTo>
                <a:cubicBezTo>
                  <a:pt x="558" y="1236"/>
                  <a:pt x="591" y="1263"/>
                  <a:pt x="606" y="1307"/>
                </a:cubicBezTo>
                <a:cubicBezTo>
                  <a:pt x="620" y="1351"/>
                  <a:pt x="613" y="1393"/>
                  <a:pt x="599" y="1435"/>
                </a:cubicBezTo>
                <a:cubicBezTo>
                  <a:pt x="600" y="1436"/>
                  <a:pt x="601" y="1436"/>
                  <a:pt x="602" y="1436"/>
                </a:cubicBezTo>
                <a:cubicBezTo>
                  <a:pt x="622" y="1397"/>
                  <a:pt x="642" y="1357"/>
                  <a:pt x="661" y="1318"/>
                </a:cubicBezTo>
                <a:cubicBezTo>
                  <a:pt x="646" y="1306"/>
                  <a:pt x="633" y="1295"/>
                  <a:pt x="620" y="1283"/>
                </a:cubicBezTo>
                <a:cubicBezTo>
                  <a:pt x="603" y="1265"/>
                  <a:pt x="591" y="1244"/>
                  <a:pt x="581" y="1221"/>
                </a:cubicBezTo>
                <a:cubicBezTo>
                  <a:pt x="561" y="1175"/>
                  <a:pt x="561" y="1127"/>
                  <a:pt x="561" y="1079"/>
                </a:cubicBezTo>
                <a:cubicBezTo>
                  <a:pt x="561" y="1073"/>
                  <a:pt x="562" y="1066"/>
                  <a:pt x="563" y="1059"/>
                </a:cubicBezTo>
                <a:cubicBezTo>
                  <a:pt x="606" y="1068"/>
                  <a:pt x="641" y="1090"/>
                  <a:pt x="664" y="1127"/>
                </a:cubicBezTo>
                <a:cubicBezTo>
                  <a:pt x="687" y="1165"/>
                  <a:pt x="688" y="1207"/>
                  <a:pt x="686" y="1249"/>
                </a:cubicBezTo>
                <a:cubicBezTo>
                  <a:pt x="692" y="1229"/>
                  <a:pt x="698" y="1208"/>
                  <a:pt x="703" y="1188"/>
                </a:cubicBezTo>
                <a:cubicBezTo>
                  <a:pt x="708" y="1169"/>
                  <a:pt x="711" y="1150"/>
                  <a:pt x="715" y="1131"/>
                </a:cubicBezTo>
                <a:cubicBezTo>
                  <a:pt x="716" y="1127"/>
                  <a:pt x="716" y="1124"/>
                  <a:pt x="712" y="1123"/>
                </a:cubicBezTo>
                <a:cubicBezTo>
                  <a:pt x="654" y="1099"/>
                  <a:pt x="618" y="1056"/>
                  <a:pt x="599" y="997"/>
                </a:cubicBezTo>
                <a:cubicBezTo>
                  <a:pt x="589" y="967"/>
                  <a:pt x="582" y="936"/>
                  <a:pt x="578" y="903"/>
                </a:cubicBezTo>
                <a:cubicBezTo>
                  <a:pt x="619" y="904"/>
                  <a:pt x="654" y="918"/>
                  <a:pt x="682" y="948"/>
                </a:cubicBezTo>
                <a:cubicBezTo>
                  <a:pt x="710" y="978"/>
                  <a:pt x="720" y="1015"/>
                  <a:pt x="726" y="1054"/>
                </a:cubicBezTo>
                <a:cubicBezTo>
                  <a:pt x="731" y="1018"/>
                  <a:pt x="732" y="982"/>
                  <a:pt x="731" y="946"/>
                </a:cubicBezTo>
                <a:cubicBezTo>
                  <a:pt x="716" y="940"/>
                  <a:pt x="701" y="936"/>
                  <a:pt x="687" y="930"/>
                </a:cubicBezTo>
                <a:cubicBezTo>
                  <a:pt x="648" y="912"/>
                  <a:pt x="621" y="882"/>
                  <a:pt x="601" y="845"/>
                </a:cubicBezTo>
                <a:cubicBezTo>
                  <a:pt x="588" y="820"/>
                  <a:pt x="578" y="794"/>
                  <a:pt x="566" y="769"/>
                </a:cubicBezTo>
                <a:cubicBezTo>
                  <a:pt x="565" y="766"/>
                  <a:pt x="564" y="763"/>
                  <a:pt x="563" y="759"/>
                </a:cubicBezTo>
                <a:cubicBezTo>
                  <a:pt x="602" y="754"/>
                  <a:pt x="637" y="762"/>
                  <a:pt x="667" y="784"/>
                </a:cubicBezTo>
                <a:cubicBezTo>
                  <a:pt x="698" y="807"/>
                  <a:pt x="715" y="839"/>
                  <a:pt x="727" y="874"/>
                </a:cubicBezTo>
                <a:cubicBezTo>
                  <a:pt x="727" y="874"/>
                  <a:pt x="728" y="874"/>
                  <a:pt x="729" y="873"/>
                </a:cubicBezTo>
                <a:cubicBezTo>
                  <a:pt x="724" y="839"/>
                  <a:pt x="719" y="805"/>
                  <a:pt x="715" y="772"/>
                </a:cubicBezTo>
                <a:cubicBezTo>
                  <a:pt x="702" y="770"/>
                  <a:pt x="690" y="769"/>
                  <a:pt x="679" y="766"/>
                </a:cubicBezTo>
                <a:cubicBezTo>
                  <a:pt x="644" y="759"/>
                  <a:pt x="616" y="741"/>
                  <a:pt x="591" y="716"/>
                </a:cubicBezTo>
                <a:cubicBezTo>
                  <a:pt x="566" y="690"/>
                  <a:pt x="546" y="660"/>
                  <a:pt x="529" y="628"/>
                </a:cubicBezTo>
                <a:cubicBezTo>
                  <a:pt x="528" y="627"/>
                  <a:pt x="528" y="625"/>
                  <a:pt x="526" y="622"/>
                </a:cubicBezTo>
                <a:cubicBezTo>
                  <a:pt x="561" y="613"/>
                  <a:pt x="594" y="615"/>
                  <a:pt x="626" y="631"/>
                </a:cubicBezTo>
                <a:cubicBezTo>
                  <a:pt x="659" y="647"/>
                  <a:pt x="679" y="674"/>
                  <a:pt x="698" y="704"/>
                </a:cubicBezTo>
                <a:cubicBezTo>
                  <a:pt x="694" y="691"/>
                  <a:pt x="690" y="678"/>
                  <a:pt x="686" y="666"/>
                </a:cubicBezTo>
                <a:cubicBezTo>
                  <a:pt x="681" y="650"/>
                  <a:pt x="675" y="634"/>
                  <a:pt x="669" y="618"/>
                </a:cubicBezTo>
                <a:cubicBezTo>
                  <a:pt x="668" y="616"/>
                  <a:pt x="665" y="613"/>
                  <a:pt x="663" y="613"/>
                </a:cubicBezTo>
                <a:cubicBezTo>
                  <a:pt x="600" y="619"/>
                  <a:pt x="552" y="593"/>
                  <a:pt x="511" y="549"/>
                </a:cubicBezTo>
                <a:cubicBezTo>
                  <a:pt x="497" y="534"/>
                  <a:pt x="483" y="517"/>
                  <a:pt x="469" y="501"/>
                </a:cubicBezTo>
                <a:cubicBezTo>
                  <a:pt x="500" y="487"/>
                  <a:pt x="531" y="485"/>
                  <a:pt x="562" y="494"/>
                </a:cubicBezTo>
                <a:cubicBezTo>
                  <a:pt x="594" y="504"/>
                  <a:pt x="617" y="524"/>
                  <a:pt x="639" y="547"/>
                </a:cubicBezTo>
                <a:cubicBezTo>
                  <a:pt x="633" y="536"/>
                  <a:pt x="628" y="525"/>
                  <a:pt x="621" y="513"/>
                </a:cubicBezTo>
                <a:cubicBezTo>
                  <a:pt x="615" y="501"/>
                  <a:pt x="607" y="488"/>
                  <a:pt x="600" y="475"/>
                </a:cubicBezTo>
                <a:cubicBezTo>
                  <a:pt x="598" y="473"/>
                  <a:pt x="594" y="471"/>
                  <a:pt x="592" y="471"/>
                </a:cubicBezTo>
                <a:cubicBezTo>
                  <a:pt x="545" y="482"/>
                  <a:pt x="503" y="473"/>
                  <a:pt x="464" y="446"/>
                </a:cubicBezTo>
                <a:cubicBezTo>
                  <a:pt x="441" y="430"/>
                  <a:pt x="421" y="412"/>
                  <a:pt x="399" y="394"/>
                </a:cubicBezTo>
                <a:cubicBezTo>
                  <a:pt x="398" y="394"/>
                  <a:pt x="398" y="392"/>
                  <a:pt x="397" y="391"/>
                </a:cubicBezTo>
                <a:cubicBezTo>
                  <a:pt x="429" y="369"/>
                  <a:pt x="490" y="356"/>
                  <a:pt x="556" y="410"/>
                </a:cubicBezTo>
                <a:cubicBezTo>
                  <a:pt x="548" y="400"/>
                  <a:pt x="541" y="390"/>
                  <a:pt x="534" y="380"/>
                </a:cubicBezTo>
                <a:cubicBezTo>
                  <a:pt x="526" y="370"/>
                  <a:pt x="518" y="361"/>
                  <a:pt x="510" y="351"/>
                </a:cubicBezTo>
                <a:cubicBezTo>
                  <a:pt x="490" y="359"/>
                  <a:pt x="470" y="363"/>
                  <a:pt x="448" y="362"/>
                </a:cubicBezTo>
                <a:cubicBezTo>
                  <a:pt x="417" y="360"/>
                  <a:pt x="389" y="347"/>
                  <a:pt x="361" y="332"/>
                </a:cubicBezTo>
                <a:cubicBezTo>
                  <a:pt x="345" y="323"/>
                  <a:pt x="330" y="312"/>
                  <a:pt x="312" y="301"/>
                </a:cubicBezTo>
                <a:cubicBezTo>
                  <a:pt x="335" y="283"/>
                  <a:pt x="359" y="275"/>
                  <a:pt x="387" y="275"/>
                </a:cubicBezTo>
                <a:cubicBezTo>
                  <a:pt x="414" y="275"/>
                  <a:pt x="438" y="285"/>
                  <a:pt x="462" y="297"/>
                </a:cubicBezTo>
                <a:cubicBezTo>
                  <a:pt x="456" y="291"/>
                  <a:pt x="449" y="285"/>
                  <a:pt x="443" y="279"/>
                </a:cubicBezTo>
                <a:cubicBezTo>
                  <a:pt x="436" y="272"/>
                  <a:pt x="429" y="267"/>
                  <a:pt x="423" y="260"/>
                </a:cubicBezTo>
                <a:cubicBezTo>
                  <a:pt x="417" y="253"/>
                  <a:pt x="412" y="252"/>
                  <a:pt x="402" y="256"/>
                </a:cubicBezTo>
                <a:cubicBezTo>
                  <a:pt x="376" y="269"/>
                  <a:pt x="348" y="271"/>
                  <a:pt x="320" y="265"/>
                </a:cubicBezTo>
                <a:cubicBezTo>
                  <a:pt x="286" y="257"/>
                  <a:pt x="254" y="243"/>
                  <a:pt x="222" y="225"/>
                </a:cubicBezTo>
                <a:cubicBezTo>
                  <a:pt x="264" y="185"/>
                  <a:pt x="310" y="188"/>
                  <a:pt x="360" y="206"/>
                </a:cubicBezTo>
                <a:cubicBezTo>
                  <a:pt x="344" y="195"/>
                  <a:pt x="328" y="183"/>
                  <a:pt x="312" y="172"/>
                </a:cubicBezTo>
                <a:cubicBezTo>
                  <a:pt x="311" y="171"/>
                  <a:pt x="308" y="171"/>
                  <a:pt x="306" y="172"/>
                </a:cubicBezTo>
                <a:cubicBezTo>
                  <a:pt x="272" y="196"/>
                  <a:pt x="235" y="196"/>
                  <a:pt x="197" y="187"/>
                </a:cubicBezTo>
                <a:cubicBezTo>
                  <a:pt x="174" y="181"/>
                  <a:pt x="151" y="173"/>
                  <a:pt x="127" y="166"/>
                </a:cubicBezTo>
                <a:cubicBezTo>
                  <a:pt x="142" y="145"/>
                  <a:pt x="161" y="134"/>
                  <a:pt x="184" y="130"/>
                </a:cubicBezTo>
                <a:cubicBezTo>
                  <a:pt x="207" y="126"/>
                  <a:pt x="230" y="129"/>
                  <a:pt x="252" y="134"/>
                </a:cubicBezTo>
                <a:cubicBezTo>
                  <a:pt x="230" y="121"/>
                  <a:pt x="208" y="108"/>
                  <a:pt x="180" y="104"/>
                </a:cubicBezTo>
                <a:cubicBezTo>
                  <a:pt x="113" y="94"/>
                  <a:pt x="56" y="63"/>
                  <a:pt x="3" y="21"/>
                </a:cubicBezTo>
                <a:cubicBezTo>
                  <a:pt x="2" y="21"/>
                  <a:pt x="2" y="20"/>
                  <a:pt x="0" y="17"/>
                </a:cubicBezTo>
                <a:cubicBezTo>
                  <a:pt x="16" y="17"/>
                  <a:pt x="30" y="16"/>
                  <a:pt x="44" y="17"/>
                </a:cubicBezTo>
                <a:cubicBezTo>
                  <a:pt x="106" y="20"/>
                  <a:pt x="161" y="39"/>
                  <a:pt x="204" y="84"/>
                </a:cubicBezTo>
                <a:cubicBezTo>
                  <a:pt x="222" y="102"/>
                  <a:pt x="246" y="109"/>
                  <a:pt x="265" y="123"/>
                </a:cubicBezTo>
                <a:cubicBezTo>
                  <a:pt x="255" y="110"/>
                  <a:pt x="244" y="98"/>
                  <a:pt x="235" y="86"/>
                </a:cubicBezTo>
                <a:cubicBezTo>
                  <a:pt x="215" y="60"/>
                  <a:pt x="208" y="32"/>
                  <a:pt x="216" y="0"/>
                </a:cubicBezTo>
                <a:cubicBezTo>
                  <a:pt x="217" y="0"/>
                  <a:pt x="217" y="0"/>
                  <a:pt x="218" y="0"/>
                </a:cubicBezTo>
                <a:cubicBezTo>
                  <a:pt x="221" y="2"/>
                  <a:pt x="225" y="4"/>
                  <a:pt x="229" y="7"/>
                </a:cubicBezTo>
                <a:cubicBezTo>
                  <a:pt x="255" y="22"/>
                  <a:pt x="280" y="40"/>
                  <a:pt x="300" y="63"/>
                </a:cubicBezTo>
                <a:cubicBezTo>
                  <a:pt x="319" y="85"/>
                  <a:pt x="332" y="110"/>
                  <a:pt x="325" y="138"/>
                </a:cubicBezTo>
                <a:cubicBezTo>
                  <a:pt x="320" y="155"/>
                  <a:pt x="325" y="163"/>
                  <a:pt x="338" y="171"/>
                </a:cubicBezTo>
                <a:cubicBezTo>
                  <a:pt x="352" y="180"/>
                  <a:pt x="365" y="191"/>
                  <a:pt x="379" y="201"/>
                </a:cubicBezTo>
                <a:cubicBezTo>
                  <a:pt x="347" y="158"/>
                  <a:pt x="319" y="115"/>
                  <a:pt x="341" y="59"/>
                </a:cubicBezTo>
                <a:cubicBezTo>
                  <a:pt x="343" y="59"/>
                  <a:pt x="344" y="59"/>
                  <a:pt x="345" y="60"/>
                </a:cubicBezTo>
                <a:cubicBezTo>
                  <a:pt x="375" y="81"/>
                  <a:pt x="403" y="106"/>
                  <a:pt x="423" y="138"/>
                </a:cubicBezTo>
                <a:cubicBezTo>
                  <a:pt x="436" y="160"/>
                  <a:pt x="443" y="184"/>
                  <a:pt x="437" y="209"/>
                </a:cubicBezTo>
                <a:cubicBezTo>
                  <a:pt x="435" y="220"/>
                  <a:pt x="430" y="230"/>
                  <a:pt x="428" y="238"/>
                </a:cubicBezTo>
                <a:cubicBezTo>
                  <a:pt x="447" y="258"/>
                  <a:pt x="465" y="278"/>
                  <a:pt x="483" y="297"/>
                </a:cubicBezTo>
                <a:cubicBezTo>
                  <a:pt x="480" y="288"/>
                  <a:pt x="476" y="280"/>
                  <a:pt x="472" y="272"/>
                </a:cubicBezTo>
                <a:cubicBezTo>
                  <a:pt x="457" y="243"/>
                  <a:pt x="446" y="214"/>
                  <a:pt x="451" y="180"/>
                </a:cubicBezTo>
                <a:cubicBezTo>
                  <a:pt x="453" y="165"/>
                  <a:pt x="458" y="150"/>
                  <a:pt x="467" y="137"/>
                </a:cubicBezTo>
                <a:cubicBezTo>
                  <a:pt x="470" y="139"/>
                  <a:pt x="472" y="141"/>
                  <a:pt x="475" y="143"/>
                </a:cubicBezTo>
                <a:cubicBezTo>
                  <a:pt x="498" y="166"/>
                  <a:pt x="519" y="191"/>
                  <a:pt x="534" y="221"/>
                </a:cubicBezTo>
                <a:cubicBezTo>
                  <a:pt x="546" y="246"/>
                  <a:pt x="553" y="272"/>
                  <a:pt x="545" y="300"/>
                </a:cubicBezTo>
                <a:cubicBezTo>
                  <a:pt x="541" y="315"/>
                  <a:pt x="533" y="329"/>
                  <a:pt x="526" y="344"/>
                </a:cubicBezTo>
                <a:cubicBezTo>
                  <a:pt x="542" y="365"/>
                  <a:pt x="560" y="389"/>
                  <a:pt x="578" y="412"/>
                </a:cubicBezTo>
                <a:cubicBezTo>
                  <a:pt x="577" y="406"/>
                  <a:pt x="575" y="402"/>
                  <a:pt x="573" y="398"/>
                </a:cubicBezTo>
                <a:cubicBezTo>
                  <a:pt x="569" y="385"/>
                  <a:pt x="565" y="372"/>
                  <a:pt x="561" y="359"/>
                </a:cubicBezTo>
                <a:cubicBezTo>
                  <a:pt x="554" y="329"/>
                  <a:pt x="554" y="299"/>
                  <a:pt x="565" y="270"/>
                </a:cubicBezTo>
                <a:cubicBezTo>
                  <a:pt x="570" y="258"/>
                  <a:pt x="578" y="247"/>
                  <a:pt x="588" y="238"/>
                </a:cubicBezTo>
                <a:cubicBezTo>
                  <a:pt x="616" y="272"/>
                  <a:pt x="638" y="309"/>
                  <a:pt x="648" y="352"/>
                </a:cubicBezTo>
                <a:cubicBezTo>
                  <a:pt x="654" y="380"/>
                  <a:pt x="651" y="408"/>
                  <a:pt x="636" y="433"/>
                </a:cubicBezTo>
                <a:cubicBezTo>
                  <a:pt x="630" y="444"/>
                  <a:pt x="621" y="454"/>
                  <a:pt x="613" y="464"/>
                </a:cubicBezTo>
                <a:cubicBezTo>
                  <a:pt x="627" y="491"/>
                  <a:pt x="643" y="519"/>
                  <a:pt x="659" y="549"/>
                </a:cubicBezTo>
                <a:cubicBezTo>
                  <a:pt x="657" y="539"/>
                  <a:pt x="655" y="531"/>
                  <a:pt x="654" y="522"/>
                </a:cubicBezTo>
                <a:cubicBezTo>
                  <a:pt x="650" y="493"/>
                  <a:pt x="647" y="464"/>
                  <a:pt x="655" y="435"/>
                </a:cubicBezTo>
                <a:cubicBezTo>
                  <a:pt x="663" y="408"/>
                  <a:pt x="676" y="385"/>
                  <a:pt x="699" y="366"/>
                </a:cubicBezTo>
                <a:cubicBezTo>
                  <a:pt x="701" y="370"/>
                  <a:pt x="703" y="372"/>
                  <a:pt x="704" y="375"/>
                </a:cubicBezTo>
                <a:cubicBezTo>
                  <a:pt x="712" y="393"/>
                  <a:pt x="721" y="411"/>
                  <a:pt x="727" y="429"/>
                </a:cubicBezTo>
                <a:cubicBezTo>
                  <a:pt x="737" y="456"/>
                  <a:pt x="743" y="484"/>
                  <a:pt x="741" y="514"/>
                </a:cubicBezTo>
                <a:cubicBezTo>
                  <a:pt x="737" y="554"/>
                  <a:pt x="718" y="585"/>
                  <a:pt x="683" y="607"/>
                </a:cubicBezTo>
                <a:cubicBezTo>
                  <a:pt x="694" y="639"/>
                  <a:pt x="705" y="671"/>
                  <a:pt x="716" y="705"/>
                </a:cubicBezTo>
                <a:cubicBezTo>
                  <a:pt x="713" y="630"/>
                  <a:pt x="721" y="562"/>
                  <a:pt x="790" y="517"/>
                </a:cubicBezTo>
                <a:cubicBezTo>
                  <a:pt x="791" y="519"/>
                  <a:pt x="792" y="521"/>
                  <a:pt x="793" y="522"/>
                </a:cubicBezTo>
                <a:cubicBezTo>
                  <a:pt x="806" y="558"/>
                  <a:pt x="813" y="595"/>
                  <a:pt x="813" y="633"/>
                </a:cubicBezTo>
                <a:cubicBezTo>
                  <a:pt x="814" y="673"/>
                  <a:pt x="804" y="710"/>
                  <a:pt x="774" y="739"/>
                </a:cubicBezTo>
                <a:cubicBezTo>
                  <a:pt x="761" y="751"/>
                  <a:pt x="746" y="759"/>
                  <a:pt x="731" y="770"/>
                </a:cubicBezTo>
                <a:cubicBezTo>
                  <a:pt x="736" y="803"/>
                  <a:pt x="741" y="839"/>
                  <a:pt x="745" y="872"/>
                </a:cubicBezTo>
                <a:cubicBezTo>
                  <a:pt x="750" y="853"/>
                  <a:pt x="754" y="831"/>
                  <a:pt x="760" y="810"/>
                </a:cubicBezTo>
                <a:cubicBezTo>
                  <a:pt x="772" y="763"/>
                  <a:pt x="798" y="726"/>
                  <a:pt x="840" y="701"/>
                </a:cubicBezTo>
                <a:cubicBezTo>
                  <a:pt x="846" y="697"/>
                  <a:pt x="852" y="695"/>
                  <a:pt x="859" y="692"/>
                </a:cubicBezTo>
                <a:cubicBezTo>
                  <a:pt x="860" y="694"/>
                  <a:pt x="861" y="696"/>
                  <a:pt x="861" y="698"/>
                </a:cubicBezTo>
                <a:cubicBezTo>
                  <a:pt x="868" y="740"/>
                  <a:pt x="869" y="782"/>
                  <a:pt x="861" y="823"/>
                </a:cubicBezTo>
                <a:cubicBezTo>
                  <a:pt x="852" y="866"/>
                  <a:pt x="833" y="902"/>
                  <a:pt x="796" y="925"/>
                </a:cubicBezTo>
                <a:cubicBezTo>
                  <a:pt x="781" y="934"/>
                  <a:pt x="765" y="939"/>
                  <a:pt x="749" y="946"/>
                </a:cubicBezTo>
                <a:cubicBezTo>
                  <a:pt x="747" y="982"/>
                  <a:pt x="746" y="1019"/>
                  <a:pt x="744" y="1057"/>
                </a:cubicBezTo>
                <a:cubicBezTo>
                  <a:pt x="745" y="1054"/>
                  <a:pt x="746" y="1052"/>
                  <a:pt x="746" y="1050"/>
                </a:cubicBezTo>
                <a:cubicBezTo>
                  <a:pt x="755" y="1030"/>
                  <a:pt x="762" y="1010"/>
                  <a:pt x="771" y="990"/>
                </a:cubicBezTo>
                <a:cubicBezTo>
                  <a:pt x="789" y="953"/>
                  <a:pt x="814" y="923"/>
                  <a:pt x="849" y="902"/>
                </a:cubicBezTo>
                <a:cubicBezTo>
                  <a:pt x="864" y="893"/>
                  <a:pt x="880" y="886"/>
                  <a:pt x="898" y="883"/>
                </a:cubicBezTo>
                <a:cubicBezTo>
                  <a:pt x="898" y="885"/>
                  <a:pt x="898" y="886"/>
                  <a:pt x="898" y="887"/>
                </a:cubicBezTo>
                <a:cubicBezTo>
                  <a:pt x="898" y="935"/>
                  <a:pt x="891" y="983"/>
                  <a:pt x="872" y="1027"/>
                </a:cubicBezTo>
                <a:cubicBezTo>
                  <a:pt x="846" y="1086"/>
                  <a:pt x="804" y="1122"/>
                  <a:pt x="738" y="1127"/>
                </a:cubicBezTo>
                <a:cubicBezTo>
                  <a:pt x="732" y="1127"/>
                  <a:pt x="732" y="1131"/>
                  <a:pt x="731" y="1135"/>
                </a:cubicBezTo>
                <a:cubicBezTo>
                  <a:pt x="723" y="1170"/>
                  <a:pt x="714" y="1204"/>
                  <a:pt x="706" y="1238"/>
                </a:cubicBezTo>
                <a:cubicBezTo>
                  <a:pt x="705" y="1241"/>
                  <a:pt x="704" y="1244"/>
                  <a:pt x="704" y="1247"/>
                </a:cubicBezTo>
                <a:cubicBezTo>
                  <a:pt x="708" y="1244"/>
                  <a:pt x="710" y="1240"/>
                  <a:pt x="712" y="1236"/>
                </a:cubicBezTo>
                <a:cubicBezTo>
                  <a:pt x="734" y="1201"/>
                  <a:pt x="757" y="1167"/>
                  <a:pt x="789" y="1141"/>
                </a:cubicBezTo>
                <a:cubicBezTo>
                  <a:pt x="822" y="1116"/>
                  <a:pt x="858" y="1100"/>
                  <a:pt x="900" y="1099"/>
                </a:cubicBezTo>
                <a:cubicBezTo>
                  <a:pt x="900" y="1101"/>
                  <a:pt x="900" y="1104"/>
                  <a:pt x="900" y="1106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5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1267">
            <a:extLst>
              <a:ext uri="{FF2B5EF4-FFF2-40B4-BE49-F238E27FC236}">
                <a16:creationId xmlns:a16="http://schemas.microsoft.com/office/drawing/2014/main" id="{F434ADD1-B18D-4A0D-BB8D-1530A9F66FD6}"/>
              </a:ext>
            </a:extLst>
          </p:cNvPr>
          <p:cNvSpPr>
            <a:spLocks/>
          </p:cNvSpPr>
          <p:nvPr/>
        </p:nvSpPr>
        <p:spPr bwMode="auto">
          <a:xfrm>
            <a:off x="4793263" y="3976151"/>
            <a:ext cx="474348" cy="977295"/>
          </a:xfrm>
          <a:custGeom>
            <a:avLst/>
            <a:gdLst>
              <a:gd name="T0" fmla="*/ 165 w 918"/>
              <a:gd name="T1" fmla="*/ 1085 h 1891"/>
              <a:gd name="T2" fmla="*/ 26 w 918"/>
              <a:gd name="T3" fmla="*/ 731 h 1891"/>
              <a:gd name="T4" fmla="*/ 152 w 918"/>
              <a:gd name="T5" fmla="*/ 898 h 1891"/>
              <a:gd name="T6" fmla="*/ 82 w 918"/>
              <a:gd name="T7" fmla="*/ 555 h 1891"/>
              <a:gd name="T8" fmla="*/ 164 w 918"/>
              <a:gd name="T9" fmla="*/ 607 h 1891"/>
              <a:gd name="T10" fmla="*/ 218 w 918"/>
              <a:gd name="T11" fmla="*/ 572 h 1891"/>
              <a:gd name="T12" fmla="*/ 268 w 918"/>
              <a:gd name="T13" fmla="*/ 258 h 1891"/>
              <a:gd name="T14" fmla="*/ 337 w 918"/>
              <a:gd name="T15" fmla="*/ 359 h 1891"/>
              <a:gd name="T16" fmla="*/ 400 w 918"/>
              <a:gd name="T17" fmla="*/ 195 h 1891"/>
              <a:gd name="T18" fmla="*/ 414 w 918"/>
              <a:gd name="T19" fmla="*/ 218 h 1891"/>
              <a:gd name="T20" fmla="*/ 473 w 918"/>
              <a:gd name="T21" fmla="*/ 209 h 1891"/>
              <a:gd name="T22" fmla="*/ 534 w 918"/>
              <a:gd name="T23" fmla="*/ 80 h 1891"/>
              <a:gd name="T24" fmla="*/ 634 w 918"/>
              <a:gd name="T25" fmla="*/ 88 h 1891"/>
              <a:gd name="T26" fmla="*/ 643 w 918"/>
              <a:gd name="T27" fmla="*/ 107 h 1891"/>
              <a:gd name="T28" fmla="*/ 688 w 918"/>
              <a:gd name="T29" fmla="*/ 173 h 1891"/>
              <a:gd name="T30" fmla="*/ 494 w 918"/>
              <a:gd name="T31" fmla="*/ 214 h 1891"/>
              <a:gd name="T32" fmla="*/ 447 w 918"/>
              <a:gd name="T33" fmla="*/ 264 h 1891"/>
              <a:gd name="T34" fmla="*/ 545 w 918"/>
              <a:gd name="T35" fmla="*/ 305 h 1891"/>
              <a:gd name="T36" fmla="*/ 347 w 918"/>
              <a:gd name="T37" fmla="*/ 373 h 1891"/>
              <a:gd name="T38" fmla="*/ 405 w 918"/>
              <a:gd name="T39" fmla="*/ 459 h 1891"/>
              <a:gd name="T40" fmla="*/ 237 w 918"/>
              <a:gd name="T41" fmla="*/ 570 h 1891"/>
              <a:gd name="T42" fmla="*/ 327 w 918"/>
              <a:gd name="T43" fmla="*/ 601 h 1891"/>
              <a:gd name="T44" fmla="*/ 190 w 918"/>
              <a:gd name="T45" fmla="*/ 730 h 1891"/>
              <a:gd name="T46" fmla="*/ 274 w 918"/>
              <a:gd name="T47" fmla="*/ 758 h 1891"/>
              <a:gd name="T48" fmla="*/ 187 w 918"/>
              <a:gd name="T49" fmla="*/ 858 h 1891"/>
              <a:gd name="T50" fmla="*/ 318 w 918"/>
              <a:gd name="T51" fmla="*/ 805 h 1891"/>
              <a:gd name="T52" fmla="*/ 181 w 918"/>
              <a:gd name="T53" fmla="*/ 1083 h 1891"/>
              <a:gd name="T54" fmla="*/ 321 w 918"/>
              <a:gd name="T55" fmla="*/ 922 h 1891"/>
              <a:gd name="T56" fmla="*/ 199 w 918"/>
              <a:gd name="T57" fmla="*/ 1160 h 1891"/>
              <a:gd name="T58" fmla="*/ 342 w 918"/>
              <a:gd name="T59" fmla="*/ 1078 h 1891"/>
              <a:gd name="T60" fmla="*/ 271 w 918"/>
              <a:gd name="T61" fmla="*/ 1334 h 1891"/>
              <a:gd name="T62" fmla="*/ 390 w 918"/>
              <a:gd name="T63" fmla="*/ 1237 h 1891"/>
              <a:gd name="T64" fmla="*/ 384 w 918"/>
              <a:gd name="T65" fmla="*/ 1513 h 1891"/>
              <a:gd name="T66" fmla="*/ 430 w 918"/>
              <a:gd name="T67" fmla="*/ 1513 h 1891"/>
              <a:gd name="T68" fmla="*/ 541 w 918"/>
              <a:gd name="T69" fmla="*/ 1674 h 1891"/>
              <a:gd name="T70" fmla="*/ 624 w 918"/>
              <a:gd name="T71" fmla="*/ 1508 h 1891"/>
              <a:gd name="T72" fmla="*/ 776 w 918"/>
              <a:gd name="T73" fmla="*/ 1808 h 1891"/>
              <a:gd name="T74" fmla="*/ 903 w 918"/>
              <a:gd name="T75" fmla="*/ 1868 h 1891"/>
              <a:gd name="T76" fmla="*/ 654 w 918"/>
              <a:gd name="T77" fmla="*/ 1881 h 1891"/>
              <a:gd name="T78" fmla="*/ 397 w 918"/>
              <a:gd name="T79" fmla="*/ 1758 h 1891"/>
              <a:gd name="T80" fmla="*/ 538 w 918"/>
              <a:gd name="T81" fmla="*/ 1691 h 1891"/>
              <a:gd name="T82" fmla="*/ 185 w 918"/>
              <a:gd name="T83" fmla="*/ 1581 h 1891"/>
              <a:gd name="T84" fmla="*/ 460 w 918"/>
              <a:gd name="T85" fmla="*/ 1631 h 1891"/>
              <a:gd name="T86" fmla="*/ 361 w 918"/>
              <a:gd name="T87" fmla="*/ 1529 h 1891"/>
              <a:gd name="T88" fmla="*/ 70 w 918"/>
              <a:gd name="T89" fmla="*/ 1358 h 1891"/>
              <a:gd name="T90" fmla="*/ 316 w 918"/>
              <a:gd name="T91" fmla="*/ 1463 h 1891"/>
              <a:gd name="T92" fmla="*/ 13 w 918"/>
              <a:gd name="T93" fmla="*/ 1142 h 1891"/>
              <a:gd name="T94" fmla="*/ 217 w 918"/>
              <a:gd name="T95" fmla="*/ 1275 h 1891"/>
              <a:gd name="T96" fmla="*/ 2 w 918"/>
              <a:gd name="T97" fmla="*/ 945 h 1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18" h="1891">
                <a:moveTo>
                  <a:pt x="0" y="922"/>
                </a:moveTo>
                <a:cubicBezTo>
                  <a:pt x="27" y="924"/>
                  <a:pt x="51" y="936"/>
                  <a:pt x="73" y="951"/>
                </a:cubicBezTo>
                <a:cubicBezTo>
                  <a:pt x="107" y="975"/>
                  <a:pt x="129" y="1009"/>
                  <a:pt x="147" y="1046"/>
                </a:cubicBezTo>
                <a:cubicBezTo>
                  <a:pt x="153" y="1058"/>
                  <a:pt x="159" y="1071"/>
                  <a:pt x="165" y="1085"/>
                </a:cubicBezTo>
                <a:cubicBezTo>
                  <a:pt x="161" y="1047"/>
                  <a:pt x="157" y="1010"/>
                  <a:pt x="153" y="974"/>
                </a:cubicBezTo>
                <a:cubicBezTo>
                  <a:pt x="141" y="971"/>
                  <a:pt x="129" y="968"/>
                  <a:pt x="117" y="963"/>
                </a:cubicBezTo>
                <a:cubicBezTo>
                  <a:pt x="72" y="944"/>
                  <a:pt x="47" y="908"/>
                  <a:pt x="34" y="862"/>
                </a:cubicBezTo>
                <a:cubicBezTo>
                  <a:pt x="22" y="819"/>
                  <a:pt x="21" y="775"/>
                  <a:pt x="26" y="731"/>
                </a:cubicBezTo>
                <a:cubicBezTo>
                  <a:pt x="26" y="731"/>
                  <a:pt x="26" y="730"/>
                  <a:pt x="27" y="729"/>
                </a:cubicBezTo>
                <a:cubicBezTo>
                  <a:pt x="31" y="730"/>
                  <a:pt x="35" y="731"/>
                  <a:pt x="38" y="732"/>
                </a:cubicBezTo>
                <a:cubicBezTo>
                  <a:pt x="78" y="750"/>
                  <a:pt x="108" y="779"/>
                  <a:pt x="124" y="819"/>
                </a:cubicBezTo>
                <a:cubicBezTo>
                  <a:pt x="135" y="845"/>
                  <a:pt x="144" y="874"/>
                  <a:pt x="152" y="898"/>
                </a:cubicBezTo>
                <a:cubicBezTo>
                  <a:pt x="155" y="867"/>
                  <a:pt x="157" y="832"/>
                  <a:pt x="160" y="796"/>
                </a:cubicBezTo>
                <a:cubicBezTo>
                  <a:pt x="142" y="789"/>
                  <a:pt x="125" y="780"/>
                  <a:pt x="110" y="766"/>
                </a:cubicBezTo>
                <a:cubicBezTo>
                  <a:pt x="86" y="742"/>
                  <a:pt x="73" y="712"/>
                  <a:pt x="70" y="679"/>
                </a:cubicBezTo>
                <a:cubicBezTo>
                  <a:pt x="65" y="637"/>
                  <a:pt x="71" y="596"/>
                  <a:pt x="82" y="555"/>
                </a:cubicBezTo>
                <a:cubicBezTo>
                  <a:pt x="82" y="554"/>
                  <a:pt x="83" y="552"/>
                  <a:pt x="84" y="549"/>
                </a:cubicBezTo>
                <a:cubicBezTo>
                  <a:pt x="156" y="590"/>
                  <a:pt x="168" y="658"/>
                  <a:pt x="171" y="732"/>
                </a:cubicBezTo>
                <a:cubicBezTo>
                  <a:pt x="180" y="698"/>
                  <a:pt x="188" y="666"/>
                  <a:pt x="196" y="635"/>
                </a:cubicBezTo>
                <a:cubicBezTo>
                  <a:pt x="185" y="626"/>
                  <a:pt x="173" y="617"/>
                  <a:pt x="164" y="607"/>
                </a:cubicBezTo>
                <a:cubicBezTo>
                  <a:pt x="138" y="580"/>
                  <a:pt x="130" y="547"/>
                  <a:pt x="132" y="511"/>
                </a:cubicBezTo>
                <a:cubicBezTo>
                  <a:pt x="135" y="471"/>
                  <a:pt x="146" y="434"/>
                  <a:pt x="163" y="398"/>
                </a:cubicBezTo>
                <a:cubicBezTo>
                  <a:pt x="164" y="397"/>
                  <a:pt x="165" y="396"/>
                  <a:pt x="166" y="394"/>
                </a:cubicBezTo>
                <a:cubicBezTo>
                  <a:pt x="227" y="441"/>
                  <a:pt x="227" y="505"/>
                  <a:pt x="218" y="572"/>
                </a:cubicBezTo>
                <a:cubicBezTo>
                  <a:pt x="232" y="543"/>
                  <a:pt x="245" y="514"/>
                  <a:pt x="258" y="485"/>
                </a:cubicBezTo>
                <a:cubicBezTo>
                  <a:pt x="258" y="485"/>
                  <a:pt x="258" y="484"/>
                  <a:pt x="258" y="484"/>
                </a:cubicBezTo>
                <a:cubicBezTo>
                  <a:pt x="219" y="453"/>
                  <a:pt x="208" y="413"/>
                  <a:pt x="218" y="366"/>
                </a:cubicBezTo>
                <a:cubicBezTo>
                  <a:pt x="226" y="326"/>
                  <a:pt x="245" y="292"/>
                  <a:pt x="268" y="258"/>
                </a:cubicBezTo>
                <a:cubicBezTo>
                  <a:pt x="273" y="264"/>
                  <a:pt x="278" y="268"/>
                  <a:pt x="281" y="273"/>
                </a:cubicBezTo>
                <a:cubicBezTo>
                  <a:pt x="305" y="307"/>
                  <a:pt x="308" y="345"/>
                  <a:pt x="300" y="384"/>
                </a:cubicBezTo>
                <a:cubicBezTo>
                  <a:pt x="297" y="400"/>
                  <a:pt x="292" y="415"/>
                  <a:pt x="288" y="432"/>
                </a:cubicBezTo>
                <a:cubicBezTo>
                  <a:pt x="305" y="407"/>
                  <a:pt x="321" y="383"/>
                  <a:pt x="337" y="359"/>
                </a:cubicBezTo>
                <a:cubicBezTo>
                  <a:pt x="324" y="345"/>
                  <a:pt x="314" y="329"/>
                  <a:pt x="311" y="309"/>
                </a:cubicBezTo>
                <a:cubicBezTo>
                  <a:pt x="307" y="287"/>
                  <a:pt x="309" y="266"/>
                  <a:pt x="317" y="246"/>
                </a:cubicBezTo>
                <a:cubicBezTo>
                  <a:pt x="331" y="210"/>
                  <a:pt x="354" y="179"/>
                  <a:pt x="381" y="151"/>
                </a:cubicBezTo>
                <a:cubicBezTo>
                  <a:pt x="391" y="164"/>
                  <a:pt x="397" y="179"/>
                  <a:pt x="400" y="195"/>
                </a:cubicBezTo>
                <a:cubicBezTo>
                  <a:pt x="407" y="228"/>
                  <a:pt x="397" y="258"/>
                  <a:pt x="384" y="288"/>
                </a:cubicBezTo>
                <a:cubicBezTo>
                  <a:pt x="381" y="296"/>
                  <a:pt x="377" y="303"/>
                  <a:pt x="374" y="312"/>
                </a:cubicBezTo>
                <a:cubicBezTo>
                  <a:pt x="392" y="292"/>
                  <a:pt x="410" y="272"/>
                  <a:pt x="428" y="253"/>
                </a:cubicBezTo>
                <a:cubicBezTo>
                  <a:pt x="423" y="241"/>
                  <a:pt x="417" y="230"/>
                  <a:pt x="414" y="218"/>
                </a:cubicBezTo>
                <a:cubicBezTo>
                  <a:pt x="407" y="187"/>
                  <a:pt x="418" y="160"/>
                  <a:pt x="435" y="134"/>
                </a:cubicBezTo>
                <a:cubicBezTo>
                  <a:pt x="451" y="109"/>
                  <a:pt x="472" y="88"/>
                  <a:pt x="495" y="69"/>
                </a:cubicBezTo>
                <a:cubicBezTo>
                  <a:pt x="496" y="68"/>
                  <a:pt x="498" y="67"/>
                  <a:pt x="501" y="65"/>
                </a:cubicBezTo>
                <a:cubicBezTo>
                  <a:pt x="527" y="120"/>
                  <a:pt x="502" y="165"/>
                  <a:pt x="473" y="209"/>
                </a:cubicBezTo>
                <a:cubicBezTo>
                  <a:pt x="475" y="208"/>
                  <a:pt x="476" y="207"/>
                  <a:pt x="477" y="206"/>
                </a:cubicBezTo>
                <a:cubicBezTo>
                  <a:pt x="493" y="194"/>
                  <a:pt x="508" y="181"/>
                  <a:pt x="523" y="168"/>
                </a:cubicBezTo>
                <a:cubicBezTo>
                  <a:pt x="527" y="165"/>
                  <a:pt x="529" y="162"/>
                  <a:pt x="526" y="156"/>
                </a:cubicBezTo>
                <a:cubicBezTo>
                  <a:pt x="515" y="129"/>
                  <a:pt x="520" y="104"/>
                  <a:pt x="534" y="80"/>
                </a:cubicBezTo>
                <a:cubicBezTo>
                  <a:pt x="549" y="54"/>
                  <a:pt x="593" y="14"/>
                  <a:pt x="622" y="0"/>
                </a:cubicBezTo>
                <a:cubicBezTo>
                  <a:pt x="631" y="23"/>
                  <a:pt x="630" y="46"/>
                  <a:pt x="620" y="66"/>
                </a:cubicBezTo>
                <a:cubicBezTo>
                  <a:pt x="610" y="86"/>
                  <a:pt x="596" y="105"/>
                  <a:pt x="583" y="126"/>
                </a:cubicBezTo>
                <a:cubicBezTo>
                  <a:pt x="601" y="113"/>
                  <a:pt x="620" y="103"/>
                  <a:pt x="634" y="88"/>
                </a:cubicBezTo>
                <a:cubicBezTo>
                  <a:pt x="676" y="41"/>
                  <a:pt x="728" y="14"/>
                  <a:pt x="789" y="7"/>
                </a:cubicBezTo>
                <a:cubicBezTo>
                  <a:pt x="805" y="5"/>
                  <a:pt x="821" y="5"/>
                  <a:pt x="840" y="4"/>
                </a:cubicBezTo>
                <a:cubicBezTo>
                  <a:pt x="837" y="7"/>
                  <a:pt x="836" y="9"/>
                  <a:pt x="835" y="10"/>
                </a:cubicBezTo>
                <a:cubicBezTo>
                  <a:pt x="780" y="60"/>
                  <a:pt x="717" y="94"/>
                  <a:pt x="643" y="107"/>
                </a:cubicBezTo>
                <a:cubicBezTo>
                  <a:pt x="641" y="107"/>
                  <a:pt x="639" y="108"/>
                  <a:pt x="637" y="109"/>
                </a:cubicBezTo>
                <a:cubicBezTo>
                  <a:pt x="622" y="118"/>
                  <a:pt x="608" y="127"/>
                  <a:pt x="594" y="136"/>
                </a:cubicBezTo>
                <a:cubicBezTo>
                  <a:pt x="640" y="122"/>
                  <a:pt x="684" y="119"/>
                  <a:pt x="722" y="159"/>
                </a:cubicBezTo>
                <a:cubicBezTo>
                  <a:pt x="710" y="164"/>
                  <a:pt x="699" y="169"/>
                  <a:pt x="688" y="173"/>
                </a:cubicBezTo>
                <a:cubicBezTo>
                  <a:pt x="658" y="185"/>
                  <a:pt x="627" y="195"/>
                  <a:pt x="593" y="193"/>
                </a:cubicBezTo>
                <a:cubicBezTo>
                  <a:pt x="576" y="192"/>
                  <a:pt x="561" y="187"/>
                  <a:pt x="546" y="178"/>
                </a:cubicBezTo>
                <a:cubicBezTo>
                  <a:pt x="542" y="175"/>
                  <a:pt x="539" y="176"/>
                  <a:pt x="534" y="179"/>
                </a:cubicBezTo>
                <a:cubicBezTo>
                  <a:pt x="521" y="191"/>
                  <a:pt x="507" y="202"/>
                  <a:pt x="494" y="214"/>
                </a:cubicBezTo>
                <a:cubicBezTo>
                  <a:pt x="541" y="193"/>
                  <a:pt x="587" y="188"/>
                  <a:pt x="632" y="225"/>
                </a:cubicBezTo>
                <a:cubicBezTo>
                  <a:pt x="615" y="234"/>
                  <a:pt x="601" y="243"/>
                  <a:pt x="585" y="250"/>
                </a:cubicBezTo>
                <a:cubicBezTo>
                  <a:pt x="563" y="261"/>
                  <a:pt x="540" y="271"/>
                  <a:pt x="515" y="274"/>
                </a:cubicBezTo>
                <a:cubicBezTo>
                  <a:pt x="491" y="277"/>
                  <a:pt x="469" y="274"/>
                  <a:pt x="447" y="264"/>
                </a:cubicBezTo>
                <a:cubicBezTo>
                  <a:pt x="445" y="263"/>
                  <a:pt x="440" y="264"/>
                  <a:pt x="439" y="265"/>
                </a:cubicBezTo>
                <a:cubicBezTo>
                  <a:pt x="425" y="280"/>
                  <a:pt x="411" y="295"/>
                  <a:pt x="397" y="311"/>
                </a:cubicBezTo>
                <a:cubicBezTo>
                  <a:pt x="420" y="297"/>
                  <a:pt x="443" y="286"/>
                  <a:pt x="470" y="284"/>
                </a:cubicBezTo>
                <a:cubicBezTo>
                  <a:pt x="497" y="282"/>
                  <a:pt x="522" y="289"/>
                  <a:pt x="545" y="305"/>
                </a:cubicBezTo>
                <a:cubicBezTo>
                  <a:pt x="541" y="309"/>
                  <a:pt x="538" y="311"/>
                  <a:pt x="534" y="314"/>
                </a:cubicBezTo>
                <a:cubicBezTo>
                  <a:pt x="509" y="334"/>
                  <a:pt x="482" y="352"/>
                  <a:pt x="453" y="364"/>
                </a:cubicBezTo>
                <a:cubicBezTo>
                  <a:pt x="422" y="377"/>
                  <a:pt x="391" y="379"/>
                  <a:pt x="359" y="369"/>
                </a:cubicBezTo>
                <a:cubicBezTo>
                  <a:pt x="353" y="368"/>
                  <a:pt x="350" y="368"/>
                  <a:pt x="347" y="373"/>
                </a:cubicBezTo>
                <a:cubicBezTo>
                  <a:pt x="337" y="389"/>
                  <a:pt x="326" y="404"/>
                  <a:pt x="316" y="420"/>
                </a:cubicBezTo>
                <a:cubicBezTo>
                  <a:pt x="314" y="422"/>
                  <a:pt x="313" y="424"/>
                  <a:pt x="312" y="427"/>
                </a:cubicBezTo>
                <a:cubicBezTo>
                  <a:pt x="359" y="386"/>
                  <a:pt x="409" y="371"/>
                  <a:pt x="468" y="400"/>
                </a:cubicBezTo>
                <a:cubicBezTo>
                  <a:pt x="449" y="423"/>
                  <a:pt x="428" y="442"/>
                  <a:pt x="405" y="459"/>
                </a:cubicBezTo>
                <a:cubicBezTo>
                  <a:pt x="388" y="471"/>
                  <a:pt x="370" y="483"/>
                  <a:pt x="350" y="488"/>
                </a:cubicBezTo>
                <a:cubicBezTo>
                  <a:pt x="338" y="491"/>
                  <a:pt x="325" y="494"/>
                  <a:pt x="312" y="494"/>
                </a:cubicBezTo>
                <a:cubicBezTo>
                  <a:pt x="300" y="495"/>
                  <a:pt x="287" y="493"/>
                  <a:pt x="273" y="492"/>
                </a:cubicBezTo>
                <a:cubicBezTo>
                  <a:pt x="262" y="518"/>
                  <a:pt x="249" y="544"/>
                  <a:pt x="237" y="570"/>
                </a:cubicBezTo>
                <a:cubicBezTo>
                  <a:pt x="238" y="571"/>
                  <a:pt x="238" y="571"/>
                  <a:pt x="239" y="571"/>
                </a:cubicBezTo>
                <a:cubicBezTo>
                  <a:pt x="280" y="516"/>
                  <a:pt x="331" y="491"/>
                  <a:pt x="402" y="514"/>
                </a:cubicBezTo>
                <a:cubicBezTo>
                  <a:pt x="397" y="520"/>
                  <a:pt x="394" y="526"/>
                  <a:pt x="390" y="532"/>
                </a:cubicBezTo>
                <a:cubicBezTo>
                  <a:pt x="372" y="557"/>
                  <a:pt x="351" y="581"/>
                  <a:pt x="327" y="601"/>
                </a:cubicBezTo>
                <a:cubicBezTo>
                  <a:pt x="296" y="627"/>
                  <a:pt x="261" y="639"/>
                  <a:pt x="221" y="638"/>
                </a:cubicBezTo>
                <a:cubicBezTo>
                  <a:pt x="215" y="638"/>
                  <a:pt x="212" y="640"/>
                  <a:pt x="211" y="646"/>
                </a:cubicBezTo>
                <a:cubicBezTo>
                  <a:pt x="204" y="672"/>
                  <a:pt x="197" y="699"/>
                  <a:pt x="190" y="725"/>
                </a:cubicBezTo>
                <a:cubicBezTo>
                  <a:pt x="190" y="727"/>
                  <a:pt x="190" y="728"/>
                  <a:pt x="190" y="730"/>
                </a:cubicBezTo>
                <a:cubicBezTo>
                  <a:pt x="209" y="690"/>
                  <a:pt x="235" y="657"/>
                  <a:pt x="279" y="643"/>
                </a:cubicBezTo>
                <a:cubicBezTo>
                  <a:pt x="302" y="635"/>
                  <a:pt x="332" y="633"/>
                  <a:pt x="353" y="640"/>
                </a:cubicBezTo>
                <a:cubicBezTo>
                  <a:pt x="348" y="649"/>
                  <a:pt x="344" y="659"/>
                  <a:pt x="340" y="668"/>
                </a:cubicBezTo>
                <a:cubicBezTo>
                  <a:pt x="322" y="701"/>
                  <a:pt x="302" y="733"/>
                  <a:pt x="274" y="758"/>
                </a:cubicBezTo>
                <a:cubicBezTo>
                  <a:pt x="249" y="781"/>
                  <a:pt x="219" y="793"/>
                  <a:pt x="185" y="797"/>
                </a:cubicBezTo>
                <a:cubicBezTo>
                  <a:pt x="180" y="798"/>
                  <a:pt x="177" y="798"/>
                  <a:pt x="176" y="804"/>
                </a:cubicBezTo>
                <a:cubicBezTo>
                  <a:pt x="174" y="837"/>
                  <a:pt x="171" y="870"/>
                  <a:pt x="169" y="904"/>
                </a:cubicBezTo>
                <a:cubicBezTo>
                  <a:pt x="175" y="888"/>
                  <a:pt x="180" y="872"/>
                  <a:pt x="187" y="858"/>
                </a:cubicBezTo>
                <a:cubicBezTo>
                  <a:pt x="213" y="804"/>
                  <a:pt x="257" y="778"/>
                  <a:pt x="316" y="777"/>
                </a:cubicBezTo>
                <a:cubicBezTo>
                  <a:pt x="318" y="777"/>
                  <a:pt x="319" y="777"/>
                  <a:pt x="321" y="777"/>
                </a:cubicBezTo>
                <a:cubicBezTo>
                  <a:pt x="322" y="777"/>
                  <a:pt x="323" y="778"/>
                  <a:pt x="325" y="778"/>
                </a:cubicBezTo>
                <a:cubicBezTo>
                  <a:pt x="322" y="787"/>
                  <a:pt x="320" y="796"/>
                  <a:pt x="318" y="805"/>
                </a:cubicBezTo>
                <a:cubicBezTo>
                  <a:pt x="308" y="837"/>
                  <a:pt x="295" y="869"/>
                  <a:pt x="276" y="897"/>
                </a:cubicBezTo>
                <a:cubicBezTo>
                  <a:pt x="252" y="935"/>
                  <a:pt x="218" y="958"/>
                  <a:pt x="177" y="971"/>
                </a:cubicBezTo>
                <a:cubicBezTo>
                  <a:pt x="172" y="972"/>
                  <a:pt x="170" y="973"/>
                  <a:pt x="171" y="979"/>
                </a:cubicBezTo>
                <a:cubicBezTo>
                  <a:pt x="174" y="1013"/>
                  <a:pt x="178" y="1048"/>
                  <a:pt x="181" y="1083"/>
                </a:cubicBezTo>
                <a:cubicBezTo>
                  <a:pt x="182" y="1083"/>
                  <a:pt x="183" y="1083"/>
                  <a:pt x="183" y="1083"/>
                </a:cubicBezTo>
                <a:cubicBezTo>
                  <a:pt x="185" y="1074"/>
                  <a:pt x="185" y="1064"/>
                  <a:pt x="187" y="1055"/>
                </a:cubicBezTo>
                <a:cubicBezTo>
                  <a:pt x="188" y="1045"/>
                  <a:pt x="190" y="1036"/>
                  <a:pt x="193" y="1027"/>
                </a:cubicBezTo>
                <a:cubicBezTo>
                  <a:pt x="211" y="963"/>
                  <a:pt x="262" y="927"/>
                  <a:pt x="321" y="922"/>
                </a:cubicBezTo>
                <a:cubicBezTo>
                  <a:pt x="320" y="934"/>
                  <a:pt x="319" y="946"/>
                  <a:pt x="317" y="958"/>
                </a:cubicBezTo>
                <a:cubicBezTo>
                  <a:pt x="313" y="991"/>
                  <a:pt x="306" y="1023"/>
                  <a:pt x="293" y="1054"/>
                </a:cubicBezTo>
                <a:cubicBezTo>
                  <a:pt x="276" y="1096"/>
                  <a:pt x="245" y="1128"/>
                  <a:pt x="204" y="1148"/>
                </a:cubicBezTo>
                <a:cubicBezTo>
                  <a:pt x="198" y="1151"/>
                  <a:pt x="197" y="1154"/>
                  <a:pt x="199" y="1160"/>
                </a:cubicBezTo>
                <a:cubicBezTo>
                  <a:pt x="210" y="1195"/>
                  <a:pt x="222" y="1230"/>
                  <a:pt x="233" y="1266"/>
                </a:cubicBezTo>
                <a:cubicBezTo>
                  <a:pt x="233" y="1268"/>
                  <a:pt x="235" y="1270"/>
                  <a:pt x="235" y="1271"/>
                </a:cubicBezTo>
                <a:cubicBezTo>
                  <a:pt x="235" y="1252"/>
                  <a:pt x="233" y="1233"/>
                  <a:pt x="233" y="1214"/>
                </a:cubicBezTo>
                <a:cubicBezTo>
                  <a:pt x="235" y="1150"/>
                  <a:pt x="280" y="1094"/>
                  <a:pt x="342" y="1078"/>
                </a:cubicBezTo>
                <a:cubicBezTo>
                  <a:pt x="343" y="1077"/>
                  <a:pt x="343" y="1078"/>
                  <a:pt x="345" y="1078"/>
                </a:cubicBezTo>
                <a:cubicBezTo>
                  <a:pt x="346" y="1091"/>
                  <a:pt x="348" y="1104"/>
                  <a:pt x="349" y="1117"/>
                </a:cubicBezTo>
                <a:cubicBezTo>
                  <a:pt x="351" y="1153"/>
                  <a:pt x="351" y="1189"/>
                  <a:pt x="342" y="1225"/>
                </a:cubicBezTo>
                <a:cubicBezTo>
                  <a:pt x="332" y="1270"/>
                  <a:pt x="307" y="1306"/>
                  <a:pt x="271" y="1334"/>
                </a:cubicBezTo>
                <a:cubicBezTo>
                  <a:pt x="269" y="1336"/>
                  <a:pt x="267" y="1337"/>
                  <a:pt x="265" y="1339"/>
                </a:cubicBezTo>
                <a:cubicBezTo>
                  <a:pt x="285" y="1380"/>
                  <a:pt x="307" y="1419"/>
                  <a:pt x="334" y="1457"/>
                </a:cubicBezTo>
                <a:cubicBezTo>
                  <a:pt x="328" y="1439"/>
                  <a:pt x="323" y="1422"/>
                  <a:pt x="319" y="1405"/>
                </a:cubicBezTo>
                <a:cubicBezTo>
                  <a:pt x="302" y="1336"/>
                  <a:pt x="329" y="1273"/>
                  <a:pt x="390" y="1237"/>
                </a:cubicBezTo>
                <a:cubicBezTo>
                  <a:pt x="393" y="1235"/>
                  <a:pt x="397" y="1233"/>
                  <a:pt x="402" y="1230"/>
                </a:cubicBezTo>
                <a:cubicBezTo>
                  <a:pt x="408" y="1254"/>
                  <a:pt x="416" y="1277"/>
                  <a:pt x="421" y="1300"/>
                </a:cubicBezTo>
                <a:cubicBezTo>
                  <a:pt x="429" y="1333"/>
                  <a:pt x="434" y="1366"/>
                  <a:pt x="431" y="1399"/>
                </a:cubicBezTo>
                <a:cubicBezTo>
                  <a:pt x="428" y="1442"/>
                  <a:pt x="411" y="1480"/>
                  <a:pt x="384" y="1513"/>
                </a:cubicBezTo>
                <a:cubicBezTo>
                  <a:pt x="383" y="1514"/>
                  <a:pt x="381" y="1516"/>
                  <a:pt x="379" y="1518"/>
                </a:cubicBezTo>
                <a:cubicBezTo>
                  <a:pt x="409" y="1554"/>
                  <a:pt x="441" y="1588"/>
                  <a:pt x="478" y="1619"/>
                </a:cubicBezTo>
                <a:cubicBezTo>
                  <a:pt x="474" y="1614"/>
                  <a:pt x="470" y="1609"/>
                  <a:pt x="467" y="1604"/>
                </a:cubicBezTo>
                <a:cubicBezTo>
                  <a:pt x="448" y="1576"/>
                  <a:pt x="434" y="1547"/>
                  <a:pt x="430" y="1513"/>
                </a:cubicBezTo>
                <a:cubicBezTo>
                  <a:pt x="422" y="1455"/>
                  <a:pt x="450" y="1403"/>
                  <a:pt x="491" y="1374"/>
                </a:cubicBezTo>
                <a:cubicBezTo>
                  <a:pt x="524" y="1429"/>
                  <a:pt x="554" y="1485"/>
                  <a:pt x="564" y="1550"/>
                </a:cubicBezTo>
                <a:cubicBezTo>
                  <a:pt x="571" y="1591"/>
                  <a:pt x="563" y="1630"/>
                  <a:pt x="545" y="1668"/>
                </a:cubicBezTo>
                <a:cubicBezTo>
                  <a:pt x="544" y="1670"/>
                  <a:pt x="543" y="1672"/>
                  <a:pt x="541" y="1674"/>
                </a:cubicBezTo>
                <a:cubicBezTo>
                  <a:pt x="585" y="1708"/>
                  <a:pt x="632" y="1737"/>
                  <a:pt x="682" y="1762"/>
                </a:cubicBezTo>
                <a:cubicBezTo>
                  <a:pt x="680" y="1760"/>
                  <a:pt x="677" y="1758"/>
                  <a:pt x="675" y="1756"/>
                </a:cubicBezTo>
                <a:cubicBezTo>
                  <a:pt x="648" y="1733"/>
                  <a:pt x="624" y="1709"/>
                  <a:pt x="607" y="1678"/>
                </a:cubicBezTo>
                <a:cubicBezTo>
                  <a:pt x="577" y="1624"/>
                  <a:pt x="584" y="1556"/>
                  <a:pt x="624" y="1508"/>
                </a:cubicBezTo>
                <a:cubicBezTo>
                  <a:pt x="631" y="1515"/>
                  <a:pt x="637" y="1521"/>
                  <a:pt x="643" y="1527"/>
                </a:cubicBezTo>
                <a:cubicBezTo>
                  <a:pt x="681" y="1565"/>
                  <a:pt x="715" y="1605"/>
                  <a:pt x="742" y="1650"/>
                </a:cubicBezTo>
                <a:cubicBezTo>
                  <a:pt x="770" y="1697"/>
                  <a:pt x="780" y="1747"/>
                  <a:pt x="770" y="1800"/>
                </a:cubicBezTo>
                <a:cubicBezTo>
                  <a:pt x="769" y="1806"/>
                  <a:pt x="773" y="1807"/>
                  <a:pt x="776" y="1808"/>
                </a:cubicBezTo>
                <a:cubicBezTo>
                  <a:pt x="817" y="1822"/>
                  <a:pt x="858" y="1837"/>
                  <a:pt x="900" y="1851"/>
                </a:cubicBezTo>
                <a:cubicBezTo>
                  <a:pt x="902" y="1852"/>
                  <a:pt x="905" y="1853"/>
                  <a:pt x="908" y="1853"/>
                </a:cubicBezTo>
                <a:cubicBezTo>
                  <a:pt x="913" y="1855"/>
                  <a:pt x="918" y="1858"/>
                  <a:pt x="915" y="1864"/>
                </a:cubicBezTo>
                <a:cubicBezTo>
                  <a:pt x="913" y="1870"/>
                  <a:pt x="909" y="1870"/>
                  <a:pt x="903" y="1868"/>
                </a:cubicBezTo>
                <a:cubicBezTo>
                  <a:pt x="890" y="1864"/>
                  <a:pt x="877" y="1861"/>
                  <a:pt x="864" y="1856"/>
                </a:cubicBezTo>
                <a:cubicBezTo>
                  <a:pt x="832" y="1845"/>
                  <a:pt x="801" y="1834"/>
                  <a:pt x="770" y="1822"/>
                </a:cubicBezTo>
                <a:cubicBezTo>
                  <a:pt x="764" y="1820"/>
                  <a:pt x="762" y="1820"/>
                  <a:pt x="758" y="1825"/>
                </a:cubicBezTo>
                <a:cubicBezTo>
                  <a:pt x="731" y="1857"/>
                  <a:pt x="695" y="1874"/>
                  <a:pt x="654" y="1881"/>
                </a:cubicBezTo>
                <a:cubicBezTo>
                  <a:pt x="590" y="1891"/>
                  <a:pt x="531" y="1875"/>
                  <a:pt x="473" y="1850"/>
                </a:cubicBezTo>
                <a:cubicBezTo>
                  <a:pt x="436" y="1833"/>
                  <a:pt x="401" y="1813"/>
                  <a:pt x="368" y="1789"/>
                </a:cubicBezTo>
                <a:cubicBezTo>
                  <a:pt x="364" y="1787"/>
                  <a:pt x="361" y="1783"/>
                  <a:pt x="356" y="1780"/>
                </a:cubicBezTo>
                <a:cubicBezTo>
                  <a:pt x="369" y="1770"/>
                  <a:pt x="383" y="1763"/>
                  <a:pt x="397" y="1758"/>
                </a:cubicBezTo>
                <a:cubicBezTo>
                  <a:pt x="449" y="1738"/>
                  <a:pt x="501" y="1736"/>
                  <a:pt x="555" y="1749"/>
                </a:cubicBezTo>
                <a:cubicBezTo>
                  <a:pt x="597" y="1758"/>
                  <a:pt x="639" y="1770"/>
                  <a:pt x="682" y="1782"/>
                </a:cubicBezTo>
                <a:cubicBezTo>
                  <a:pt x="678" y="1780"/>
                  <a:pt x="675" y="1778"/>
                  <a:pt x="671" y="1776"/>
                </a:cubicBezTo>
                <a:cubicBezTo>
                  <a:pt x="624" y="1751"/>
                  <a:pt x="580" y="1723"/>
                  <a:pt x="538" y="1691"/>
                </a:cubicBezTo>
                <a:cubicBezTo>
                  <a:pt x="533" y="1687"/>
                  <a:pt x="529" y="1687"/>
                  <a:pt x="524" y="1691"/>
                </a:cubicBezTo>
                <a:cubicBezTo>
                  <a:pt x="484" y="1719"/>
                  <a:pt x="440" y="1726"/>
                  <a:pt x="392" y="1718"/>
                </a:cubicBezTo>
                <a:cubicBezTo>
                  <a:pt x="347" y="1710"/>
                  <a:pt x="308" y="1689"/>
                  <a:pt x="272" y="1662"/>
                </a:cubicBezTo>
                <a:cubicBezTo>
                  <a:pt x="240" y="1638"/>
                  <a:pt x="211" y="1611"/>
                  <a:pt x="185" y="1581"/>
                </a:cubicBezTo>
                <a:cubicBezTo>
                  <a:pt x="183" y="1578"/>
                  <a:pt x="181" y="1575"/>
                  <a:pt x="178" y="1571"/>
                </a:cubicBezTo>
                <a:cubicBezTo>
                  <a:pt x="188" y="1568"/>
                  <a:pt x="198" y="1564"/>
                  <a:pt x="207" y="1562"/>
                </a:cubicBezTo>
                <a:cubicBezTo>
                  <a:pt x="263" y="1549"/>
                  <a:pt x="317" y="1557"/>
                  <a:pt x="368" y="1582"/>
                </a:cubicBezTo>
                <a:cubicBezTo>
                  <a:pt x="399" y="1597"/>
                  <a:pt x="429" y="1614"/>
                  <a:pt x="460" y="1631"/>
                </a:cubicBezTo>
                <a:cubicBezTo>
                  <a:pt x="462" y="1632"/>
                  <a:pt x="464" y="1633"/>
                  <a:pt x="467" y="1633"/>
                </a:cubicBezTo>
                <a:cubicBezTo>
                  <a:pt x="459" y="1625"/>
                  <a:pt x="450" y="1618"/>
                  <a:pt x="442" y="1610"/>
                </a:cubicBezTo>
                <a:cubicBezTo>
                  <a:pt x="418" y="1584"/>
                  <a:pt x="394" y="1558"/>
                  <a:pt x="370" y="1532"/>
                </a:cubicBezTo>
                <a:cubicBezTo>
                  <a:pt x="367" y="1528"/>
                  <a:pt x="365" y="1527"/>
                  <a:pt x="361" y="1529"/>
                </a:cubicBezTo>
                <a:cubicBezTo>
                  <a:pt x="311" y="1551"/>
                  <a:pt x="262" y="1546"/>
                  <a:pt x="215" y="1522"/>
                </a:cubicBezTo>
                <a:cubicBezTo>
                  <a:pt x="171" y="1499"/>
                  <a:pt x="138" y="1464"/>
                  <a:pt x="110" y="1425"/>
                </a:cubicBezTo>
                <a:cubicBezTo>
                  <a:pt x="97" y="1406"/>
                  <a:pt x="86" y="1385"/>
                  <a:pt x="74" y="1366"/>
                </a:cubicBezTo>
                <a:cubicBezTo>
                  <a:pt x="72" y="1364"/>
                  <a:pt x="72" y="1361"/>
                  <a:pt x="70" y="1358"/>
                </a:cubicBezTo>
                <a:cubicBezTo>
                  <a:pt x="90" y="1353"/>
                  <a:pt x="108" y="1353"/>
                  <a:pt x="127" y="1355"/>
                </a:cubicBezTo>
                <a:cubicBezTo>
                  <a:pt x="174" y="1359"/>
                  <a:pt x="216" y="1379"/>
                  <a:pt x="252" y="1408"/>
                </a:cubicBezTo>
                <a:cubicBezTo>
                  <a:pt x="273" y="1425"/>
                  <a:pt x="293" y="1443"/>
                  <a:pt x="314" y="1461"/>
                </a:cubicBezTo>
                <a:cubicBezTo>
                  <a:pt x="315" y="1462"/>
                  <a:pt x="316" y="1463"/>
                  <a:pt x="316" y="1463"/>
                </a:cubicBezTo>
                <a:cubicBezTo>
                  <a:pt x="294" y="1424"/>
                  <a:pt x="271" y="1386"/>
                  <a:pt x="248" y="1346"/>
                </a:cubicBezTo>
                <a:cubicBezTo>
                  <a:pt x="227" y="1351"/>
                  <a:pt x="204" y="1352"/>
                  <a:pt x="182" y="1347"/>
                </a:cubicBezTo>
                <a:cubicBezTo>
                  <a:pt x="138" y="1337"/>
                  <a:pt x="104" y="1312"/>
                  <a:pt x="78" y="1278"/>
                </a:cubicBezTo>
                <a:cubicBezTo>
                  <a:pt x="47" y="1237"/>
                  <a:pt x="27" y="1191"/>
                  <a:pt x="13" y="1142"/>
                </a:cubicBezTo>
                <a:cubicBezTo>
                  <a:pt x="13" y="1141"/>
                  <a:pt x="13" y="1139"/>
                  <a:pt x="12" y="1135"/>
                </a:cubicBezTo>
                <a:cubicBezTo>
                  <a:pt x="26" y="1137"/>
                  <a:pt x="40" y="1138"/>
                  <a:pt x="53" y="1141"/>
                </a:cubicBezTo>
                <a:cubicBezTo>
                  <a:pt x="105" y="1152"/>
                  <a:pt x="145" y="1182"/>
                  <a:pt x="177" y="1222"/>
                </a:cubicBezTo>
                <a:cubicBezTo>
                  <a:pt x="191" y="1240"/>
                  <a:pt x="205" y="1258"/>
                  <a:pt x="217" y="1275"/>
                </a:cubicBezTo>
                <a:cubicBezTo>
                  <a:pt x="205" y="1237"/>
                  <a:pt x="192" y="1197"/>
                  <a:pt x="180" y="1156"/>
                </a:cubicBezTo>
                <a:cubicBezTo>
                  <a:pt x="168" y="1155"/>
                  <a:pt x="156" y="1155"/>
                  <a:pt x="144" y="1152"/>
                </a:cubicBezTo>
                <a:cubicBezTo>
                  <a:pt x="97" y="1142"/>
                  <a:pt x="64" y="1114"/>
                  <a:pt x="40" y="1073"/>
                </a:cubicBezTo>
                <a:cubicBezTo>
                  <a:pt x="18" y="1033"/>
                  <a:pt x="8" y="990"/>
                  <a:pt x="2" y="945"/>
                </a:cubicBezTo>
                <a:cubicBezTo>
                  <a:pt x="1" y="942"/>
                  <a:pt x="1" y="940"/>
                  <a:pt x="0" y="937"/>
                </a:cubicBezTo>
                <a:cubicBezTo>
                  <a:pt x="0" y="932"/>
                  <a:pt x="0" y="927"/>
                  <a:pt x="0" y="9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5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5010236" y="3930635"/>
            <a:ext cx="2356886" cy="9725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年荣获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“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最佳团队奖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”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575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优秀伙伴</a:t>
            </a:r>
          </a:p>
        </p:txBody>
      </p:sp>
      <p:sp>
        <p:nvSpPr>
          <p:cNvPr id="18" name="圆角矩形 16">
            <a:extLst>
              <a:ext uri="{FF2B5EF4-FFF2-40B4-BE49-F238E27FC236}">
                <a16:creationId xmlns:a16="http://schemas.microsoft.com/office/drawing/2014/main" id="{F8DE9017-B482-48E5-850A-F5CB74A922B9}"/>
              </a:ext>
            </a:extLst>
          </p:cNvPr>
          <p:cNvSpPr/>
          <p:nvPr/>
        </p:nvSpPr>
        <p:spPr>
          <a:xfrm>
            <a:off x="3075796" y="2095500"/>
            <a:ext cx="8455804" cy="3511670"/>
          </a:xfrm>
          <a:prstGeom prst="roundRect">
            <a:avLst>
              <a:gd name="adj" fmla="val 3937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9" t="12643" r="12532" b="23437"/>
          <a:stretch/>
        </p:blipFill>
        <p:spPr>
          <a:xfrm>
            <a:off x="746975" y="1533525"/>
            <a:ext cx="3171737" cy="434340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4214639" y="2377541"/>
            <a:ext cx="564070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王富贵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4214639" y="2900761"/>
            <a:ext cx="7012161" cy="26130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在这个文本框中的内容你可根据情况调整文字大小、间距、文字颜色。在这个文本框中的内容你可根据情况调整文字大小、间距、文字颜色。</a:t>
            </a:r>
            <a:endParaRPr lang="en-US" altLang="zh-CN" spc="1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8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53638" y="371941"/>
            <a:ext cx="68652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400" dirty="0">
                <a:gradFill>
                  <a:gsLst>
                    <a:gs pos="64000">
                      <a:schemeClr val="bg1"/>
                    </a:gs>
                    <a:gs pos="100000">
                      <a:schemeClr val="bg1"/>
                    </a:gs>
                    <a:gs pos="0">
                      <a:schemeClr val="accent3"/>
                    </a:gs>
                  </a:gsLst>
                  <a:lin ang="5400000" scaled="0"/>
                </a:gradFill>
                <a:latin typeface="+mj-lt"/>
              </a:rPr>
              <a:t>03</a:t>
            </a:r>
            <a:endParaRPr lang="zh-CN" altLang="en-US" sz="34400" dirty="0">
              <a:gradFill>
                <a:gsLst>
                  <a:gs pos="64000">
                    <a:schemeClr val="bg1"/>
                  </a:gs>
                  <a:gs pos="100000">
                    <a:schemeClr val="bg1"/>
                  </a:gs>
                  <a:gs pos="0">
                    <a:schemeClr val="accent3"/>
                  </a:gs>
                </a:gsLst>
                <a:lin ang="5400000" scaled="0"/>
              </a:gradFill>
              <a:latin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7115" y="3064986"/>
            <a:ext cx="5799668" cy="1015663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b="0" dirty="0">
                <a:latin typeface="+mj-ea"/>
                <a:ea typeface="+mj-ea"/>
              </a:rPr>
              <a:t>经验教训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27451" y="4016729"/>
            <a:ext cx="518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/>
            </a:lvl1pPr>
          </a:lstStyle>
          <a:p>
            <a:r>
              <a:rPr lang="en-US" altLang="zh-CN" dirty="0"/>
              <a:t>LESSONS LEARNED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3978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不足之处及改进措施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660400" y="1567543"/>
            <a:ext cx="10858500" cy="4309382"/>
          </a:xfrm>
          <a:prstGeom prst="roundRect">
            <a:avLst>
              <a:gd name="adj" fmla="val 3143"/>
            </a:avLst>
          </a:prstGeom>
          <a:solidFill>
            <a:schemeClr val="bg1"/>
          </a:solidFill>
          <a:ln>
            <a:noFill/>
          </a:ln>
          <a:effectLst>
            <a:outerShdw blurRad="50800" sx="101000" sy="101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003924" y="1567543"/>
            <a:ext cx="4930776" cy="430938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85000"/>
                  <a:alpha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DACFCA-FC8D-4624-82EE-E793098BF402}"/>
              </a:ext>
            </a:extLst>
          </p:cNvPr>
          <p:cNvSpPr txBox="1"/>
          <p:nvPr/>
        </p:nvSpPr>
        <p:spPr>
          <a:xfrm>
            <a:off x="968374" y="2489811"/>
            <a:ext cx="4727576" cy="153272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pc="1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在这个文本框中的内容你可根据情况调整文字大小、间距、文字颜色。在这个文本框中的内容你可根据情况调整文字大小、间距、文字颜色。</a:t>
            </a:r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1576770" y="1856473"/>
            <a:ext cx="351078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工作不足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5DACFCA-FC8D-4624-82EE-E793098BF402}"/>
              </a:ext>
            </a:extLst>
          </p:cNvPr>
          <p:cNvSpPr txBox="1"/>
          <p:nvPr/>
        </p:nvSpPr>
        <p:spPr>
          <a:xfrm>
            <a:off x="968374" y="4112324"/>
            <a:ext cx="4727576" cy="153272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pc="1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提炼关键点、提炼关键点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提炼关键点、提炼关键点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提炼关键点、提炼关键点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提炼关键点、提炼关键点</a:t>
            </a:r>
            <a:endParaRPr lang="en-US" altLang="zh-CN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DACFCA-FC8D-4624-82EE-E793098BF402}"/>
              </a:ext>
            </a:extLst>
          </p:cNvPr>
          <p:cNvSpPr txBox="1"/>
          <p:nvPr/>
        </p:nvSpPr>
        <p:spPr>
          <a:xfrm>
            <a:off x="6398982" y="2489811"/>
            <a:ext cx="4727576" cy="153272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pc="1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在这个文本框中的内容你可根据情况调整文字大小、间距、文字颜色。在这个文本框中的内容你可根据情况调整文字大小、间距、文字颜色。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7007378" y="1856473"/>
            <a:ext cx="351078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ea"/>
                <a:ea typeface="+mj-ea"/>
              </a:rPr>
              <a:t>改进措施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5DACFCA-FC8D-4624-82EE-E793098BF402}"/>
              </a:ext>
            </a:extLst>
          </p:cNvPr>
          <p:cNvSpPr txBox="1"/>
          <p:nvPr/>
        </p:nvSpPr>
        <p:spPr>
          <a:xfrm>
            <a:off x="6398982" y="4112324"/>
            <a:ext cx="4727576" cy="153272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pc="1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提炼关键点、提炼关键点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提炼关键点、提炼关键点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提炼关键点、提炼关键点</a:t>
            </a:r>
            <a:endParaRPr lang="en-US" altLang="zh-CN" dirty="0"/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提炼关键点、提炼关键点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5875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660400" y="1971379"/>
            <a:ext cx="5318424" cy="1659760"/>
          </a:xfrm>
          <a:prstGeom prst="roundRect">
            <a:avLst>
              <a:gd name="adj" fmla="val 8797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问题分析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6200476" y="1971379"/>
            <a:ext cx="5318424" cy="1659760"/>
          </a:xfrm>
          <a:prstGeom prst="roundRect">
            <a:avLst>
              <a:gd name="adj" fmla="val 8797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660400" y="3873806"/>
            <a:ext cx="5318424" cy="1659760"/>
          </a:xfrm>
          <a:prstGeom prst="roundRect">
            <a:avLst>
              <a:gd name="adj" fmla="val 8797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200476" y="3873806"/>
            <a:ext cx="5318424" cy="1659760"/>
          </a:xfrm>
          <a:prstGeom prst="roundRect">
            <a:avLst>
              <a:gd name="adj" fmla="val 8797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5257801" y="2801259"/>
            <a:ext cx="1676400" cy="16763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" name="文本框 3"/>
          <p:cNvSpPr txBox="1"/>
          <p:nvPr/>
        </p:nvSpPr>
        <p:spPr>
          <a:xfrm>
            <a:off x="5236581" y="3413423"/>
            <a:ext cx="171883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存在不足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935822" y="2096927"/>
            <a:ext cx="476758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问题一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969084" y="2560883"/>
            <a:ext cx="4288717" cy="8125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  <a:endParaRPr lang="en-US" altLang="zh-CN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935822" y="4000636"/>
            <a:ext cx="476758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问题三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969084" y="4464592"/>
            <a:ext cx="4288717" cy="8125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  <a:endParaRPr lang="en-US" altLang="zh-CN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6460325" y="4000636"/>
            <a:ext cx="476758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问题四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6939188" y="4464592"/>
            <a:ext cx="4288717" cy="7770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  <a:endParaRPr lang="en-US" altLang="zh-CN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6460325" y="2126681"/>
            <a:ext cx="476758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问题二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6939188" y="2590637"/>
            <a:ext cx="4288717" cy="7770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  <a:endParaRPr lang="en-US" altLang="zh-CN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56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改进措施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5150" y="1774685"/>
            <a:ext cx="3790950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问题概述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565149" y="2234082"/>
            <a:ext cx="3790951" cy="405341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在这个文本框中的内容你可根据情况调整文字大小、间距、文字颜色。在这个文本框中的内容你可根据情况调整文字大小、间距、文字颜色。在这个文本框中的内容你可根据情况调整文字大小、间距、文字颜色。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610100" y="1574800"/>
            <a:ext cx="3302000" cy="4302125"/>
          </a:xfrm>
          <a:prstGeom prst="roundRect">
            <a:avLst>
              <a:gd name="adj" fmla="val 6283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8191500" y="1574800"/>
            <a:ext cx="3302000" cy="4302125"/>
          </a:xfrm>
          <a:prstGeom prst="roundRect">
            <a:avLst>
              <a:gd name="adj" fmla="val 6283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730750" y="1828025"/>
            <a:ext cx="3124199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方案一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4730749" y="2414514"/>
            <a:ext cx="3003551" cy="297312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600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  <a:endParaRPr lang="en-US" altLang="zh-CN" sz="1600" spc="1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600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600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401050" y="1828025"/>
            <a:ext cx="3003550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方案二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8401049" y="2414514"/>
            <a:ext cx="3003551" cy="297312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600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  <a:endParaRPr lang="en-US" altLang="zh-CN" sz="1600" spc="1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600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600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</p:txBody>
      </p:sp>
    </p:spTree>
    <p:extLst>
      <p:ext uri="{BB962C8B-B14F-4D97-AF65-F5344CB8AC3E}">
        <p14:creationId xmlns:p14="http://schemas.microsoft.com/office/powerpoint/2010/main" val="241390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14053" y="2609851"/>
            <a:ext cx="2191545" cy="2489236"/>
          </a:xfrm>
          <a:prstGeom prst="roundRect">
            <a:avLst>
              <a:gd name="adj" fmla="val 4488"/>
            </a:avLst>
          </a:prstGeom>
          <a:solidFill>
            <a:schemeClr val="bg1">
              <a:alpha val="85000"/>
            </a:schemeClr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771503" y="2609851"/>
            <a:ext cx="2191545" cy="2489236"/>
          </a:xfrm>
          <a:prstGeom prst="roundRect">
            <a:avLst>
              <a:gd name="adj" fmla="val 4488"/>
            </a:avLst>
          </a:prstGeom>
          <a:solidFill>
            <a:schemeClr val="bg1">
              <a:alpha val="85000"/>
            </a:schemeClr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228953" y="2609851"/>
            <a:ext cx="2191545" cy="2489236"/>
          </a:xfrm>
          <a:prstGeom prst="roundRect">
            <a:avLst>
              <a:gd name="adj" fmla="val 4488"/>
            </a:avLst>
          </a:prstGeom>
          <a:solidFill>
            <a:schemeClr val="bg1">
              <a:alpha val="85000"/>
            </a:schemeClr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8686403" y="2609851"/>
            <a:ext cx="2191545" cy="2489236"/>
          </a:xfrm>
          <a:prstGeom prst="roundRect">
            <a:avLst>
              <a:gd name="adj" fmla="val 4488"/>
            </a:avLst>
          </a:prstGeom>
          <a:solidFill>
            <a:schemeClr val="bg1">
              <a:alpha val="85000"/>
            </a:schemeClr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edit-document_66141">
            <a:extLst>
              <a:ext uri="{FF2B5EF4-FFF2-40B4-BE49-F238E27FC236}">
                <a16:creationId xmlns:a16="http://schemas.microsoft.com/office/drawing/2014/main" id="{9EF3D078-FE36-45CF-800C-1882609B1C90}"/>
              </a:ext>
            </a:extLst>
          </p:cNvPr>
          <p:cNvSpPr/>
          <p:nvPr/>
        </p:nvSpPr>
        <p:spPr>
          <a:xfrm>
            <a:off x="4739136" y="3145377"/>
            <a:ext cx="256279" cy="344562"/>
          </a:xfrm>
          <a:custGeom>
            <a:avLst/>
            <a:gdLst>
              <a:gd name="T0" fmla="*/ 2934 w 4865"/>
              <a:gd name="T1" fmla="*/ 248 h 6551"/>
              <a:gd name="T2" fmla="*/ 2433 w 4865"/>
              <a:gd name="T3" fmla="*/ 0 h 6551"/>
              <a:gd name="T4" fmla="*/ 1931 w 4865"/>
              <a:gd name="T5" fmla="*/ 247 h 6551"/>
              <a:gd name="T6" fmla="*/ 0 w 4865"/>
              <a:gd name="T7" fmla="*/ 3829 h 6551"/>
              <a:gd name="T8" fmla="*/ 2432 w 4865"/>
              <a:gd name="T9" fmla="*/ 6551 h 6551"/>
              <a:gd name="T10" fmla="*/ 4865 w 4865"/>
              <a:gd name="T11" fmla="*/ 3829 h 6551"/>
              <a:gd name="T12" fmla="*/ 2934 w 4865"/>
              <a:gd name="T13" fmla="*/ 248 h 6551"/>
              <a:gd name="T14" fmla="*/ 2290 w 4865"/>
              <a:gd name="T15" fmla="*/ 5850 h 6551"/>
              <a:gd name="T16" fmla="*/ 662 w 4865"/>
              <a:gd name="T17" fmla="*/ 4028 h 6551"/>
              <a:gd name="T18" fmla="*/ 859 w 4865"/>
              <a:gd name="T19" fmla="*/ 3809 h 6551"/>
              <a:gd name="T20" fmla="*/ 1055 w 4865"/>
              <a:gd name="T21" fmla="*/ 4028 h 6551"/>
              <a:gd name="T22" fmla="*/ 2290 w 4865"/>
              <a:gd name="T23" fmla="*/ 5410 h 6551"/>
              <a:gd name="T24" fmla="*/ 2486 w 4865"/>
              <a:gd name="T25" fmla="*/ 5630 h 6551"/>
              <a:gd name="T26" fmla="*/ 2290 w 4865"/>
              <a:gd name="T27" fmla="*/ 5850 h 6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65" h="6551">
                <a:moveTo>
                  <a:pt x="2934" y="248"/>
                </a:moveTo>
                <a:cubicBezTo>
                  <a:pt x="2806" y="90"/>
                  <a:pt x="2624" y="0"/>
                  <a:pt x="2433" y="0"/>
                </a:cubicBezTo>
                <a:cubicBezTo>
                  <a:pt x="2242" y="0"/>
                  <a:pt x="2060" y="90"/>
                  <a:pt x="1931" y="247"/>
                </a:cubicBezTo>
                <a:cubicBezTo>
                  <a:pt x="1219" y="1118"/>
                  <a:pt x="0" y="2764"/>
                  <a:pt x="0" y="3829"/>
                </a:cubicBezTo>
                <a:cubicBezTo>
                  <a:pt x="0" y="5332"/>
                  <a:pt x="1089" y="6551"/>
                  <a:pt x="2432" y="6551"/>
                </a:cubicBezTo>
                <a:cubicBezTo>
                  <a:pt x="3776" y="6551"/>
                  <a:pt x="4865" y="5332"/>
                  <a:pt x="4865" y="3829"/>
                </a:cubicBezTo>
                <a:cubicBezTo>
                  <a:pt x="4865" y="2765"/>
                  <a:pt x="3647" y="1119"/>
                  <a:pt x="2934" y="248"/>
                </a:cubicBezTo>
                <a:close/>
                <a:moveTo>
                  <a:pt x="2290" y="5850"/>
                </a:moveTo>
                <a:cubicBezTo>
                  <a:pt x="1393" y="5850"/>
                  <a:pt x="662" y="5033"/>
                  <a:pt x="662" y="4028"/>
                </a:cubicBezTo>
                <a:cubicBezTo>
                  <a:pt x="662" y="3907"/>
                  <a:pt x="750" y="3809"/>
                  <a:pt x="859" y="3809"/>
                </a:cubicBezTo>
                <a:cubicBezTo>
                  <a:pt x="967" y="3809"/>
                  <a:pt x="1055" y="3907"/>
                  <a:pt x="1055" y="4028"/>
                </a:cubicBezTo>
                <a:cubicBezTo>
                  <a:pt x="1055" y="4791"/>
                  <a:pt x="1609" y="5410"/>
                  <a:pt x="2290" y="5410"/>
                </a:cubicBezTo>
                <a:cubicBezTo>
                  <a:pt x="2399" y="5410"/>
                  <a:pt x="2486" y="5509"/>
                  <a:pt x="2486" y="5630"/>
                </a:cubicBezTo>
                <a:cubicBezTo>
                  <a:pt x="2486" y="5752"/>
                  <a:pt x="2399" y="5850"/>
                  <a:pt x="2290" y="585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edit-document_66141">
            <a:extLst>
              <a:ext uri="{FF2B5EF4-FFF2-40B4-BE49-F238E27FC236}">
                <a16:creationId xmlns:a16="http://schemas.microsoft.com/office/drawing/2014/main" id="{87AD2692-BF83-48F2-81E0-CD3076BF8352}"/>
              </a:ext>
            </a:extLst>
          </p:cNvPr>
          <p:cNvSpPr/>
          <p:nvPr/>
        </p:nvSpPr>
        <p:spPr>
          <a:xfrm>
            <a:off x="7152444" y="3145377"/>
            <a:ext cx="344562" cy="321632"/>
          </a:xfrm>
          <a:custGeom>
            <a:avLst/>
            <a:gdLst>
              <a:gd name="T0" fmla="*/ 435 w 441"/>
              <a:gd name="T1" fmla="*/ 156 h 412"/>
              <a:gd name="T2" fmla="*/ 353 w 441"/>
              <a:gd name="T3" fmla="*/ 126 h 412"/>
              <a:gd name="T4" fmla="*/ 301 w 441"/>
              <a:gd name="T5" fmla="*/ 115 h 412"/>
              <a:gd name="T6" fmla="*/ 275 w 441"/>
              <a:gd name="T7" fmla="*/ 68 h 412"/>
              <a:gd name="T8" fmla="*/ 222 w 441"/>
              <a:gd name="T9" fmla="*/ 0 h 412"/>
              <a:gd name="T10" fmla="*/ 221 w 441"/>
              <a:gd name="T11" fmla="*/ 0 h 412"/>
              <a:gd name="T12" fmla="*/ 168 w 441"/>
              <a:gd name="T13" fmla="*/ 68 h 412"/>
              <a:gd name="T14" fmla="*/ 141 w 441"/>
              <a:gd name="T15" fmla="*/ 114 h 412"/>
              <a:gd name="T16" fmla="*/ 88 w 441"/>
              <a:gd name="T17" fmla="*/ 125 h 412"/>
              <a:gd name="T18" fmla="*/ 7 w 441"/>
              <a:gd name="T19" fmla="*/ 154 h 412"/>
              <a:gd name="T20" fmla="*/ 55 w 441"/>
              <a:gd name="T21" fmla="*/ 227 h 412"/>
              <a:gd name="T22" fmla="*/ 90 w 441"/>
              <a:gd name="T23" fmla="*/ 266 h 412"/>
              <a:gd name="T24" fmla="*/ 85 w 441"/>
              <a:gd name="T25" fmla="*/ 319 h 412"/>
              <a:gd name="T26" fmla="*/ 87 w 441"/>
              <a:gd name="T27" fmla="*/ 406 h 412"/>
              <a:gd name="T28" fmla="*/ 103 w 441"/>
              <a:gd name="T29" fmla="*/ 410 h 412"/>
              <a:gd name="T30" fmla="*/ 171 w 441"/>
              <a:gd name="T31" fmla="*/ 383 h 412"/>
              <a:gd name="T32" fmla="*/ 220 w 441"/>
              <a:gd name="T33" fmla="*/ 361 h 412"/>
              <a:gd name="T34" fmla="*/ 268 w 441"/>
              <a:gd name="T35" fmla="*/ 383 h 412"/>
              <a:gd name="T36" fmla="*/ 338 w 441"/>
              <a:gd name="T37" fmla="*/ 412 h 412"/>
              <a:gd name="T38" fmla="*/ 352 w 441"/>
              <a:gd name="T39" fmla="*/ 407 h 412"/>
              <a:gd name="T40" fmla="*/ 355 w 441"/>
              <a:gd name="T41" fmla="*/ 321 h 412"/>
              <a:gd name="T42" fmla="*/ 350 w 441"/>
              <a:gd name="T43" fmla="*/ 268 h 412"/>
              <a:gd name="T44" fmla="*/ 386 w 441"/>
              <a:gd name="T45" fmla="*/ 228 h 412"/>
              <a:gd name="T46" fmla="*/ 435 w 441"/>
              <a:gd name="T47" fmla="*/ 15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1" h="412">
                <a:moveTo>
                  <a:pt x="435" y="156"/>
                </a:moveTo>
                <a:cubicBezTo>
                  <a:pt x="428" y="136"/>
                  <a:pt x="392" y="131"/>
                  <a:pt x="353" y="126"/>
                </a:cubicBezTo>
                <a:cubicBezTo>
                  <a:pt x="332" y="123"/>
                  <a:pt x="308" y="120"/>
                  <a:pt x="301" y="115"/>
                </a:cubicBezTo>
                <a:cubicBezTo>
                  <a:pt x="294" y="109"/>
                  <a:pt x="284" y="88"/>
                  <a:pt x="275" y="68"/>
                </a:cubicBezTo>
                <a:cubicBezTo>
                  <a:pt x="259" y="33"/>
                  <a:pt x="243" y="0"/>
                  <a:pt x="222" y="0"/>
                </a:cubicBezTo>
                <a:lnTo>
                  <a:pt x="221" y="0"/>
                </a:lnTo>
                <a:cubicBezTo>
                  <a:pt x="200" y="0"/>
                  <a:pt x="184" y="33"/>
                  <a:pt x="168" y="68"/>
                </a:cubicBezTo>
                <a:cubicBezTo>
                  <a:pt x="158" y="87"/>
                  <a:pt x="148" y="109"/>
                  <a:pt x="141" y="114"/>
                </a:cubicBezTo>
                <a:cubicBezTo>
                  <a:pt x="134" y="119"/>
                  <a:pt x="110" y="122"/>
                  <a:pt x="88" y="125"/>
                </a:cubicBezTo>
                <a:cubicBezTo>
                  <a:pt x="50" y="129"/>
                  <a:pt x="14" y="134"/>
                  <a:pt x="7" y="154"/>
                </a:cubicBezTo>
                <a:cubicBezTo>
                  <a:pt x="0" y="175"/>
                  <a:pt x="27" y="200"/>
                  <a:pt x="55" y="227"/>
                </a:cubicBezTo>
                <a:cubicBezTo>
                  <a:pt x="70" y="241"/>
                  <a:pt x="88" y="258"/>
                  <a:pt x="90" y="266"/>
                </a:cubicBezTo>
                <a:cubicBezTo>
                  <a:pt x="93" y="275"/>
                  <a:pt x="89" y="299"/>
                  <a:pt x="85" y="319"/>
                </a:cubicBezTo>
                <a:cubicBezTo>
                  <a:pt x="77" y="357"/>
                  <a:pt x="70" y="393"/>
                  <a:pt x="87" y="406"/>
                </a:cubicBezTo>
                <a:cubicBezTo>
                  <a:pt x="92" y="409"/>
                  <a:pt x="97" y="410"/>
                  <a:pt x="103" y="410"/>
                </a:cubicBezTo>
                <a:cubicBezTo>
                  <a:pt x="121" y="410"/>
                  <a:pt x="146" y="396"/>
                  <a:pt x="171" y="383"/>
                </a:cubicBezTo>
                <a:cubicBezTo>
                  <a:pt x="189" y="373"/>
                  <a:pt x="210" y="361"/>
                  <a:pt x="220" y="361"/>
                </a:cubicBezTo>
                <a:cubicBezTo>
                  <a:pt x="229" y="361"/>
                  <a:pt x="250" y="373"/>
                  <a:pt x="268" y="383"/>
                </a:cubicBezTo>
                <a:cubicBezTo>
                  <a:pt x="294" y="397"/>
                  <a:pt x="320" y="412"/>
                  <a:pt x="338" y="412"/>
                </a:cubicBezTo>
                <a:cubicBezTo>
                  <a:pt x="343" y="411"/>
                  <a:pt x="348" y="410"/>
                  <a:pt x="352" y="407"/>
                </a:cubicBezTo>
                <a:cubicBezTo>
                  <a:pt x="369" y="395"/>
                  <a:pt x="362" y="359"/>
                  <a:pt x="355" y="321"/>
                </a:cubicBezTo>
                <a:cubicBezTo>
                  <a:pt x="352" y="300"/>
                  <a:pt x="347" y="276"/>
                  <a:pt x="350" y="268"/>
                </a:cubicBezTo>
                <a:cubicBezTo>
                  <a:pt x="353" y="259"/>
                  <a:pt x="370" y="243"/>
                  <a:pt x="386" y="228"/>
                </a:cubicBezTo>
                <a:cubicBezTo>
                  <a:pt x="414" y="202"/>
                  <a:pt x="441" y="177"/>
                  <a:pt x="435" y="156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iconfont-1187-867825">
            <a:extLst>
              <a:ext uri="{FF2B5EF4-FFF2-40B4-BE49-F238E27FC236}">
                <a16:creationId xmlns:a16="http://schemas.microsoft.com/office/drawing/2014/main" id="{1EBACC43-20FA-4BA7-B8E2-062F9CA3D3C3}"/>
              </a:ext>
            </a:extLst>
          </p:cNvPr>
          <p:cNvSpPr>
            <a:spLocks noChangeAspect="1"/>
          </p:cNvSpPr>
          <p:nvPr/>
        </p:nvSpPr>
        <p:spPr bwMode="auto">
          <a:xfrm>
            <a:off x="2197709" y="3158453"/>
            <a:ext cx="424232" cy="331486"/>
          </a:xfrm>
          <a:custGeom>
            <a:avLst/>
            <a:gdLst>
              <a:gd name="T0" fmla="*/ 11040 w 11319"/>
              <a:gd name="T1" fmla="*/ 8844 h 8844"/>
              <a:gd name="T2" fmla="*/ 6519 w 11319"/>
              <a:gd name="T3" fmla="*/ 5644 h 8844"/>
              <a:gd name="T4" fmla="*/ 6519 w 11319"/>
              <a:gd name="T5" fmla="*/ 7244 h 8844"/>
              <a:gd name="T6" fmla="*/ 6097 w 11319"/>
              <a:gd name="T7" fmla="*/ 7950 h 8844"/>
              <a:gd name="T8" fmla="*/ 5276 w 11319"/>
              <a:gd name="T9" fmla="*/ 7910 h 8844"/>
              <a:gd name="T10" fmla="*/ 476 w 11319"/>
              <a:gd name="T11" fmla="*/ 4710 h 8844"/>
              <a:gd name="T12" fmla="*/ 475 w 11319"/>
              <a:gd name="T13" fmla="*/ 3378 h 8844"/>
              <a:gd name="T14" fmla="*/ 5275 w 11319"/>
              <a:gd name="T15" fmla="*/ 178 h 8844"/>
              <a:gd name="T16" fmla="*/ 6096 w 11319"/>
              <a:gd name="T17" fmla="*/ 139 h 8844"/>
              <a:gd name="T18" fmla="*/ 6519 w 11319"/>
              <a:gd name="T19" fmla="*/ 844 h 8844"/>
              <a:gd name="T20" fmla="*/ 6519 w 11319"/>
              <a:gd name="T21" fmla="*/ 2444 h 8844"/>
              <a:gd name="T22" fmla="*/ 11319 w 11319"/>
              <a:gd name="T23" fmla="*/ 7244 h 8844"/>
              <a:gd name="T24" fmla="*/ 11040 w 11319"/>
              <a:gd name="T25" fmla="*/ 8844 h 8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9" h="8844">
                <a:moveTo>
                  <a:pt x="11040" y="8844"/>
                </a:moveTo>
                <a:cubicBezTo>
                  <a:pt x="10381" y="6981"/>
                  <a:pt x="8608" y="5644"/>
                  <a:pt x="6519" y="5644"/>
                </a:cubicBezTo>
                <a:lnTo>
                  <a:pt x="6519" y="7244"/>
                </a:lnTo>
                <a:cubicBezTo>
                  <a:pt x="6519" y="7539"/>
                  <a:pt x="6357" y="7810"/>
                  <a:pt x="6097" y="7950"/>
                </a:cubicBezTo>
                <a:cubicBezTo>
                  <a:pt x="5837" y="8089"/>
                  <a:pt x="5521" y="8074"/>
                  <a:pt x="5276" y="7910"/>
                </a:cubicBezTo>
                <a:lnTo>
                  <a:pt x="476" y="4710"/>
                </a:lnTo>
                <a:cubicBezTo>
                  <a:pt x="1" y="4393"/>
                  <a:pt x="0" y="3695"/>
                  <a:pt x="475" y="3378"/>
                </a:cubicBezTo>
                <a:lnTo>
                  <a:pt x="5275" y="178"/>
                </a:lnTo>
                <a:cubicBezTo>
                  <a:pt x="5521" y="15"/>
                  <a:pt x="5836" y="0"/>
                  <a:pt x="6096" y="139"/>
                </a:cubicBezTo>
                <a:cubicBezTo>
                  <a:pt x="6356" y="278"/>
                  <a:pt x="6519" y="549"/>
                  <a:pt x="6519" y="844"/>
                </a:cubicBezTo>
                <a:lnTo>
                  <a:pt x="6519" y="2444"/>
                </a:lnTo>
                <a:cubicBezTo>
                  <a:pt x="9169" y="2444"/>
                  <a:pt x="11319" y="4594"/>
                  <a:pt x="11319" y="7244"/>
                </a:cubicBezTo>
                <a:cubicBezTo>
                  <a:pt x="11319" y="7806"/>
                  <a:pt x="11217" y="8343"/>
                  <a:pt x="11040" y="884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edit-document_66141">
            <a:extLst>
              <a:ext uri="{FF2B5EF4-FFF2-40B4-BE49-F238E27FC236}">
                <a16:creationId xmlns:a16="http://schemas.microsoft.com/office/drawing/2014/main" id="{D970EB5A-2D89-4439-AAA1-3C6228E2F749}"/>
              </a:ext>
            </a:extLst>
          </p:cNvPr>
          <p:cNvSpPr/>
          <p:nvPr/>
        </p:nvSpPr>
        <p:spPr>
          <a:xfrm>
            <a:off x="9640620" y="3133912"/>
            <a:ext cx="283110" cy="344562"/>
          </a:xfrm>
          <a:custGeom>
            <a:avLst/>
            <a:gdLst>
              <a:gd name="T0" fmla="*/ 3408 w 4000"/>
              <a:gd name="T1" fmla="*/ 0 h 4876"/>
              <a:gd name="T2" fmla="*/ 592 w 4000"/>
              <a:gd name="T3" fmla="*/ 0 h 4876"/>
              <a:gd name="T4" fmla="*/ 0 w 4000"/>
              <a:gd name="T5" fmla="*/ 592 h 4876"/>
              <a:gd name="T6" fmla="*/ 0 w 4000"/>
              <a:gd name="T7" fmla="*/ 4284 h 4876"/>
              <a:gd name="T8" fmla="*/ 592 w 4000"/>
              <a:gd name="T9" fmla="*/ 4876 h 4876"/>
              <a:gd name="T10" fmla="*/ 3408 w 4000"/>
              <a:gd name="T11" fmla="*/ 4876 h 4876"/>
              <a:gd name="T12" fmla="*/ 4000 w 4000"/>
              <a:gd name="T13" fmla="*/ 4284 h 4876"/>
              <a:gd name="T14" fmla="*/ 4000 w 4000"/>
              <a:gd name="T15" fmla="*/ 592 h 4876"/>
              <a:gd name="T16" fmla="*/ 3408 w 4000"/>
              <a:gd name="T17" fmla="*/ 0 h 4876"/>
              <a:gd name="T18" fmla="*/ 585 w 4000"/>
              <a:gd name="T19" fmla="*/ 608 h 4876"/>
              <a:gd name="T20" fmla="*/ 3414 w 4000"/>
              <a:gd name="T21" fmla="*/ 608 h 4876"/>
              <a:gd name="T22" fmla="*/ 3414 w 4000"/>
              <a:gd name="T23" fmla="*/ 1552 h 4876"/>
              <a:gd name="T24" fmla="*/ 585 w 4000"/>
              <a:gd name="T25" fmla="*/ 1552 h 4876"/>
              <a:gd name="T26" fmla="*/ 585 w 4000"/>
              <a:gd name="T27" fmla="*/ 608 h 4876"/>
              <a:gd name="T28" fmla="*/ 935 w 4000"/>
              <a:gd name="T29" fmla="*/ 4084 h 4876"/>
              <a:gd name="T30" fmla="*/ 565 w 4000"/>
              <a:gd name="T31" fmla="*/ 3713 h 4876"/>
              <a:gd name="T32" fmla="*/ 935 w 4000"/>
              <a:gd name="T33" fmla="*/ 3343 h 4876"/>
              <a:gd name="T34" fmla="*/ 1305 w 4000"/>
              <a:gd name="T35" fmla="*/ 3713 h 4876"/>
              <a:gd name="T36" fmla="*/ 935 w 4000"/>
              <a:gd name="T37" fmla="*/ 4084 h 4876"/>
              <a:gd name="T38" fmla="*/ 935 w 4000"/>
              <a:gd name="T39" fmla="*/ 2808 h 4876"/>
              <a:gd name="T40" fmla="*/ 565 w 4000"/>
              <a:gd name="T41" fmla="*/ 2438 h 4876"/>
              <a:gd name="T42" fmla="*/ 935 w 4000"/>
              <a:gd name="T43" fmla="*/ 2068 h 4876"/>
              <a:gd name="T44" fmla="*/ 1305 w 4000"/>
              <a:gd name="T45" fmla="*/ 2438 h 4876"/>
              <a:gd name="T46" fmla="*/ 935 w 4000"/>
              <a:gd name="T47" fmla="*/ 2808 h 4876"/>
              <a:gd name="T48" fmla="*/ 2000 w 4000"/>
              <a:gd name="T49" fmla="*/ 4084 h 4876"/>
              <a:gd name="T50" fmla="*/ 1630 w 4000"/>
              <a:gd name="T51" fmla="*/ 3713 h 4876"/>
              <a:gd name="T52" fmla="*/ 2000 w 4000"/>
              <a:gd name="T53" fmla="*/ 3343 h 4876"/>
              <a:gd name="T54" fmla="*/ 2370 w 4000"/>
              <a:gd name="T55" fmla="*/ 3713 h 4876"/>
              <a:gd name="T56" fmla="*/ 2000 w 4000"/>
              <a:gd name="T57" fmla="*/ 4084 h 4876"/>
              <a:gd name="T58" fmla="*/ 2000 w 4000"/>
              <a:gd name="T59" fmla="*/ 2808 h 4876"/>
              <a:gd name="T60" fmla="*/ 1630 w 4000"/>
              <a:gd name="T61" fmla="*/ 2438 h 4876"/>
              <a:gd name="T62" fmla="*/ 2000 w 4000"/>
              <a:gd name="T63" fmla="*/ 2068 h 4876"/>
              <a:gd name="T64" fmla="*/ 2370 w 4000"/>
              <a:gd name="T65" fmla="*/ 2438 h 4876"/>
              <a:gd name="T66" fmla="*/ 2000 w 4000"/>
              <a:gd name="T67" fmla="*/ 2808 h 4876"/>
              <a:gd name="T68" fmla="*/ 3065 w 4000"/>
              <a:gd name="T69" fmla="*/ 4084 h 4876"/>
              <a:gd name="T70" fmla="*/ 2695 w 4000"/>
              <a:gd name="T71" fmla="*/ 3713 h 4876"/>
              <a:gd name="T72" fmla="*/ 3065 w 4000"/>
              <a:gd name="T73" fmla="*/ 3343 h 4876"/>
              <a:gd name="T74" fmla="*/ 3435 w 4000"/>
              <a:gd name="T75" fmla="*/ 3713 h 4876"/>
              <a:gd name="T76" fmla="*/ 3065 w 4000"/>
              <a:gd name="T77" fmla="*/ 4084 h 4876"/>
              <a:gd name="T78" fmla="*/ 3065 w 4000"/>
              <a:gd name="T79" fmla="*/ 2808 h 4876"/>
              <a:gd name="T80" fmla="*/ 2695 w 4000"/>
              <a:gd name="T81" fmla="*/ 2438 h 4876"/>
              <a:gd name="T82" fmla="*/ 3065 w 4000"/>
              <a:gd name="T83" fmla="*/ 2068 h 4876"/>
              <a:gd name="T84" fmla="*/ 3435 w 4000"/>
              <a:gd name="T85" fmla="*/ 2438 h 4876"/>
              <a:gd name="T86" fmla="*/ 3065 w 4000"/>
              <a:gd name="T87" fmla="*/ 2808 h 4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00" h="4876">
                <a:moveTo>
                  <a:pt x="3408" y="0"/>
                </a:moveTo>
                <a:lnTo>
                  <a:pt x="592" y="0"/>
                </a:lnTo>
                <a:cubicBezTo>
                  <a:pt x="265" y="0"/>
                  <a:pt x="0" y="265"/>
                  <a:pt x="0" y="592"/>
                </a:cubicBezTo>
                <a:lnTo>
                  <a:pt x="0" y="4284"/>
                </a:lnTo>
                <a:cubicBezTo>
                  <a:pt x="0" y="4611"/>
                  <a:pt x="265" y="4876"/>
                  <a:pt x="592" y="4876"/>
                </a:cubicBezTo>
                <a:lnTo>
                  <a:pt x="3408" y="4876"/>
                </a:lnTo>
                <a:cubicBezTo>
                  <a:pt x="3735" y="4876"/>
                  <a:pt x="4000" y="4611"/>
                  <a:pt x="4000" y="4284"/>
                </a:cubicBezTo>
                <a:lnTo>
                  <a:pt x="4000" y="592"/>
                </a:lnTo>
                <a:cubicBezTo>
                  <a:pt x="4000" y="265"/>
                  <a:pt x="3735" y="0"/>
                  <a:pt x="3408" y="0"/>
                </a:cubicBezTo>
                <a:close/>
                <a:moveTo>
                  <a:pt x="585" y="608"/>
                </a:moveTo>
                <a:lnTo>
                  <a:pt x="3414" y="608"/>
                </a:lnTo>
                <a:lnTo>
                  <a:pt x="3414" y="1552"/>
                </a:lnTo>
                <a:lnTo>
                  <a:pt x="585" y="1552"/>
                </a:lnTo>
                <a:lnTo>
                  <a:pt x="585" y="608"/>
                </a:lnTo>
                <a:close/>
                <a:moveTo>
                  <a:pt x="935" y="4084"/>
                </a:moveTo>
                <a:cubicBezTo>
                  <a:pt x="730" y="4084"/>
                  <a:pt x="565" y="3918"/>
                  <a:pt x="565" y="3713"/>
                </a:cubicBezTo>
                <a:cubicBezTo>
                  <a:pt x="565" y="3509"/>
                  <a:pt x="730" y="3343"/>
                  <a:pt x="935" y="3343"/>
                </a:cubicBezTo>
                <a:cubicBezTo>
                  <a:pt x="1139" y="3343"/>
                  <a:pt x="1305" y="3509"/>
                  <a:pt x="1305" y="3713"/>
                </a:cubicBezTo>
                <a:cubicBezTo>
                  <a:pt x="1305" y="3918"/>
                  <a:pt x="1139" y="4084"/>
                  <a:pt x="935" y="4084"/>
                </a:cubicBezTo>
                <a:close/>
                <a:moveTo>
                  <a:pt x="935" y="2808"/>
                </a:moveTo>
                <a:cubicBezTo>
                  <a:pt x="730" y="2808"/>
                  <a:pt x="565" y="2642"/>
                  <a:pt x="565" y="2438"/>
                </a:cubicBezTo>
                <a:cubicBezTo>
                  <a:pt x="565" y="2233"/>
                  <a:pt x="730" y="2068"/>
                  <a:pt x="935" y="2068"/>
                </a:cubicBezTo>
                <a:cubicBezTo>
                  <a:pt x="1139" y="2068"/>
                  <a:pt x="1305" y="2233"/>
                  <a:pt x="1305" y="2438"/>
                </a:cubicBezTo>
                <a:cubicBezTo>
                  <a:pt x="1305" y="2642"/>
                  <a:pt x="1139" y="2808"/>
                  <a:pt x="935" y="2808"/>
                </a:cubicBezTo>
                <a:close/>
                <a:moveTo>
                  <a:pt x="2000" y="4084"/>
                </a:moveTo>
                <a:cubicBezTo>
                  <a:pt x="1795" y="4084"/>
                  <a:pt x="1630" y="3918"/>
                  <a:pt x="1630" y="3713"/>
                </a:cubicBezTo>
                <a:cubicBezTo>
                  <a:pt x="1630" y="3509"/>
                  <a:pt x="1795" y="3343"/>
                  <a:pt x="2000" y="3343"/>
                </a:cubicBezTo>
                <a:cubicBezTo>
                  <a:pt x="2204" y="3343"/>
                  <a:pt x="2370" y="3509"/>
                  <a:pt x="2370" y="3713"/>
                </a:cubicBezTo>
                <a:cubicBezTo>
                  <a:pt x="2370" y="3918"/>
                  <a:pt x="2204" y="4084"/>
                  <a:pt x="2000" y="4084"/>
                </a:cubicBezTo>
                <a:close/>
                <a:moveTo>
                  <a:pt x="2000" y="2808"/>
                </a:moveTo>
                <a:cubicBezTo>
                  <a:pt x="1795" y="2808"/>
                  <a:pt x="1630" y="2642"/>
                  <a:pt x="1630" y="2438"/>
                </a:cubicBezTo>
                <a:cubicBezTo>
                  <a:pt x="1630" y="2233"/>
                  <a:pt x="1795" y="2068"/>
                  <a:pt x="2000" y="2068"/>
                </a:cubicBezTo>
                <a:cubicBezTo>
                  <a:pt x="2204" y="2068"/>
                  <a:pt x="2370" y="2233"/>
                  <a:pt x="2370" y="2438"/>
                </a:cubicBezTo>
                <a:cubicBezTo>
                  <a:pt x="2370" y="2642"/>
                  <a:pt x="2204" y="2808"/>
                  <a:pt x="2000" y="2808"/>
                </a:cubicBezTo>
                <a:close/>
                <a:moveTo>
                  <a:pt x="3065" y="4084"/>
                </a:moveTo>
                <a:cubicBezTo>
                  <a:pt x="2861" y="4084"/>
                  <a:pt x="2695" y="3918"/>
                  <a:pt x="2695" y="3713"/>
                </a:cubicBezTo>
                <a:cubicBezTo>
                  <a:pt x="2695" y="3509"/>
                  <a:pt x="2861" y="3343"/>
                  <a:pt x="3065" y="3343"/>
                </a:cubicBezTo>
                <a:cubicBezTo>
                  <a:pt x="3269" y="3343"/>
                  <a:pt x="3435" y="3509"/>
                  <a:pt x="3435" y="3713"/>
                </a:cubicBezTo>
                <a:cubicBezTo>
                  <a:pt x="3435" y="3918"/>
                  <a:pt x="3269" y="4084"/>
                  <a:pt x="3065" y="4084"/>
                </a:cubicBezTo>
                <a:close/>
                <a:moveTo>
                  <a:pt x="3065" y="2808"/>
                </a:moveTo>
                <a:cubicBezTo>
                  <a:pt x="2861" y="2808"/>
                  <a:pt x="2695" y="2642"/>
                  <a:pt x="2695" y="2438"/>
                </a:cubicBezTo>
                <a:cubicBezTo>
                  <a:pt x="2695" y="2233"/>
                  <a:pt x="2861" y="2068"/>
                  <a:pt x="3065" y="2068"/>
                </a:cubicBezTo>
                <a:cubicBezTo>
                  <a:pt x="3269" y="2068"/>
                  <a:pt x="3435" y="2233"/>
                  <a:pt x="3435" y="2438"/>
                </a:cubicBezTo>
                <a:cubicBezTo>
                  <a:pt x="3435" y="2642"/>
                  <a:pt x="3269" y="2808"/>
                  <a:pt x="3065" y="280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1589768" y="3719867"/>
            <a:ext cx="164011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工作回顾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323863" y="4149388"/>
            <a:ext cx="217192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</a:rPr>
              <a:t>WORK REVIEW</a:t>
            </a:r>
            <a:endParaRPr lang="zh-CN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47218" y="3719867"/>
            <a:ext cx="164011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亮点展示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504668" y="3719867"/>
            <a:ext cx="164011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经验教训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62118" y="3719867"/>
            <a:ext cx="164011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明年计划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781313" y="4149388"/>
            <a:ext cx="217192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altLang="zh-CN" sz="1200" dirty="0"/>
              <a:t>WORK HIGHLIGHTS</a:t>
            </a:r>
            <a:endParaRPr lang="zh-CN" altLang="en-US" sz="1200" dirty="0"/>
          </a:p>
        </p:txBody>
      </p:sp>
      <p:sp>
        <p:nvSpPr>
          <p:cNvPr id="16" name="文本框 15"/>
          <p:cNvSpPr txBox="1"/>
          <p:nvPr/>
        </p:nvSpPr>
        <p:spPr>
          <a:xfrm>
            <a:off x="6238763" y="4149051"/>
            <a:ext cx="217192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altLang="zh-CN" dirty="0"/>
              <a:t>LESSONS LEARNED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8696213" y="4149051"/>
            <a:ext cx="217192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altLang="zh-CN" dirty="0"/>
              <a:t>PLAN FOR NEXT YEAR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2202614" y="846016"/>
            <a:ext cx="7786771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  <a:cs typeface="OPPOSans B" panose="00020600040101010101" pitchFamily="18" charset="-122"/>
              </a:rPr>
              <a:t>目录</a:t>
            </a:r>
            <a:r>
              <a:rPr lang="en-US" altLang="zh-CN" sz="4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  <a:cs typeface="OPPOSans B" panose="00020600040101010101" pitchFamily="18" charset="-122"/>
              </a:rPr>
              <a:t>/CONTEN</a:t>
            </a:r>
            <a:endParaRPr lang="zh-CN" altLang="en-US" sz="4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0"/>
              </a:gradFill>
              <a:effectLst>
                <a:outerShdw blurRad="63500" dist="38100" dir="2700000" algn="tl" rotWithShape="0">
                  <a:prstClr val="black">
                    <a:alpha val="20000"/>
                  </a:prstClr>
                </a:outerShdw>
              </a:effectLst>
              <a:latin typeface="+mj-ea"/>
              <a:ea typeface="+mj-ea"/>
              <a:cs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833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方案一</a:t>
            </a:r>
          </a:p>
        </p:txBody>
      </p:sp>
      <p:sp>
        <p:nvSpPr>
          <p:cNvPr id="3" name="圆角矩形 16">
            <a:extLst>
              <a:ext uri="{FF2B5EF4-FFF2-40B4-BE49-F238E27FC236}">
                <a16:creationId xmlns:a16="http://schemas.microsoft.com/office/drawing/2014/main" id="{F8DE9017-B482-48E5-850A-F5CB74A922B9}"/>
              </a:ext>
            </a:extLst>
          </p:cNvPr>
          <p:cNvSpPr/>
          <p:nvPr/>
        </p:nvSpPr>
        <p:spPr>
          <a:xfrm>
            <a:off x="695325" y="2095500"/>
            <a:ext cx="8455804" cy="3511670"/>
          </a:xfrm>
          <a:prstGeom prst="roundRect">
            <a:avLst>
              <a:gd name="adj" fmla="val 3937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3" b="24105"/>
          <a:stretch/>
        </p:blipFill>
        <p:spPr>
          <a:xfrm>
            <a:off x="7061701" y="1776305"/>
            <a:ext cx="4411930" cy="4115135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082926" y="2467779"/>
            <a:ext cx="3124199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方案一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1082925" y="3072363"/>
            <a:ext cx="5591176" cy="20128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600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  <a:endParaRPr lang="en-US" altLang="zh-CN" sz="1600" spc="1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600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600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</p:txBody>
      </p:sp>
    </p:spTree>
    <p:extLst>
      <p:ext uri="{BB962C8B-B14F-4D97-AF65-F5344CB8AC3E}">
        <p14:creationId xmlns:p14="http://schemas.microsoft.com/office/powerpoint/2010/main" val="3666832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方案二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719005" y="1805953"/>
            <a:ext cx="3272424" cy="3975723"/>
          </a:xfrm>
          <a:prstGeom prst="roundRect">
            <a:avLst>
              <a:gd name="adj" fmla="val 4372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4468227" y="1805953"/>
            <a:ext cx="3272424" cy="3975723"/>
          </a:xfrm>
          <a:prstGeom prst="roundRect">
            <a:avLst>
              <a:gd name="adj" fmla="val 4372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8217448" y="1805953"/>
            <a:ext cx="3272424" cy="3975723"/>
          </a:xfrm>
          <a:prstGeom prst="roundRect">
            <a:avLst>
              <a:gd name="adj" fmla="val 4372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0D22D1DB-FA58-430B-99EE-9D2A0FFE409D}"/>
              </a:ext>
            </a:extLst>
          </p:cNvPr>
          <p:cNvSpPr/>
          <p:nvPr/>
        </p:nvSpPr>
        <p:spPr>
          <a:xfrm>
            <a:off x="1937559" y="2195124"/>
            <a:ext cx="835316" cy="835316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rtlCol="0" anchor="ctr"/>
          <a:lstStyle/>
          <a:p>
            <a:pPr algn="ctr"/>
            <a:endParaRPr lang="zh-CN" altLang="en-US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iconfont-1187-868110">
            <a:extLst>
              <a:ext uri="{FF2B5EF4-FFF2-40B4-BE49-F238E27FC236}">
                <a16:creationId xmlns:a16="http://schemas.microsoft.com/office/drawing/2014/main" id="{2DFFF6E7-ADE0-4021-8F9C-6BD985C7777B}"/>
              </a:ext>
            </a:extLst>
          </p:cNvPr>
          <p:cNvSpPr>
            <a:spLocks noChangeAspect="1"/>
          </p:cNvSpPr>
          <p:nvPr/>
        </p:nvSpPr>
        <p:spPr bwMode="auto">
          <a:xfrm>
            <a:off x="2163147" y="2427556"/>
            <a:ext cx="384140" cy="370452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D1AAB0D-7F6F-45DE-AA01-024F42D9A973}"/>
              </a:ext>
            </a:extLst>
          </p:cNvPr>
          <p:cNvSpPr/>
          <p:nvPr/>
        </p:nvSpPr>
        <p:spPr>
          <a:xfrm>
            <a:off x="9436002" y="2195124"/>
            <a:ext cx="835316" cy="835316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rtlCol="0" anchor="ctr"/>
          <a:lstStyle/>
          <a:p>
            <a:pPr algn="ctr"/>
            <a:endParaRPr lang="zh-CN" altLang="en-US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D1AAB0D-7F6F-45DE-AA01-024F42D9A973}"/>
              </a:ext>
            </a:extLst>
          </p:cNvPr>
          <p:cNvSpPr/>
          <p:nvPr/>
        </p:nvSpPr>
        <p:spPr>
          <a:xfrm>
            <a:off x="5678342" y="2195124"/>
            <a:ext cx="835316" cy="835316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rtlCol="0" anchor="ctr"/>
          <a:lstStyle/>
          <a:p>
            <a:pPr algn="ctr"/>
            <a:endParaRPr lang="zh-CN" altLang="en-US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iconfont-1187-868620">
            <a:extLst>
              <a:ext uri="{FF2B5EF4-FFF2-40B4-BE49-F238E27FC236}">
                <a16:creationId xmlns:a16="http://schemas.microsoft.com/office/drawing/2014/main" id="{7C368032-A7C8-46D4-AD3E-FDCFC2150CE2}"/>
              </a:ext>
            </a:extLst>
          </p:cNvPr>
          <p:cNvSpPr>
            <a:spLocks noChangeAspect="1"/>
          </p:cNvSpPr>
          <p:nvPr/>
        </p:nvSpPr>
        <p:spPr bwMode="auto">
          <a:xfrm>
            <a:off x="5873816" y="2427556"/>
            <a:ext cx="444369" cy="370452"/>
          </a:xfrm>
          <a:custGeom>
            <a:avLst/>
            <a:gdLst>
              <a:gd name="T0" fmla="*/ 9600 w 12799"/>
              <a:gd name="T1" fmla="*/ 9396 h 10669"/>
              <a:gd name="T2" fmla="*/ 1280 w 12799"/>
              <a:gd name="T3" fmla="*/ 9396 h 10669"/>
              <a:gd name="T4" fmla="*/ 1280 w 12799"/>
              <a:gd name="T5" fmla="*/ 3407 h 10669"/>
              <a:gd name="T6" fmla="*/ 3197 w 12799"/>
              <a:gd name="T7" fmla="*/ 3407 h 10669"/>
              <a:gd name="T8" fmla="*/ 4620 w 12799"/>
              <a:gd name="T9" fmla="*/ 2133 h 10669"/>
              <a:gd name="T10" fmla="*/ 640 w 12799"/>
              <a:gd name="T11" fmla="*/ 2133 h 10669"/>
              <a:gd name="T12" fmla="*/ 0 w 12799"/>
              <a:gd name="T13" fmla="*/ 2770 h 10669"/>
              <a:gd name="T14" fmla="*/ 0 w 12799"/>
              <a:gd name="T15" fmla="*/ 10032 h 10669"/>
              <a:gd name="T16" fmla="*/ 640 w 12799"/>
              <a:gd name="T17" fmla="*/ 10669 h 10669"/>
              <a:gd name="T18" fmla="*/ 10240 w 12799"/>
              <a:gd name="T19" fmla="*/ 10669 h 10669"/>
              <a:gd name="T20" fmla="*/ 10880 w 12799"/>
              <a:gd name="T21" fmla="*/ 10032 h 10669"/>
              <a:gd name="T22" fmla="*/ 10880 w 12799"/>
              <a:gd name="T23" fmla="*/ 6400 h 10669"/>
              <a:gd name="T24" fmla="*/ 9600 w 12799"/>
              <a:gd name="T25" fmla="*/ 7447 h 10669"/>
              <a:gd name="T26" fmla="*/ 9600 w 12799"/>
              <a:gd name="T27" fmla="*/ 9396 h 10669"/>
              <a:gd name="T28" fmla="*/ 8533 w 12799"/>
              <a:gd name="T29" fmla="*/ 4266 h 10669"/>
              <a:gd name="T30" fmla="*/ 8533 w 12799"/>
              <a:gd name="T31" fmla="*/ 6396 h 10669"/>
              <a:gd name="T32" fmla="*/ 12799 w 12799"/>
              <a:gd name="T33" fmla="*/ 3213 h 10669"/>
              <a:gd name="T34" fmla="*/ 8533 w 12799"/>
              <a:gd name="T35" fmla="*/ 0 h 10669"/>
              <a:gd name="T36" fmla="*/ 8533 w 12799"/>
              <a:gd name="T37" fmla="*/ 1990 h 10669"/>
              <a:gd name="T38" fmla="*/ 3200 w 12799"/>
              <a:gd name="T39" fmla="*/ 7466 h 10669"/>
              <a:gd name="T40" fmla="*/ 8533 w 12799"/>
              <a:gd name="T41" fmla="*/ 4266 h 10669"/>
              <a:gd name="T42" fmla="*/ 8533 w 12799"/>
              <a:gd name="T43" fmla="*/ 4266 h 10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799" h="10669">
                <a:moveTo>
                  <a:pt x="9600" y="9396"/>
                </a:moveTo>
                <a:lnTo>
                  <a:pt x="1280" y="9396"/>
                </a:lnTo>
                <a:lnTo>
                  <a:pt x="1280" y="3407"/>
                </a:lnTo>
                <a:lnTo>
                  <a:pt x="3197" y="3407"/>
                </a:lnTo>
                <a:cubicBezTo>
                  <a:pt x="3197" y="3407"/>
                  <a:pt x="3667" y="2750"/>
                  <a:pt x="4620" y="2133"/>
                </a:cubicBezTo>
                <a:lnTo>
                  <a:pt x="640" y="2133"/>
                </a:lnTo>
                <a:cubicBezTo>
                  <a:pt x="287" y="2133"/>
                  <a:pt x="0" y="2416"/>
                  <a:pt x="0" y="2770"/>
                </a:cubicBezTo>
                <a:lnTo>
                  <a:pt x="0" y="10032"/>
                </a:lnTo>
                <a:cubicBezTo>
                  <a:pt x="0" y="10382"/>
                  <a:pt x="287" y="10669"/>
                  <a:pt x="640" y="10669"/>
                </a:cubicBezTo>
                <a:lnTo>
                  <a:pt x="10240" y="10669"/>
                </a:lnTo>
                <a:cubicBezTo>
                  <a:pt x="10593" y="10669"/>
                  <a:pt x="10880" y="10386"/>
                  <a:pt x="10880" y="10032"/>
                </a:cubicBezTo>
                <a:lnTo>
                  <a:pt x="10880" y="6400"/>
                </a:lnTo>
                <a:lnTo>
                  <a:pt x="9600" y="7447"/>
                </a:lnTo>
                <a:lnTo>
                  <a:pt x="9600" y="9396"/>
                </a:lnTo>
                <a:close/>
                <a:moveTo>
                  <a:pt x="8533" y="4266"/>
                </a:moveTo>
                <a:lnTo>
                  <a:pt x="8533" y="6396"/>
                </a:lnTo>
                <a:lnTo>
                  <a:pt x="12799" y="3213"/>
                </a:lnTo>
                <a:lnTo>
                  <a:pt x="8533" y="0"/>
                </a:lnTo>
                <a:lnTo>
                  <a:pt x="8533" y="1990"/>
                </a:lnTo>
                <a:cubicBezTo>
                  <a:pt x="3373" y="1990"/>
                  <a:pt x="3200" y="7466"/>
                  <a:pt x="3200" y="7466"/>
                </a:cubicBezTo>
                <a:cubicBezTo>
                  <a:pt x="4660" y="5083"/>
                  <a:pt x="5733" y="4266"/>
                  <a:pt x="8533" y="4266"/>
                </a:cubicBezTo>
                <a:close/>
                <a:moveTo>
                  <a:pt x="8533" y="4266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935822" y="3262872"/>
            <a:ext cx="283607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计划一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1052734" y="3785590"/>
            <a:ext cx="2612316" cy="11726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  <a:endParaRPr lang="en-US" altLang="zh-CN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4686400" y="3262872"/>
            <a:ext cx="283607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计划二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4798281" y="3785590"/>
            <a:ext cx="2612316" cy="11726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  <a:endParaRPr lang="en-US" altLang="zh-CN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8435621" y="3262872"/>
            <a:ext cx="283607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计划三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8547502" y="3785590"/>
            <a:ext cx="2612316" cy="11726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  <a:endParaRPr lang="en-US" altLang="zh-CN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" name="Freeform 157">
            <a:extLst>
              <a:ext uri="{FF2B5EF4-FFF2-40B4-BE49-F238E27FC236}">
                <a16:creationId xmlns:a16="http://schemas.microsoft.com/office/drawing/2014/main" id="{826A488C-119A-42BA-82FC-9D87A1454FB0}"/>
              </a:ext>
            </a:extLst>
          </p:cNvPr>
          <p:cNvSpPr>
            <a:spLocks/>
          </p:cNvSpPr>
          <p:nvPr/>
        </p:nvSpPr>
        <p:spPr bwMode="auto">
          <a:xfrm>
            <a:off x="9786765" y="2551025"/>
            <a:ext cx="234131" cy="219582"/>
          </a:xfrm>
          <a:custGeom>
            <a:avLst/>
            <a:gdLst>
              <a:gd name="T0" fmla="*/ 48 w 56"/>
              <a:gd name="T1" fmla="*/ 0 h 56"/>
              <a:gd name="T2" fmla="*/ 8 w 56"/>
              <a:gd name="T3" fmla="*/ 0 h 56"/>
              <a:gd name="T4" fmla="*/ 0 w 56"/>
              <a:gd name="T5" fmla="*/ 8 h 56"/>
              <a:gd name="T6" fmla="*/ 0 w 56"/>
              <a:gd name="T7" fmla="*/ 48 h 56"/>
              <a:gd name="T8" fmla="*/ 8 w 56"/>
              <a:gd name="T9" fmla="*/ 56 h 56"/>
              <a:gd name="T10" fmla="*/ 48 w 56"/>
              <a:gd name="T11" fmla="*/ 56 h 56"/>
              <a:gd name="T12" fmla="*/ 56 w 56"/>
              <a:gd name="T13" fmla="*/ 48 h 56"/>
              <a:gd name="T14" fmla="*/ 56 w 56"/>
              <a:gd name="T15" fmla="*/ 8 h 56"/>
              <a:gd name="T16" fmla="*/ 48 w 56"/>
              <a:gd name="T1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56">
                <a:moveTo>
                  <a:pt x="4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2"/>
                  <a:pt x="4" y="56"/>
                  <a:pt x="8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52" y="56"/>
                  <a:pt x="56" y="52"/>
                  <a:pt x="56" y="48"/>
                </a:cubicBezTo>
                <a:cubicBezTo>
                  <a:pt x="56" y="8"/>
                  <a:pt x="56" y="8"/>
                  <a:pt x="56" y="8"/>
                </a:cubicBezTo>
                <a:cubicBezTo>
                  <a:pt x="56" y="4"/>
                  <a:pt x="52" y="0"/>
                  <a:pt x="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27" name="Freeform 158">
            <a:extLst>
              <a:ext uri="{FF2B5EF4-FFF2-40B4-BE49-F238E27FC236}">
                <a16:creationId xmlns:a16="http://schemas.microsoft.com/office/drawing/2014/main" id="{8CE24985-9B8E-40E5-BF3F-2C90DF9ABC1B}"/>
              </a:ext>
            </a:extLst>
          </p:cNvPr>
          <p:cNvSpPr>
            <a:spLocks/>
          </p:cNvSpPr>
          <p:nvPr/>
        </p:nvSpPr>
        <p:spPr bwMode="auto">
          <a:xfrm>
            <a:off x="9686423" y="2454957"/>
            <a:ext cx="234131" cy="221543"/>
          </a:xfrm>
          <a:custGeom>
            <a:avLst/>
            <a:gdLst>
              <a:gd name="T0" fmla="*/ 8 w 56"/>
              <a:gd name="T1" fmla="*/ 8 h 56"/>
              <a:gd name="T2" fmla="*/ 48 w 56"/>
              <a:gd name="T3" fmla="*/ 8 h 56"/>
              <a:gd name="T4" fmla="*/ 48 w 56"/>
              <a:gd name="T5" fmla="*/ 20 h 56"/>
              <a:gd name="T6" fmla="*/ 56 w 56"/>
              <a:gd name="T7" fmla="*/ 20 h 56"/>
              <a:gd name="T8" fmla="*/ 56 w 56"/>
              <a:gd name="T9" fmla="*/ 8 h 56"/>
              <a:gd name="T10" fmla="*/ 48 w 56"/>
              <a:gd name="T11" fmla="*/ 0 h 56"/>
              <a:gd name="T12" fmla="*/ 8 w 56"/>
              <a:gd name="T13" fmla="*/ 0 h 56"/>
              <a:gd name="T14" fmla="*/ 0 w 56"/>
              <a:gd name="T15" fmla="*/ 8 h 56"/>
              <a:gd name="T16" fmla="*/ 0 w 56"/>
              <a:gd name="T17" fmla="*/ 48 h 56"/>
              <a:gd name="T18" fmla="*/ 8 w 56"/>
              <a:gd name="T19" fmla="*/ 56 h 56"/>
              <a:gd name="T20" fmla="*/ 20 w 56"/>
              <a:gd name="T21" fmla="*/ 56 h 56"/>
              <a:gd name="T22" fmla="*/ 20 w 56"/>
              <a:gd name="T23" fmla="*/ 48 h 56"/>
              <a:gd name="T24" fmla="*/ 8 w 56"/>
              <a:gd name="T25" fmla="*/ 48 h 56"/>
              <a:gd name="T26" fmla="*/ 8 w 56"/>
              <a:gd name="T27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" h="56">
                <a:moveTo>
                  <a:pt x="8" y="8"/>
                </a:moveTo>
                <a:cubicBezTo>
                  <a:pt x="48" y="8"/>
                  <a:pt x="48" y="8"/>
                  <a:pt x="48" y="8"/>
                </a:cubicBezTo>
                <a:cubicBezTo>
                  <a:pt x="48" y="20"/>
                  <a:pt x="48" y="20"/>
                  <a:pt x="48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6" y="8"/>
                  <a:pt x="56" y="8"/>
                  <a:pt x="56" y="8"/>
                </a:cubicBezTo>
                <a:cubicBezTo>
                  <a:pt x="56" y="4"/>
                  <a:pt x="52" y="0"/>
                  <a:pt x="48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2"/>
                  <a:pt x="4" y="56"/>
                  <a:pt x="8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48"/>
                  <a:pt x="20" y="48"/>
                  <a:pt x="20" y="48"/>
                </a:cubicBezTo>
                <a:cubicBezTo>
                  <a:pt x="8" y="48"/>
                  <a:pt x="8" y="48"/>
                  <a:pt x="8" y="48"/>
                </a:cubicBezTo>
                <a:lnTo>
                  <a:pt x="8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680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7657" y="371941"/>
            <a:ext cx="763971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400" dirty="0">
                <a:gradFill>
                  <a:gsLst>
                    <a:gs pos="64000">
                      <a:schemeClr val="bg1"/>
                    </a:gs>
                    <a:gs pos="100000">
                      <a:schemeClr val="bg1"/>
                    </a:gs>
                    <a:gs pos="0">
                      <a:schemeClr val="accent3"/>
                    </a:gs>
                  </a:gsLst>
                  <a:lin ang="5400000" scaled="0"/>
                </a:gradFill>
                <a:latin typeface="+mj-lt"/>
              </a:rPr>
              <a:t>04</a:t>
            </a:r>
            <a:endParaRPr lang="zh-CN" altLang="en-US" sz="34400" dirty="0">
              <a:gradFill>
                <a:gsLst>
                  <a:gs pos="64000">
                    <a:schemeClr val="bg1"/>
                  </a:gs>
                  <a:gs pos="100000">
                    <a:schemeClr val="bg1"/>
                  </a:gs>
                  <a:gs pos="0">
                    <a:schemeClr val="accent3"/>
                  </a:gs>
                </a:gsLst>
                <a:lin ang="5400000" scaled="0"/>
              </a:gradFill>
              <a:latin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5258" y="3064986"/>
            <a:ext cx="5665872" cy="1015663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6000" b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b="0" dirty="0">
                <a:latin typeface="+mj-ea"/>
                <a:ea typeface="+mj-ea"/>
              </a:rPr>
              <a:t>明年计划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39108" y="4016729"/>
            <a:ext cx="514671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/>
              <a:t>PLAN FOR NEXT YEAR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72508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工作计划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60400" y="1601470"/>
            <a:ext cx="10831286" cy="2685143"/>
          </a:xfrm>
          <a:prstGeom prst="roundRect">
            <a:avLst>
              <a:gd name="adj" fmla="val 8797"/>
            </a:avLst>
          </a:prstGeom>
          <a:blipFill>
            <a:blip r:embed="rId2"/>
            <a:stretch>
              <a:fillRect/>
            </a:stretch>
          </a:blip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60400" y="1601470"/>
            <a:ext cx="10831286" cy="2685143"/>
          </a:xfrm>
          <a:prstGeom prst="roundRect">
            <a:avLst>
              <a:gd name="adj" fmla="val 8797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01687" y="1868521"/>
            <a:ext cx="5524538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明年计划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1101686" y="2394178"/>
            <a:ext cx="10001743" cy="15327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在这个文本框中的内容你可根据情况调整文字大小、间距、文字颜色。在这个文本框中的内容你可根据情况调整文字大小、间距、文字颜色。在这个文本框中的内容你可根据情况调整文字大小、间距、文字颜色。</a:t>
            </a:r>
          </a:p>
        </p:txBody>
      </p:sp>
      <p:sp>
        <p:nvSpPr>
          <p:cNvPr id="9" name="椭圆 8"/>
          <p:cNvSpPr/>
          <p:nvPr/>
        </p:nvSpPr>
        <p:spPr>
          <a:xfrm>
            <a:off x="1951411" y="4061317"/>
            <a:ext cx="398832" cy="398832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581527" y="4061317"/>
            <a:ext cx="398832" cy="398832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211643" y="4061317"/>
            <a:ext cx="398832" cy="398832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887261" y="4061317"/>
            <a:ext cx="398832" cy="398832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69116" y="4607195"/>
            <a:ext cx="216342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计划一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701987" y="5046587"/>
            <a:ext cx="2675618" cy="7325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spc="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在这个文本框中的内容你可根据情况调整文字大小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699232" y="4607195"/>
            <a:ext cx="216342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计划二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3443134" y="5046587"/>
            <a:ext cx="2675618" cy="7325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spc="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在这个文本框中的内容你可根据情况调整文字大小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329348" y="4607195"/>
            <a:ext cx="216342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计划三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6073250" y="5046587"/>
            <a:ext cx="2675618" cy="7325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spc="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在这个文本框中的内容你可根据情况调整文字大小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004966" y="4607195"/>
            <a:ext cx="2163422" cy="525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计划三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8748868" y="5046587"/>
            <a:ext cx="2675618" cy="7325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spc="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在这个文本框中的内容你可根据情况调整文字大小</a:t>
            </a:r>
          </a:p>
        </p:txBody>
      </p:sp>
    </p:spTree>
    <p:extLst>
      <p:ext uri="{BB962C8B-B14F-4D97-AF65-F5344CB8AC3E}">
        <p14:creationId xmlns:p14="http://schemas.microsoft.com/office/powerpoint/2010/main" val="2321954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工作计划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695325" y="3524250"/>
            <a:ext cx="10823575" cy="21771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809741" y="3418105"/>
            <a:ext cx="430004" cy="43000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523912" y="3418105"/>
            <a:ext cx="430004" cy="43000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238083" y="3418105"/>
            <a:ext cx="430004" cy="43000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9952255" y="3418105"/>
            <a:ext cx="430004" cy="43000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36994" y="3954254"/>
            <a:ext cx="2163422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计划一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623284" y="4393646"/>
            <a:ext cx="2790842" cy="113710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在这个文本框中的内容你可根据情况调整文字大小、间距、文字颜色。</a:t>
            </a:r>
            <a:endParaRPr lang="zh-CN" altLang="en-US" spc="1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50712" y="2905568"/>
            <a:ext cx="2163422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计划二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3337002" y="1661513"/>
            <a:ext cx="2790842" cy="113710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在这个文本框中的内容你可根据情况调整文字大小、间距、文字颜色。</a:t>
            </a:r>
            <a:endParaRPr lang="zh-CN" altLang="en-US" spc="1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83942" y="3954254"/>
            <a:ext cx="2163422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计划三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6070232" y="4393646"/>
            <a:ext cx="2790842" cy="113710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在这个文本框中的内容你可根据情况调整文字大小、间距、文字颜色。</a:t>
            </a:r>
            <a:endParaRPr lang="zh-CN" altLang="en-US" spc="1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89855" y="2905568"/>
            <a:ext cx="2163422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计划四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8776145" y="1661513"/>
            <a:ext cx="2790842" cy="113710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在这个文本框中的内容你可根据情况调整文字大小、间距、文字颜色。</a:t>
            </a:r>
            <a:endParaRPr lang="zh-CN" altLang="en-US" spc="1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11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rId2"/>
            <a:extLst>
              <a:ext uri="{FF2B5EF4-FFF2-40B4-BE49-F238E27FC236}">
                <a16:creationId xmlns:a16="http://schemas.microsoft.com/office/drawing/2014/main" id="{08A881A6-B94F-9D46-BE99-8680996E7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79" y="1368430"/>
            <a:ext cx="2572727" cy="3395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6582" y="2505361"/>
            <a:ext cx="77867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8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63500" dir="2700000" algn="tl">
                    <a:srgbClr val="000000">
                      <a:alpha val="9000"/>
                    </a:srgbClr>
                  </a:outerShdw>
                </a:effectLst>
                <a:latin typeface="+mj-ea"/>
                <a:ea typeface="+mj-ea"/>
              </a:rPr>
              <a:t>THANK YOU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028180" y="4140637"/>
            <a:ext cx="2653392" cy="406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77443" y="4160316"/>
            <a:ext cx="238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8267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30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36669" y="433685"/>
            <a:ext cx="6299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400" dirty="0">
                <a:gradFill>
                  <a:gsLst>
                    <a:gs pos="64000">
                      <a:schemeClr val="bg1"/>
                    </a:gs>
                    <a:gs pos="100000">
                      <a:schemeClr val="bg1"/>
                    </a:gs>
                    <a:gs pos="0">
                      <a:schemeClr val="accent3"/>
                    </a:gs>
                  </a:gsLst>
                  <a:lin ang="5400000" scaled="0"/>
                </a:gradFill>
                <a:latin typeface="+mj-lt"/>
              </a:rPr>
              <a:t>01</a:t>
            </a:r>
            <a:endParaRPr lang="zh-CN" altLang="en-US" sz="34400" dirty="0">
              <a:gradFill>
                <a:gsLst>
                  <a:gs pos="64000">
                    <a:schemeClr val="bg1"/>
                  </a:gs>
                  <a:gs pos="100000">
                    <a:schemeClr val="bg1"/>
                  </a:gs>
                  <a:gs pos="0">
                    <a:schemeClr val="accent3"/>
                  </a:gs>
                </a:gsLst>
                <a:lin ang="5400000" scaled="0"/>
              </a:gradFill>
              <a:latin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7115" y="3064986"/>
            <a:ext cx="5799668" cy="1015663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6000" b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b="0" dirty="0">
                <a:latin typeface="+mj-ea"/>
                <a:ea typeface="+mj-ea"/>
              </a:rPr>
              <a:t>工作回顾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27451" y="4016729"/>
            <a:ext cx="51875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</a:rPr>
              <a:t>WORK REVIEW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695325" y="1714500"/>
            <a:ext cx="3279776" cy="4025900"/>
          </a:xfrm>
          <a:prstGeom prst="roundRect">
            <a:avLst>
              <a:gd name="adj" fmla="val 6046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4357461" y="1545005"/>
            <a:ext cx="3499304" cy="4295369"/>
          </a:xfrm>
          <a:prstGeom prst="roundRect">
            <a:avLst>
              <a:gd name="adj" fmla="val 6046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8239124" y="1714500"/>
            <a:ext cx="3279776" cy="4025900"/>
          </a:xfrm>
          <a:prstGeom prst="roundRect">
            <a:avLst>
              <a:gd name="adj" fmla="val 6046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49142" y="2089316"/>
            <a:ext cx="3172142" cy="523220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前期工作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5F0199F-B0B8-4D55-BC8A-07436FE6D4DD}"/>
              </a:ext>
            </a:extLst>
          </p:cNvPr>
          <p:cNvSpPr txBox="1"/>
          <p:nvPr/>
        </p:nvSpPr>
        <p:spPr>
          <a:xfrm>
            <a:off x="4521042" y="1937173"/>
            <a:ext cx="3172142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预期目标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86B8E30-5774-438E-8AE2-D757CAD026B4}"/>
              </a:ext>
            </a:extLst>
          </p:cNvPr>
          <p:cNvSpPr txBox="1"/>
          <p:nvPr/>
        </p:nvSpPr>
        <p:spPr>
          <a:xfrm>
            <a:off x="8292941" y="2089316"/>
            <a:ext cx="3172142" cy="52322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完成情况</a:t>
            </a:r>
          </a:p>
        </p:txBody>
      </p:sp>
      <p:sp>
        <p:nvSpPr>
          <p:cNvPr id="2" name="等腰三角形 1"/>
          <p:cNvSpPr/>
          <p:nvPr/>
        </p:nvSpPr>
        <p:spPr>
          <a:xfrm rot="10800000">
            <a:off x="2222499" y="2694025"/>
            <a:ext cx="225426" cy="120578"/>
          </a:xfrm>
          <a:prstGeom prst="triangle">
            <a:avLst/>
          </a:prstGeom>
          <a:solidFill>
            <a:schemeClr val="bg1"/>
          </a:solidFill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10800000">
            <a:off x="5994399" y="2538865"/>
            <a:ext cx="225426" cy="1205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/>
          <p:cNvSpPr/>
          <p:nvPr/>
        </p:nvSpPr>
        <p:spPr>
          <a:xfrm rot="10800000">
            <a:off x="9766298" y="2694025"/>
            <a:ext cx="225426" cy="120578"/>
          </a:xfrm>
          <a:prstGeom prst="triangle">
            <a:avLst/>
          </a:prstGeom>
          <a:solidFill>
            <a:schemeClr val="bg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922109" y="3078103"/>
            <a:ext cx="2826206" cy="2613023"/>
          </a:xfrm>
          <a:prstGeom prst="rect">
            <a:avLst/>
          </a:prstGeom>
          <a:scene3d>
            <a:camera prst="perspectiveRight"/>
            <a:lightRig rig="threePt" dir="t"/>
          </a:scene3d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在这个文本框中的内容你可根据情况调整文字大小，在这个文本框中的内容你可根据情况调整文字大小、间距、文字颜色。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694009" y="2893076"/>
            <a:ext cx="2826206" cy="26130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在这个文本框中的内容你可根据情况调整文字大小，在这个文本框中的内容你可根据情况调整文字大小、间距、文字颜色。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465908" y="3078103"/>
            <a:ext cx="2826206" cy="2613023"/>
          </a:xfrm>
          <a:prstGeom prst="rect">
            <a:avLst/>
          </a:prstGeom>
          <a:scene3d>
            <a:camera prst="perspectiveLeft"/>
            <a:lightRig rig="threePt" dir="t"/>
          </a:scene3d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在这个文本框中的内容你可根据情况调整文字大小，在这个文本框中的内容你可根据情况调整文字大小、间距、文字颜色。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3063612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完成情况</a:t>
            </a:r>
          </a:p>
        </p:txBody>
      </p:sp>
      <p:sp>
        <p:nvSpPr>
          <p:cNvPr id="14" name="圆角矩形 16">
            <a:extLst>
              <a:ext uri="{FF2B5EF4-FFF2-40B4-BE49-F238E27FC236}">
                <a16:creationId xmlns:a16="http://schemas.microsoft.com/office/drawing/2014/main" id="{3FEABBE3-D1D7-4AF2-9796-F8F7630A0530}"/>
              </a:ext>
            </a:extLst>
          </p:cNvPr>
          <p:cNvSpPr/>
          <p:nvPr/>
        </p:nvSpPr>
        <p:spPr>
          <a:xfrm>
            <a:off x="695325" y="1640041"/>
            <a:ext cx="2575102" cy="3896139"/>
          </a:xfrm>
          <a:prstGeom prst="roundRect">
            <a:avLst>
              <a:gd name="adj" fmla="val 6046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圆角矩形 20">
            <a:extLst>
              <a:ext uri="{FF2B5EF4-FFF2-40B4-BE49-F238E27FC236}">
                <a16:creationId xmlns:a16="http://schemas.microsoft.com/office/drawing/2014/main" id="{0164914D-5F5A-4136-8EC3-66F0F46AC7F2}"/>
              </a:ext>
            </a:extLst>
          </p:cNvPr>
          <p:cNvSpPr/>
          <p:nvPr/>
        </p:nvSpPr>
        <p:spPr>
          <a:xfrm>
            <a:off x="6193596" y="1640041"/>
            <a:ext cx="2575102" cy="3896139"/>
          </a:xfrm>
          <a:prstGeom prst="roundRect">
            <a:avLst>
              <a:gd name="adj" fmla="val 6046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圆角矩形 20">
            <a:extLst>
              <a:ext uri="{FF2B5EF4-FFF2-40B4-BE49-F238E27FC236}">
                <a16:creationId xmlns:a16="http://schemas.microsoft.com/office/drawing/2014/main" id="{8CED0AD4-1D93-42F4-A6A1-51855D609ECD}"/>
              </a:ext>
            </a:extLst>
          </p:cNvPr>
          <p:cNvSpPr/>
          <p:nvPr/>
        </p:nvSpPr>
        <p:spPr>
          <a:xfrm>
            <a:off x="3444816" y="1832159"/>
            <a:ext cx="2575102" cy="3896139"/>
          </a:xfrm>
          <a:prstGeom prst="roundRect">
            <a:avLst>
              <a:gd name="adj" fmla="val 6046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圆角矩形 20">
            <a:extLst>
              <a:ext uri="{FF2B5EF4-FFF2-40B4-BE49-F238E27FC236}">
                <a16:creationId xmlns:a16="http://schemas.microsoft.com/office/drawing/2014/main" id="{090B4BE4-1160-42A4-84F6-3000E6D0B0E6}"/>
              </a:ext>
            </a:extLst>
          </p:cNvPr>
          <p:cNvSpPr/>
          <p:nvPr/>
        </p:nvSpPr>
        <p:spPr>
          <a:xfrm>
            <a:off x="8942376" y="1832159"/>
            <a:ext cx="2575102" cy="3896139"/>
          </a:xfrm>
          <a:prstGeom prst="roundRect">
            <a:avLst>
              <a:gd name="adj" fmla="val 6046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95325" y="2781148"/>
            <a:ext cx="257510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工作内容一</a:t>
            </a:r>
          </a:p>
        </p:txBody>
      </p:sp>
      <p:sp>
        <p:nvSpPr>
          <p:cNvPr id="17" name="矩形 16"/>
          <p:cNvSpPr/>
          <p:nvPr/>
        </p:nvSpPr>
        <p:spPr>
          <a:xfrm>
            <a:off x="859712" y="3527414"/>
            <a:ext cx="2246328" cy="18928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等腰三角形 17"/>
          <p:cNvSpPr/>
          <p:nvPr/>
        </p:nvSpPr>
        <p:spPr>
          <a:xfrm rot="10800000">
            <a:off x="1870163" y="3320836"/>
            <a:ext cx="225426" cy="1205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660940" y="2025753"/>
            <a:ext cx="643872" cy="643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18389" y="2086079"/>
            <a:ext cx="92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</a:rPr>
              <a:t>01</a:t>
            </a:r>
            <a:endParaRPr lang="zh-CN" altLang="en-US" sz="2800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0" scaled="0"/>
              </a:gradFill>
              <a:latin typeface="+mj-lt"/>
              <a:ea typeface="+mj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45527" y="2973266"/>
            <a:ext cx="257368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工作内容二</a:t>
            </a:r>
          </a:p>
        </p:txBody>
      </p:sp>
      <p:sp>
        <p:nvSpPr>
          <p:cNvPr id="20" name="矩形 19"/>
          <p:cNvSpPr/>
          <p:nvPr/>
        </p:nvSpPr>
        <p:spPr>
          <a:xfrm>
            <a:off x="3609203" y="3719532"/>
            <a:ext cx="2246328" cy="18928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10800000">
            <a:off x="4619654" y="3512954"/>
            <a:ext cx="225426" cy="1205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4410431" y="2217871"/>
            <a:ext cx="643872" cy="643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267880" y="2278197"/>
            <a:ext cx="92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</a:rPr>
              <a:t>02</a:t>
            </a:r>
            <a:endParaRPr lang="zh-CN" altLang="en-US" sz="2800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0" scaled="0"/>
              </a:gradFill>
              <a:latin typeface="+mj-lt"/>
              <a:ea typeface="+mj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92885" y="2781148"/>
            <a:ext cx="257652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工作内容三</a:t>
            </a:r>
          </a:p>
        </p:txBody>
      </p:sp>
      <p:sp>
        <p:nvSpPr>
          <p:cNvPr id="28" name="矩形 27"/>
          <p:cNvSpPr/>
          <p:nvPr/>
        </p:nvSpPr>
        <p:spPr>
          <a:xfrm>
            <a:off x="6357983" y="3527414"/>
            <a:ext cx="2246328" cy="18928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" name="等腰三角形 28"/>
          <p:cNvSpPr/>
          <p:nvPr/>
        </p:nvSpPr>
        <p:spPr>
          <a:xfrm rot="10800000">
            <a:off x="7368434" y="3320836"/>
            <a:ext cx="225426" cy="1205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7159211" y="2025753"/>
            <a:ext cx="643872" cy="643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7016660" y="2086079"/>
            <a:ext cx="92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</a:rPr>
              <a:t>03</a:t>
            </a:r>
            <a:endParaRPr lang="zh-CN" altLang="en-US" sz="2800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0" scaled="0"/>
              </a:gradFill>
              <a:latin typeface="+mj-lt"/>
              <a:ea typeface="+mj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940954" y="2973266"/>
            <a:ext cx="257794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工作内容四</a:t>
            </a:r>
          </a:p>
        </p:txBody>
      </p:sp>
      <p:sp>
        <p:nvSpPr>
          <p:cNvPr id="33" name="矩形 32"/>
          <p:cNvSpPr/>
          <p:nvPr/>
        </p:nvSpPr>
        <p:spPr>
          <a:xfrm>
            <a:off x="9106763" y="3719532"/>
            <a:ext cx="2246328" cy="18928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" name="等腰三角形 33"/>
          <p:cNvSpPr/>
          <p:nvPr/>
        </p:nvSpPr>
        <p:spPr>
          <a:xfrm rot="10800000">
            <a:off x="10117214" y="3512954"/>
            <a:ext cx="225426" cy="1205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9907991" y="2217871"/>
            <a:ext cx="643872" cy="643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9765440" y="2278197"/>
            <a:ext cx="92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</a:rPr>
              <a:t>04</a:t>
            </a:r>
            <a:endParaRPr lang="zh-CN" altLang="en-US" sz="2800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0" scaled="0"/>
              </a:gra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6899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工作概述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660400" y="2012950"/>
            <a:ext cx="10858500" cy="1993900"/>
          </a:xfrm>
          <a:prstGeom prst="roundRect">
            <a:avLst>
              <a:gd name="adj" fmla="val 4228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560022" y="2316719"/>
            <a:ext cx="5524538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背景介绍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5560022" y="2756111"/>
            <a:ext cx="5524538" cy="8125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5150" y="4652190"/>
            <a:ext cx="10953750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工作具体描述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565149" y="5091582"/>
            <a:ext cx="11075307" cy="11726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在这个文本框中的内容你可根据情况调整文字大小、间距、文字颜色。在这个文本框中的内容你可根据情况调整文字大小、间距、文字颜色。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71" y="1559620"/>
            <a:ext cx="4088480" cy="2725994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27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工作概述</a:t>
            </a:r>
          </a:p>
        </p:txBody>
      </p:sp>
      <p:sp>
        <p:nvSpPr>
          <p:cNvPr id="13" name="圆角矩形 16">
            <a:extLst>
              <a:ext uri="{FF2B5EF4-FFF2-40B4-BE49-F238E27FC236}">
                <a16:creationId xmlns:a16="http://schemas.microsoft.com/office/drawing/2014/main" id="{FAF98EBB-C9B5-48FA-8BA7-43B7E3F4E6AE}"/>
              </a:ext>
            </a:extLst>
          </p:cNvPr>
          <p:cNvSpPr/>
          <p:nvPr/>
        </p:nvSpPr>
        <p:spPr>
          <a:xfrm>
            <a:off x="695325" y="1782745"/>
            <a:ext cx="10810323" cy="1670156"/>
          </a:xfrm>
          <a:prstGeom prst="roundRect">
            <a:avLst>
              <a:gd name="adj" fmla="val 6046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95" y="1637032"/>
            <a:ext cx="2942005" cy="1961582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18" name="圆角矩形 16">
            <a:extLst>
              <a:ext uri="{FF2B5EF4-FFF2-40B4-BE49-F238E27FC236}">
                <a16:creationId xmlns:a16="http://schemas.microsoft.com/office/drawing/2014/main" id="{FAF98EBB-C9B5-48FA-8BA7-43B7E3F4E6AE}"/>
              </a:ext>
            </a:extLst>
          </p:cNvPr>
          <p:cNvSpPr/>
          <p:nvPr/>
        </p:nvSpPr>
        <p:spPr>
          <a:xfrm>
            <a:off x="695325" y="4182691"/>
            <a:ext cx="10810323" cy="1670156"/>
          </a:xfrm>
          <a:prstGeom prst="roundRect">
            <a:avLst>
              <a:gd name="adj" fmla="val 6046"/>
            </a:avLst>
          </a:prstGeom>
          <a:gradFill>
            <a:gsLst>
              <a:gs pos="100000">
                <a:schemeClr val="accent2">
                  <a:alpha val="85000"/>
                </a:scheme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69" y="4016679"/>
            <a:ext cx="2999282" cy="200218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4328122" y="2030929"/>
            <a:ext cx="5524538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背景介绍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4328122" y="2471088"/>
            <a:ext cx="6860578" cy="8125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396D62C-533D-499B-8CBB-AC2BD484D759}"/>
              </a:ext>
            </a:extLst>
          </p:cNvPr>
          <p:cNvSpPr txBox="1"/>
          <p:nvPr/>
        </p:nvSpPr>
        <p:spPr>
          <a:xfrm>
            <a:off x="4328122" y="4413824"/>
            <a:ext cx="5524538" cy="54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背景介绍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7843E5-67AD-4653-9ACD-D6349FBCD6F8}"/>
              </a:ext>
            </a:extLst>
          </p:cNvPr>
          <p:cNvSpPr/>
          <p:nvPr/>
        </p:nvSpPr>
        <p:spPr>
          <a:xfrm>
            <a:off x="4328122" y="4853983"/>
            <a:ext cx="6860578" cy="8125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1"/>
                </a:solidFill>
                <a:latin typeface="arial" panose="020B0604020202020204" pitchFamily="34" charset="0"/>
              </a:rPr>
              <a:t>在这个文本框中的内容你可根据情况调整文字大小、间距、文字颜色。</a:t>
            </a:r>
          </a:p>
        </p:txBody>
      </p:sp>
    </p:spTree>
    <p:extLst>
      <p:ext uri="{BB962C8B-B14F-4D97-AF65-F5344CB8AC3E}">
        <p14:creationId xmlns:p14="http://schemas.microsoft.com/office/powerpoint/2010/main" val="138893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5325" y="483393"/>
            <a:ext cx="59309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团队建设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591A6D-DA67-40F9-807D-9D14DDDC9C1D}"/>
              </a:ext>
            </a:extLst>
          </p:cNvPr>
          <p:cNvSpPr txBox="1"/>
          <p:nvPr/>
        </p:nvSpPr>
        <p:spPr>
          <a:xfrm>
            <a:off x="584200" y="4446452"/>
            <a:ext cx="564070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团队建设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E7AB6D9-2FA8-48B4-BD24-1819CDFDEB10}"/>
              </a:ext>
            </a:extLst>
          </p:cNvPr>
          <p:cNvSpPr/>
          <p:nvPr/>
        </p:nvSpPr>
        <p:spPr>
          <a:xfrm>
            <a:off x="584200" y="4970422"/>
            <a:ext cx="11041743" cy="11726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pc="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在这个文本框中的内容你可根据情况调整文字大小、间距、文字颜色。在这个文本框中的内容你可根据情况调整文字大小、间距、文字颜色。</a:t>
            </a:r>
          </a:p>
          <a:p>
            <a:pPr>
              <a:lnSpc>
                <a:spcPct val="130000"/>
              </a:lnSpc>
            </a:pPr>
            <a:endParaRPr lang="zh-CN" altLang="en-US" spc="1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8893" r="8551" b="38008"/>
          <a:stretch/>
        </p:blipFill>
        <p:spPr>
          <a:xfrm>
            <a:off x="3480404" y="1828455"/>
            <a:ext cx="2441740" cy="224640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7" t="11006" r="41922" b="46295"/>
          <a:stretch/>
        </p:blipFill>
        <p:spPr>
          <a:xfrm>
            <a:off x="6354523" y="1828455"/>
            <a:ext cx="2349394" cy="224640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5707" r="45268" b="50772"/>
          <a:stretch/>
        </p:blipFill>
        <p:spPr>
          <a:xfrm>
            <a:off x="708025" y="1827705"/>
            <a:ext cx="2340000" cy="224790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r="30839" b="45741"/>
          <a:stretch/>
        </p:blipFill>
        <p:spPr>
          <a:xfrm>
            <a:off x="9136297" y="1828455"/>
            <a:ext cx="2346071" cy="224640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516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77772" y="427335"/>
            <a:ext cx="851057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400" dirty="0">
                <a:gradFill>
                  <a:gsLst>
                    <a:gs pos="64000">
                      <a:schemeClr val="bg1"/>
                    </a:gs>
                    <a:gs pos="100000">
                      <a:schemeClr val="bg1"/>
                    </a:gs>
                    <a:gs pos="0">
                      <a:schemeClr val="accent3"/>
                    </a:gs>
                  </a:gsLst>
                  <a:lin ang="5400000" scaled="0"/>
                </a:gradFill>
                <a:latin typeface="+mj-lt"/>
              </a:rPr>
              <a:t>02</a:t>
            </a:r>
            <a:endParaRPr lang="zh-CN" altLang="en-US" sz="34400" dirty="0">
              <a:gradFill>
                <a:gsLst>
                  <a:gs pos="64000">
                    <a:schemeClr val="bg1"/>
                  </a:gs>
                  <a:gs pos="100000">
                    <a:schemeClr val="bg1"/>
                  </a:gs>
                  <a:gs pos="0">
                    <a:schemeClr val="accent3"/>
                  </a:gs>
                </a:gsLst>
                <a:lin ang="5400000" scaled="0"/>
              </a:gradFill>
              <a:latin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5258" y="3064986"/>
            <a:ext cx="5665872" cy="1015663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6000" b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b="0" dirty="0">
                <a:latin typeface="+mj-ea"/>
                <a:ea typeface="+mj-ea"/>
              </a:rPr>
              <a:t>亮点展示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39108" y="4016729"/>
            <a:ext cx="514671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/>
              <a:t>WORK HIGHLIGHTS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201424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63982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3886;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25DC4"/>
      </a:accent1>
      <a:accent2>
        <a:srgbClr val="0085D6"/>
      </a:accent2>
      <a:accent3>
        <a:srgbClr val="FEC740"/>
      </a:accent3>
      <a:accent4>
        <a:srgbClr val="F8ECB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OPPOSans B"/>
        <a:ea typeface="OPPOSans B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85D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498</TotalTime>
  <Words>1586</Words>
  <Application>Microsoft Office PowerPoint</Application>
  <PresentationFormat>宽屏</PresentationFormat>
  <Paragraphs>164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Microsoft YaHei Light</vt:lpstr>
      <vt:lpstr>OPPOSans B</vt:lpstr>
      <vt:lpstr>OPPOSans R</vt:lpstr>
      <vt:lpstr>等线</vt:lpstr>
      <vt:lpstr>Microsoft YaHei</vt:lpstr>
      <vt:lpstr>Arial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黄杨琚</dc:creator>
  <cp:lastModifiedBy>黄 杨琚</cp:lastModifiedBy>
  <cp:revision>43</cp:revision>
  <dcterms:created xsi:type="dcterms:W3CDTF">2022-02-24T08:02:45Z</dcterms:created>
  <dcterms:modified xsi:type="dcterms:W3CDTF">2022-03-04T11:02:10Z</dcterms:modified>
</cp:coreProperties>
</file>