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2" r:id="rId3"/>
    <p:sldId id="273" r:id="rId4"/>
    <p:sldId id="260" r:id="rId5"/>
    <p:sldId id="269" r:id="rId6"/>
    <p:sldId id="316" r:id="rId7"/>
    <p:sldId id="274" r:id="rId8"/>
    <p:sldId id="261" r:id="rId9"/>
    <p:sldId id="265" r:id="rId10"/>
    <p:sldId id="263" r:id="rId11"/>
    <p:sldId id="262" r:id="rId12"/>
    <p:sldId id="275" r:id="rId13"/>
    <p:sldId id="264" r:id="rId14"/>
    <p:sldId id="271" r:id="rId15"/>
    <p:sldId id="268" r:id="rId16"/>
    <p:sldId id="276" r:id="rId17"/>
    <p:sldId id="266" r:id="rId18"/>
    <p:sldId id="267" r:id="rId19"/>
    <p:sldId id="270" r:id="rId20"/>
    <p:sldId id="277" r:id="rId21"/>
    <p:sldId id="31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56"/>
    <a:srgbClr val="E7F5F7"/>
    <a:srgbClr val="067A86"/>
    <a:srgbClr val="09B1C3"/>
    <a:srgbClr val="022F34"/>
    <a:srgbClr val="089BAB"/>
    <a:srgbClr val="68EAF8"/>
    <a:srgbClr val="F6D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3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280" y="476"/>
      </p:cViewPr>
      <p:guideLst>
        <p:guide orient="horz" pos="2160"/>
        <p:guide pos="3840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指标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C-42E8-9C9B-CB915F1994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完成度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2C-42E8-9C9B-CB915F199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7596255"/>
        <c:axId val="1827596671"/>
      </c:barChart>
      <c:catAx>
        <c:axId val="1827596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827596671"/>
        <c:crosses val="autoZero"/>
        <c:auto val="1"/>
        <c:lblAlgn val="ctr"/>
        <c:lblOffset val="100"/>
        <c:noMultiLvlLbl val="0"/>
      </c:catAx>
      <c:valAx>
        <c:axId val="18275966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27596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D14FA-0729-462A-A16F-676C0E86F80D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53A9E-AE28-4EF6-8E15-515EBC79BB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64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3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958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47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1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42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36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99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18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479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48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9188AF5-BAD0-ABB2-B97A-9D1D7826F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9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C24A6D-0C8D-9C4A-BB0D-4751EC78E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5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6564906-72B8-6777-6878-046CD72BF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12192000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83F226F-125A-1A1C-0F98-95E47774E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7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D750321-52CC-D120-E3FB-3C55A6645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22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096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5BFE0CCE-D397-CBEC-ED56-5737428C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0" y="0"/>
            <a:ext cx="8827008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562D483-D521-89C2-16E1-0C27CE3E92D3}"/>
              </a:ext>
            </a:extLst>
          </p:cNvPr>
          <p:cNvSpPr/>
          <p:nvPr/>
        </p:nvSpPr>
        <p:spPr>
          <a:xfrm>
            <a:off x="0" y="1182277"/>
            <a:ext cx="12192000" cy="4605206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2700000" scaled="1"/>
            <a:tileRect/>
          </a:gradFill>
          <a:ln w="47625" cap="flat" cmpd="sng" algn="ctr">
            <a:gradFill flip="none" rotWithShape="1">
              <a:gsLst>
                <a:gs pos="17000">
                  <a:schemeClr val="accent6"/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42900" sx="102000" sy="102000" algn="ctr" rotWithShape="0">
              <a:srgbClr val="022F34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B4ABA58-D195-B6CC-9D9B-317620B4B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23538"/>
          <a:stretch/>
        </p:blipFill>
        <p:spPr>
          <a:xfrm flipH="1">
            <a:off x="5786652" y="0"/>
            <a:ext cx="6405349" cy="6858000"/>
          </a:xfrm>
          <a:custGeom>
            <a:avLst/>
            <a:gdLst>
              <a:gd name="connsiteX0" fmla="*/ 6405349 w 6405349"/>
              <a:gd name="connsiteY0" fmla="*/ 0 h 6858000"/>
              <a:gd name="connsiteX1" fmla="*/ 0 w 6405349"/>
              <a:gd name="connsiteY1" fmla="*/ 0 h 6858000"/>
              <a:gd name="connsiteX2" fmla="*/ 0 w 6405349"/>
              <a:gd name="connsiteY2" fmla="*/ 6858000 h 6858000"/>
              <a:gd name="connsiteX3" fmla="*/ 6405349 w 64053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5349" h="6858000">
                <a:moveTo>
                  <a:pt x="6405349" y="0"/>
                </a:moveTo>
                <a:lnTo>
                  <a:pt x="0" y="0"/>
                </a:lnTo>
                <a:lnTo>
                  <a:pt x="0" y="6858000"/>
                </a:lnTo>
                <a:lnTo>
                  <a:pt x="6405349" y="6858000"/>
                </a:lnTo>
                <a:close/>
              </a:path>
            </a:pathLst>
          </a:custGeom>
          <a:effectLst>
            <a:outerShdw blurRad="469900" dist="508000" dir="10800000" sx="97000" sy="97000" algn="r" rotWithShape="0">
              <a:srgbClr val="022F34">
                <a:alpha val="16000"/>
              </a:srgb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2E429C8-429B-94FF-0803-67B8FB1CF2EE}"/>
              </a:ext>
            </a:extLst>
          </p:cNvPr>
          <p:cNvSpPr txBox="1"/>
          <p:nvPr/>
        </p:nvSpPr>
        <p:spPr>
          <a:xfrm>
            <a:off x="574254" y="1818156"/>
            <a:ext cx="5765585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7200" b="1" dirty="0">
                <a:ln w="15875"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医疗卫生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417C6E-FAFB-06C3-0D93-E0F95752DEA9}"/>
              </a:ext>
            </a:extLst>
          </p:cNvPr>
          <p:cNvSpPr txBox="1"/>
          <p:nvPr/>
        </p:nvSpPr>
        <p:spPr>
          <a:xfrm>
            <a:off x="574254" y="2922241"/>
            <a:ext cx="5765585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7200" b="1" dirty="0">
                <a:ln w="158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98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临床汇报模板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55744B5-9462-1F67-C610-C207E6D82B55}"/>
              </a:ext>
            </a:extLst>
          </p:cNvPr>
          <p:cNvSpPr/>
          <p:nvPr/>
        </p:nvSpPr>
        <p:spPr>
          <a:xfrm>
            <a:off x="695325" y="4849975"/>
            <a:ext cx="1875155" cy="4438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>
                  <a:lumMod val="90000"/>
                </a:schemeClr>
              </a:gs>
              <a:gs pos="0">
                <a:schemeClr val="accent3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 flip="none" rotWithShape="1">
              <a:gsLst>
                <a:gs pos="51700">
                  <a:schemeClr val="accent3">
                    <a:alpha val="48000"/>
                  </a:schemeClr>
                </a:gs>
                <a:gs pos="0">
                  <a:schemeClr val="bg1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E7FC235C-CE60-E036-B633-767A15022A9A}"/>
              </a:ext>
            </a:extLst>
          </p:cNvPr>
          <p:cNvSpPr/>
          <p:nvPr/>
        </p:nvSpPr>
        <p:spPr>
          <a:xfrm>
            <a:off x="711200" y="4238702"/>
            <a:ext cx="5419102" cy="182880"/>
          </a:xfrm>
          <a:custGeom>
            <a:avLst/>
            <a:gdLst>
              <a:gd name="connsiteX0" fmla="*/ 0 w 3484880"/>
              <a:gd name="connsiteY0" fmla="*/ 0 h 182880"/>
              <a:gd name="connsiteX1" fmla="*/ 0 w 3484880"/>
              <a:gd name="connsiteY1" fmla="*/ 0 h 182880"/>
              <a:gd name="connsiteX2" fmla="*/ 955040 w 3484880"/>
              <a:gd name="connsiteY2" fmla="*/ 0 h 182880"/>
              <a:gd name="connsiteX3" fmla="*/ 863600 w 3484880"/>
              <a:gd name="connsiteY3" fmla="*/ 182880 h 182880"/>
              <a:gd name="connsiteX4" fmla="*/ 1127760 w 3484880"/>
              <a:gd name="connsiteY4" fmla="*/ 20320 h 182880"/>
              <a:gd name="connsiteX5" fmla="*/ 3484880 w 3484880"/>
              <a:gd name="connsiteY5" fmla="*/ 2032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4880" h="182880">
                <a:moveTo>
                  <a:pt x="0" y="0"/>
                </a:moveTo>
                <a:lnTo>
                  <a:pt x="0" y="0"/>
                </a:lnTo>
                <a:lnTo>
                  <a:pt x="955040" y="0"/>
                </a:lnTo>
                <a:lnTo>
                  <a:pt x="863600" y="182880"/>
                </a:lnTo>
                <a:lnTo>
                  <a:pt x="1127760" y="20320"/>
                </a:lnTo>
                <a:lnTo>
                  <a:pt x="3484880" y="2032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5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质量管理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FC19891-5A7A-B0A3-DBBC-76D4DFFE09EE}"/>
              </a:ext>
            </a:extLst>
          </p:cNvPr>
          <p:cNvSpPr/>
          <p:nvPr/>
        </p:nvSpPr>
        <p:spPr>
          <a:xfrm>
            <a:off x="3984712" y="1411633"/>
            <a:ext cx="4222576" cy="4222576"/>
          </a:xfrm>
          <a:prstGeom prst="ellipse">
            <a:avLst/>
          </a:prstGeom>
          <a:gradFill flip="none" rotWithShape="1">
            <a:gsLst>
              <a:gs pos="42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7310D62-81A9-C4A2-1F12-B486FEF94F27}"/>
              </a:ext>
            </a:extLst>
          </p:cNvPr>
          <p:cNvSpPr/>
          <p:nvPr/>
        </p:nvSpPr>
        <p:spPr>
          <a:xfrm>
            <a:off x="4770474" y="2197395"/>
            <a:ext cx="2651052" cy="26510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/>
              </a:gs>
              <a:gs pos="72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弧形 34">
            <a:extLst>
              <a:ext uri="{FF2B5EF4-FFF2-40B4-BE49-F238E27FC236}">
                <a16:creationId xmlns:a16="http://schemas.microsoft.com/office/drawing/2014/main" id="{AA34CC45-37B0-D060-A233-CC443AA9FBB5}"/>
              </a:ext>
            </a:extLst>
          </p:cNvPr>
          <p:cNvSpPr/>
          <p:nvPr/>
        </p:nvSpPr>
        <p:spPr>
          <a:xfrm>
            <a:off x="3984712" y="1411633"/>
            <a:ext cx="4222576" cy="4222576"/>
          </a:xfrm>
          <a:prstGeom prst="arc">
            <a:avLst>
              <a:gd name="adj1" fmla="val 16306200"/>
              <a:gd name="adj2" fmla="val 21404365"/>
            </a:avLst>
          </a:prstGeom>
          <a:noFill/>
          <a:ln w="19050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弧形 35">
            <a:extLst>
              <a:ext uri="{FF2B5EF4-FFF2-40B4-BE49-F238E27FC236}">
                <a16:creationId xmlns:a16="http://schemas.microsoft.com/office/drawing/2014/main" id="{139D0918-C15C-ED91-C695-EF4FD8EA871D}"/>
              </a:ext>
            </a:extLst>
          </p:cNvPr>
          <p:cNvSpPr/>
          <p:nvPr/>
        </p:nvSpPr>
        <p:spPr>
          <a:xfrm>
            <a:off x="3984712" y="1411633"/>
            <a:ext cx="4222576" cy="4222576"/>
          </a:xfrm>
          <a:prstGeom prst="arc">
            <a:avLst>
              <a:gd name="adj1" fmla="val 2813278"/>
              <a:gd name="adj2" fmla="val 7423356"/>
            </a:avLst>
          </a:prstGeom>
          <a:noFill/>
          <a:ln w="19050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弧形 36">
            <a:extLst>
              <a:ext uri="{FF2B5EF4-FFF2-40B4-BE49-F238E27FC236}">
                <a16:creationId xmlns:a16="http://schemas.microsoft.com/office/drawing/2014/main" id="{07748A0B-E6D7-6A1C-35FC-9630934C1EFB}"/>
              </a:ext>
            </a:extLst>
          </p:cNvPr>
          <p:cNvSpPr/>
          <p:nvPr/>
        </p:nvSpPr>
        <p:spPr>
          <a:xfrm>
            <a:off x="3984712" y="1411633"/>
            <a:ext cx="4222576" cy="4222576"/>
          </a:xfrm>
          <a:prstGeom prst="arc">
            <a:avLst>
              <a:gd name="adj1" fmla="val 9805587"/>
              <a:gd name="adj2" fmla="val 17008505"/>
            </a:avLst>
          </a:prstGeom>
          <a:noFill/>
          <a:ln w="19050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6308ABB-A865-DA0B-3CF9-BE09F5BB0D2F}"/>
              </a:ext>
            </a:extLst>
          </p:cNvPr>
          <p:cNvSpPr/>
          <p:nvPr/>
        </p:nvSpPr>
        <p:spPr>
          <a:xfrm>
            <a:off x="4520797" y="1883347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119FD385-F1B4-38AD-E746-1232D0707E05}"/>
              </a:ext>
            </a:extLst>
          </p:cNvPr>
          <p:cNvSpPr/>
          <p:nvPr/>
        </p:nvSpPr>
        <p:spPr>
          <a:xfrm>
            <a:off x="7453036" y="1883347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29939E2-8974-C62E-0DE7-AAB9771DF638}"/>
              </a:ext>
            </a:extLst>
          </p:cNvPr>
          <p:cNvSpPr/>
          <p:nvPr/>
        </p:nvSpPr>
        <p:spPr>
          <a:xfrm>
            <a:off x="3882462" y="3537586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F51E202B-5FEC-3194-7895-9D67ACE5E3A7}"/>
              </a:ext>
            </a:extLst>
          </p:cNvPr>
          <p:cNvSpPr/>
          <p:nvPr/>
        </p:nvSpPr>
        <p:spPr>
          <a:xfrm>
            <a:off x="8105038" y="3537586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522E6A2C-6433-D6F2-9F46-BEB791950091}"/>
              </a:ext>
            </a:extLst>
          </p:cNvPr>
          <p:cNvSpPr/>
          <p:nvPr/>
        </p:nvSpPr>
        <p:spPr>
          <a:xfrm>
            <a:off x="4594313" y="4974653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BF759C17-6C7F-39E3-6409-FC518FEF33F6}"/>
              </a:ext>
            </a:extLst>
          </p:cNvPr>
          <p:cNvSpPr/>
          <p:nvPr/>
        </p:nvSpPr>
        <p:spPr>
          <a:xfrm>
            <a:off x="1464829" y="1767895"/>
            <a:ext cx="2366481" cy="70036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AE610C2D-E18E-E1CF-9399-80A5B7EA58C3}"/>
              </a:ext>
            </a:extLst>
          </p:cNvPr>
          <p:cNvSpPr/>
          <p:nvPr/>
        </p:nvSpPr>
        <p:spPr>
          <a:xfrm>
            <a:off x="1333660" y="1615428"/>
            <a:ext cx="2651052" cy="774404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8B155CD-E382-2453-B8F5-7B74320C2AA4}"/>
              </a:ext>
            </a:extLst>
          </p:cNvPr>
          <p:cNvSpPr/>
          <p:nvPr/>
        </p:nvSpPr>
        <p:spPr>
          <a:xfrm>
            <a:off x="7453036" y="4974653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D2FC9511-B64D-B90D-E293-BC12200E6255}"/>
              </a:ext>
            </a:extLst>
          </p:cNvPr>
          <p:cNvSpPr/>
          <p:nvPr/>
        </p:nvSpPr>
        <p:spPr>
          <a:xfrm>
            <a:off x="826494" y="3476246"/>
            <a:ext cx="2366481" cy="70036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C21CA8E5-0093-31A5-8A68-A927558BD3C3}"/>
              </a:ext>
            </a:extLst>
          </p:cNvPr>
          <p:cNvSpPr/>
          <p:nvPr/>
        </p:nvSpPr>
        <p:spPr>
          <a:xfrm>
            <a:off x="695325" y="3323779"/>
            <a:ext cx="2651052" cy="774404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000D8FFC-3D35-F959-D8E4-DF0E0390F1A0}"/>
              </a:ext>
            </a:extLst>
          </p:cNvPr>
          <p:cNvSpPr/>
          <p:nvPr/>
        </p:nvSpPr>
        <p:spPr>
          <a:xfrm>
            <a:off x="1464829" y="5127120"/>
            <a:ext cx="2366481" cy="70036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AC9712-CF3A-E381-B84E-7D00FD3306B1}"/>
              </a:ext>
            </a:extLst>
          </p:cNvPr>
          <p:cNvSpPr/>
          <p:nvPr/>
        </p:nvSpPr>
        <p:spPr>
          <a:xfrm>
            <a:off x="1333660" y="4974653"/>
            <a:ext cx="2651052" cy="774404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F7DF82A1-6F3C-D525-FA96-D77C270013EB}"/>
              </a:ext>
            </a:extLst>
          </p:cNvPr>
          <p:cNvSpPr/>
          <p:nvPr/>
        </p:nvSpPr>
        <p:spPr>
          <a:xfrm>
            <a:off x="8286527" y="1767895"/>
            <a:ext cx="2366481" cy="70036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CA5078CA-F7F4-F49D-06A0-50307A7D44DC}"/>
              </a:ext>
            </a:extLst>
          </p:cNvPr>
          <p:cNvSpPr/>
          <p:nvPr/>
        </p:nvSpPr>
        <p:spPr>
          <a:xfrm>
            <a:off x="8155358" y="1615428"/>
            <a:ext cx="2651052" cy="774404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26CA8BA2-782F-3E89-4067-89DBC0C41C61}"/>
              </a:ext>
            </a:extLst>
          </p:cNvPr>
          <p:cNvSpPr/>
          <p:nvPr/>
        </p:nvSpPr>
        <p:spPr>
          <a:xfrm>
            <a:off x="8976126" y="3476246"/>
            <a:ext cx="2366481" cy="70036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19D4BAE4-BB70-62ED-56A6-47CDD1B6502A}"/>
              </a:ext>
            </a:extLst>
          </p:cNvPr>
          <p:cNvSpPr/>
          <p:nvPr/>
        </p:nvSpPr>
        <p:spPr>
          <a:xfrm>
            <a:off x="8844957" y="3323779"/>
            <a:ext cx="2651052" cy="774404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116EB5D4-CFCE-92E2-A4BA-F6EE81B69383}"/>
              </a:ext>
            </a:extLst>
          </p:cNvPr>
          <p:cNvSpPr/>
          <p:nvPr/>
        </p:nvSpPr>
        <p:spPr>
          <a:xfrm>
            <a:off x="8286527" y="5127120"/>
            <a:ext cx="2366481" cy="70036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0EC3AED9-A940-A83F-C7E2-5E5BF6BB32AF}"/>
              </a:ext>
            </a:extLst>
          </p:cNvPr>
          <p:cNvSpPr/>
          <p:nvPr/>
        </p:nvSpPr>
        <p:spPr>
          <a:xfrm>
            <a:off x="8155358" y="4974653"/>
            <a:ext cx="2651052" cy="774404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1433D18-8822-2C13-4F6F-596597B6E343}"/>
              </a:ext>
            </a:extLst>
          </p:cNvPr>
          <p:cNvSpPr txBox="1"/>
          <p:nvPr/>
        </p:nvSpPr>
        <p:spPr>
          <a:xfrm>
            <a:off x="1407823" y="1677975"/>
            <a:ext cx="249765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C359DF7-9D4F-EE14-AEC2-52ABE05A9304}"/>
              </a:ext>
            </a:extLst>
          </p:cNvPr>
          <p:cNvSpPr txBox="1"/>
          <p:nvPr/>
        </p:nvSpPr>
        <p:spPr>
          <a:xfrm>
            <a:off x="743531" y="3387249"/>
            <a:ext cx="249765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229DDC8-2DDD-9F5A-E471-D71A92E87DFC}"/>
              </a:ext>
            </a:extLst>
          </p:cNvPr>
          <p:cNvSpPr txBox="1"/>
          <p:nvPr/>
        </p:nvSpPr>
        <p:spPr>
          <a:xfrm>
            <a:off x="1407823" y="5017492"/>
            <a:ext cx="249765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4A38EA3-1127-DFE3-C765-2F7273643204}"/>
              </a:ext>
            </a:extLst>
          </p:cNvPr>
          <p:cNvSpPr txBox="1"/>
          <p:nvPr/>
        </p:nvSpPr>
        <p:spPr>
          <a:xfrm>
            <a:off x="8224744" y="1677975"/>
            <a:ext cx="249765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59DAD396-8D32-4979-442B-9D18F6100211}"/>
              </a:ext>
            </a:extLst>
          </p:cNvPr>
          <p:cNvSpPr txBox="1"/>
          <p:nvPr/>
        </p:nvSpPr>
        <p:spPr>
          <a:xfrm>
            <a:off x="8903226" y="3387249"/>
            <a:ext cx="249765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A6CC2E5-8FCF-67BD-ECD6-13CD75A619A5}"/>
              </a:ext>
            </a:extLst>
          </p:cNvPr>
          <p:cNvSpPr txBox="1"/>
          <p:nvPr/>
        </p:nvSpPr>
        <p:spPr>
          <a:xfrm>
            <a:off x="8224744" y="5017492"/>
            <a:ext cx="249765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13AB8BA7-39FC-C8FA-38D0-6A1F58E7054C}"/>
              </a:ext>
            </a:extLst>
          </p:cNvPr>
          <p:cNvSpPr txBox="1"/>
          <p:nvPr/>
        </p:nvSpPr>
        <p:spPr>
          <a:xfrm>
            <a:off x="1261672" y="1117461"/>
            <a:ext cx="2569638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院内新技术推广与培训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A8361FE-E3A7-11DF-B3D9-CFC357A49C43}"/>
              </a:ext>
            </a:extLst>
          </p:cNvPr>
          <p:cNvSpPr txBox="1"/>
          <p:nvPr/>
        </p:nvSpPr>
        <p:spPr>
          <a:xfrm>
            <a:off x="1261672" y="4513522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试剂及耗材的管理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741312D-5D11-C15E-8DDD-6BC9A701686D}"/>
              </a:ext>
            </a:extLst>
          </p:cNvPr>
          <p:cNvSpPr txBox="1"/>
          <p:nvPr/>
        </p:nvSpPr>
        <p:spPr>
          <a:xfrm>
            <a:off x="616085" y="2859646"/>
            <a:ext cx="2730291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院内新项目推广与培训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4EEDC55-935F-67EC-E17F-74AE4373D776}"/>
              </a:ext>
            </a:extLst>
          </p:cNvPr>
          <p:cNvSpPr txBox="1"/>
          <p:nvPr/>
        </p:nvSpPr>
        <p:spPr>
          <a:xfrm>
            <a:off x="8486721" y="1117461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质量管理体系建立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0C7FA22-1DD3-E527-D8F3-9447863FC65D}"/>
              </a:ext>
            </a:extLst>
          </p:cNvPr>
          <p:cNvSpPr txBox="1"/>
          <p:nvPr/>
        </p:nvSpPr>
        <p:spPr>
          <a:xfrm>
            <a:off x="8486721" y="4513522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持续分析改进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AEC8B61C-A0C0-423A-442B-31FE48A41A35}"/>
              </a:ext>
            </a:extLst>
          </p:cNvPr>
          <p:cNvSpPr txBox="1"/>
          <p:nvPr/>
        </p:nvSpPr>
        <p:spPr>
          <a:xfrm>
            <a:off x="9248742" y="2859646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仪器及设备的保养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C19416BD-73B5-5FC0-AC37-5343ECF1429A}"/>
              </a:ext>
            </a:extLst>
          </p:cNvPr>
          <p:cNvSpPr txBox="1"/>
          <p:nvPr/>
        </p:nvSpPr>
        <p:spPr>
          <a:xfrm>
            <a:off x="4928473" y="3122474"/>
            <a:ext cx="2327172" cy="1093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技术推广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质量管理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45334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学术交流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6B8413D-778B-2ED3-D70A-8E65C81A31A1}"/>
              </a:ext>
            </a:extLst>
          </p:cNvPr>
          <p:cNvGrpSpPr/>
          <p:nvPr/>
        </p:nvGrpSpPr>
        <p:grpSpPr>
          <a:xfrm>
            <a:off x="695325" y="1880472"/>
            <a:ext cx="10801350" cy="3241511"/>
            <a:chOff x="695325" y="1726465"/>
            <a:chExt cx="10347857" cy="3105417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E1582128-ACEA-F7D3-5BC0-C51FB28179B5}"/>
                </a:ext>
              </a:extLst>
            </p:cNvPr>
            <p:cNvSpPr/>
            <p:nvPr/>
          </p:nvSpPr>
          <p:spPr>
            <a:xfrm>
              <a:off x="695325" y="1726465"/>
              <a:ext cx="2349263" cy="3105417"/>
            </a:xfrm>
            <a:custGeom>
              <a:avLst/>
              <a:gdLst>
                <a:gd name="connsiteX0" fmla="*/ 895150 w 1796688"/>
                <a:gd name="connsiteY0" fmla="*/ 0 h 2643405"/>
                <a:gd name="connsiteX1" fmla="*/ 1790300 w 1796688"/>
                <a:gd name="connsiteY1" fmla="*/ 895150 h 2643405"/>
                <a:gd name="connsiteX2" fmla="*/ 1788341 w 1796688"/>
                <a:gd name="connsiteY2" fmla="*/ 933945 h 2643405"/>
                <a:gd name="connsiteX3" fmla="*/ 1796688 w 1796688"/>
                <a:gd name="connsiteY3" fmla="*/ 1016746 h 2643405"/>
                <a:gd name="connsiteX4" fmla="*/ 1796688 w 1796688"/>
                <a:gd name="connsiteY4" fmla="*/ 1998503 h 2643405"/>
                <a:gd name="connsiteX5" fmla="*/ 1151786 w 1796688"/>
                <a:gd name="connsiteY5" fmla="*/ 2643405 h 2643405"/>
                <a:gd name="connsiteX6" fmla="*/ 882288 w 1796688"/>
                <a:gd name="connsiteY6" fmla="*/ 2643405 h 2643405"/>
                <a:gd name="connsiteX7" fmla="*/ 651291 w 1796688"/>
                <a:gd name="connsiteY7" fmla="*/ 2643405 h 2643405"/>
                <a:gd name="connsiteX8" fmla="*/ 6389 w 1796688"/>
                <a:gd name="connsiteY8" fmla="*/ 2643405 h 2643405"/>
                <a:gd name="connsiteX9" fmla="*/ 6389 w 1796688"/>
                <a:gd name="connsiteY9" fmla="*/ 1998503 h 2643405"/>
                <a:gd name="connsiteX10" fmla="*/ 6389 w 1796688"/>
                <a:gd name="connsiteY10" fmla="*/ 1594251 h 2643405"/>
                <a:gd name="connsiteX11" fmla="*/ 6389 w 1796688"/>
                <a:gd name="connsiteY11" fmla="*/ 1016746 h 2643405"/>
                <a:gd name="connsiteX12" fmla="*/ 7512 w 1796688"/>
                <a:gd name="connsiteY12" fmla="*/ 1005610 h 2643405"/>
                <a:gd name="connsiteX13" fmla="*/ 4622 w 1796688"/>
                <a:gd name="connsiteY13" fmla="*/ 986674 h 2643405"/>
                <a:gd name="connsiteX14" fmla="*/ 0 w 1796688"/>
                <a:gd name="connsiteY14" fmla="*/ 895150 h 2643405"/>
                <a:gd name="connsiteX15" fmla="*/ 895150 w 1796688"/>
                <a:gd name="connsiteY15" fmla="*/ 0 h 264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6688" h="2643405">
                  <a:moveTo>
                    <a:pt x="895150" y="0"/>
                  </a:moveTo>
                  <a:cubicBezTo>
                    <a:pt x="1389528" y="0"/>
                    <a:pt x="1790300" y="400772"/>
                    <a:pt x="1790300" y="895150"/>
                  </a:cubicBezTo>
                  <a:lnTo>
                    <a:pt x="1788341" y="933945"/>
                  </a:lnTo>
                  <a:lnTo>
                    <a:pt x="1796688" y="1016746"/>
                  </a:lnTo>
                  <a:lnTo>
                    <a:pt x="1796688" y="1998503"/>
                  </a:lnTo>
                  <a:cubicBezTo>
                    <a:pt x="1796688" y="2354673"/>
                    <a:pt x="1507956" y="2643405"/>
                    <a:pt x="1151786" y="2643405"/>
                  </a:cubicBezTo>
                  <a:lnTo>
                    <a:pt x="882288" y="2643405"/>
                  </a:lnTo>
                  <a:lnTo>
                    <a:pt x="651291" y="2643405"/>
                  </a:lnTo>
                  <a:lnTo>
                    <a:pt x="6389" y="2643405"/>
                  </a:lnTo>
                  <a:lnTo>
                    <a:pt x="6389" y="1998503"/>
                  </a:lnTo>
                  <a:lnTo>
                    <a:pt x="6389" y="1594251"/>
                  </a:lnTo>
                  <a:lnTo>
                    <a:pt x="6389" y="1016746"/>
                  </a:lnTo>
                  <a:lnTo>
                    <a:pt x="7512" y="1005610"/>
                  </a:lnTo>
                  <a:lnTo>
                    <a:pt x="4622" y="986674"/>
                  </a:lnTo>
                  <a:cubicBezTo>
                    <a:pt x="1566" y="956582"/>
                    <a:pt x="0" y="926049"/>
                    <a:pt x="0" y="895150"/>
                  </a:cubicBezTo>
                  <a:cubicBezTo>
                    <a:pt x="0" y="400772"/>
                    <a:pt x="400772" y="0"/>
                    <a:pt x="895150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25CF56F1-C5D4-4536-D01C-708CB7043E67}"/>
                </a:ext>
              </a:extLst>
            </p:cNvPr>
            <p:cNvSpPr/>
            <p:nvPr/>
          </p:nvSpPr>
          <p:spPr>
            <a:xfrm>
              <a:off x="3361523" y="1726465"/>
              <a:ext cx="2349263" cy="3105417"/>
            </a:xfrm>
            <a:custGeom>
              <a:avLst/>
              <a:gdLst>
                <a:gd name="connsiteX0" fmla="*/ 895150 w 1796688"/>
                <a:gd name="connsiteY0" fmla="*/ 0 h 2643405"/>
                <a:gd name="connsiteX1" fmla="*/ 1790300 w 1796688"/>
                <a:gd name="connsiteY1" fmla="*/ 895150 h 2643405"/>
                <a:gd name="connsiteX2" fmla="*/ 1788341 w 1796688"/>
                <a:gd name="connsiteY2" fmla="*/ 933945 h 2643405"/>
                <a:gd name="connsiteX3" fmla="*/ 1796688 w 1796688"/>
                <a:gd name="connsiteY3" fmla="*/ 1016746 h 2643405"/>
                <a:gd name="connsiteX4" fmla="*/ 1796688 w 1796688"/>
                <a:gd name="connsiteY4" fmla="*/ 1998503 h 2643405"/>
                <a:gd name="connsiteX5" fmla="*/ 1151786 w 1796688"/>
                <a:gd name="connsiteY5" fmla="*/ 2643405 h 2643405"/>
                <a:gd name="connsiteX6" fmla="*/ 882288 w 1796688"/>
                <a:gd name="connsiteY6" fmla="*/ 2643405 h 2643405"/>
                <a:gd name="connsiteX7" fmla="*/ 651291 w 1796688"/>
                <a:gd name="connsiteY7" fmla="*/ 2643405 h 2643405"/>
                <a:gd name="connsiteX8" fmla="*/ 6389 w 1796688"/>
                <a:gd name="connsiteY8" fmla="*/ 2643405 h 2643405"/>
                <a:gd name="connsiteX9" fmla="*/ 6389 w 1796688"/>
                <a:gd name="connsiteY9" fmla="*/ 1998503 h 2643405"/>
                <a:gd name="connsiteX10" fmla="*/ 6389 w 1796688"/>
                <a:gd name="connsiteY10" fmla="*/ 1594251 h 2643405"/>
                <a:gd name="connsiteX11" fmla="*/ 6389 w 1796688"/>
                <a:gd name="connsiteY11" fmla="*/ 1016746 h 2643405"/>
                <a:gd name="connsiteX12" fmla="*/ 7512 w 1796688"/>
                <a:gd name="connsiteY12" fmla="*/ 1005610 h 2643405"/>
                <a:gd name="connsiteX13" fmla="*/ 4622 w 1796688"/>
                <a:gd name="connsiteY13" fmla="*/ 986674 h 2643405"/>
                <a:gd name="connsiteX14" fmla="*/ 0 w 1796688"/>
                <a:gd name="connsiteY14" fmla="*/ 895150 h 2643405"/>
                <a:gd name="connsiteX15" fmla="*/ 895150 w 1796688"/>
                <a:gd name="connsiteY15" fmla="*/ 0 h 264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6688" h="2643405">
                  <a:moveTo>
                    <a:pt x="895150" y="0"/>
                  </a:moveTo>
                  <a:cubicBezTo>
                    <a:pt x="1389528" y="0"/>
                    <a:pt x="1790300" y="400772"/>
                    <a:pt x="1790300" y="895150"/>
                  </a:cubicBezTo>
                  <a:lnTo>
                    <a:pt x="1788341" y="933945"/>
                  </a:lnTo>
                  <a:lnTo>
                    <a:pt x="1796688" y="1016746"/>
                  </a:lnTo>
                  <a:lnTo>
                    <a:pt x="1796688" y="1998503"/>
                  </a:lnTo>
                  <a:cubicBezTo>
                    <a:pt x="1796688" y="2354673"/>
                    <a:pt x="1507956" y="2643405"/>
                    <a:pt x="1151786" y="2643405"/>
                  </a:cubicBezTo>
                  <a:lnTo>
                    <a:pt x="882288" y="2643405"/>
                  </a:lnTo>
                  <a:lnTo>
                    <a:pt x="651291" y="2643405"/>
                  </a:lnTo>
                  <a:lnTo>
                    <a:pt x="6389" y="2643405"/>
                  </a:lnTo>
                  <a:lnTo>
                    <a:pt x="6389" y="1998503"/>
                  </a:lnTo>
                  <a:lnTo>
                    <a:pt x="6389" y="1594251"/>
                  </a:lnTo>
                  <a:lnTo>
                    <a:pt x="6389" y="1016746"/>
                  </a:lnTo>
                  <a:lnTo>
                    <a:pt x="7512" y="1005610"/>
                  </a:lnTo>
                  <a:lnTo>
                    <a:pt x="4622" y="986674"/>
                  </a:lnTo>
                  <a:cubicBezTo>
                    <a:pt x="1566" y="956582"/>
                    <a:pt x="0" y="926049"/>
                    <a:pt x="0" y="895150"/>
                  </a:cubicBezTo>
                  <a:cubicBezTo>
                    <a:pt x="0" y="400772"/>
                    <a:pt x="400772" y="0"/>
                    <a:pt x="895150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DE781969-DB4B-09EB-AA22-1BE815F6CAB3}"/>
                </a:ext>
              </a:extLst>
            </p:cNvPr>
            <p:cNvSpPr/>
            <p:nvPr/>
          </p:nvSpPr>
          <p:spPr>
            <a:xfrm>
              <a:off x="6027721" y="1726465"/>
              <a:ext cx="2349263" cy="3105417"/>
            </a:xfrm>
            <a:custGeom>
              <a:avLst/>
              <a:gdLst>
                <a:gd name="connsiteX0" fmla="*/ 895150 w 1796688"/>
                <a:gd name="connsiteY0" fmla="*/ 0 h 2643405"/>
                <a:gd name="connsiteX1" fmla="*/ 1790300 w 1796688"/>
                <a:gd name="connsiteY1" fmla="*/ 895150 h 2643405"/>
                <a:gd name="connsiteX2" fmla="*/ 1788341 w 1796688"/>
                <a:gd name="connsiteY2" fmla="*/ 933945 h 2643405"/>
                <a:gd name="connsiteX3" fmla="*/ 1796688 w 1796688"/>
                <a:gd name="connsiteY3" fmla="*/ 1016746 h 2643405"/>
                <a:gd name="connsiteX4" fmla="*/ 1796688 w 1796688"/>
                <a:gd name="connsiteY4" fmla="*/ 1998503 h 2643405"/>
                <a:gd name="connsiteX5" fmla="*/ 1151786 w 1796688"/>
                <a:gd name="connsiteY5" fmla="*/ 2643405 h 2643405"/>
                <a:gd name="connsiteX6" fmla="*/ 882288 w 1796688"/>
                <a:gd name="connsiteY6" fmla="*/ 2643405 h 2643405"/>
                <a:gd name="connsiteX7" fmla="*/ 651291 w 1796688"/>
                <a:gd name="connsiteY7" fmla="*/ 2643405 h 2643405"/>
                <a:gd name="connsiteX8" fmla="*/ 6389 w 1796688"/>
                <a:gd name="connsiteY8" fmla="*/ 2643405 h 2643405"/>
                <a:gd name="connsiteX9" fmla="*/ 6389 w 1796688"/>
                <a:gd name="connsiteY9" fmla="*/ 1998503 h 2643405"/>
                <a:gd name="connsiteX10" fmla="*/ 6389 w 1796688"/>
                <a:gd name="connsiteY10" fmla="*/ 1594251 h 2643405"/>
                <a:gd name="connsiteX11" fmla="*/ 6389 w 1796688"/>
                <a:gd name="connsiteY11" fmla="*/ 1016746 h 2643405"/>
                <a:gd name="connsiteX12" fmla="*/ 7512 w 1796688"/>
                <a:gd name="connsiteY12" fmla="*/ 1005610 h 2643405"/>
                <a:gd name="connsiteX13" fmla="*/ 4622 w 1796688"/>
                <a:gd name="connsiteY13" fmla="*/ 986674 h 2643405"/>
                <a:gd name="connsiteX14" fmla="*/ 0 w 1796688"/>
                <a:gd name="connsiteY14" fmla="*/ 895150 h 2643405"/>
                <a:gd name="connsiteX15" fmla="*/ 895150 w 1796688"/>
                <a:gd name="connsiteY15" fmla="*/ 0 h 264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6688" h="2643405">
                  <a:moveTo>
                    <a:pt x="895150" y="0"/>
                  </a:moveTo>
                  <a:cubicBezTo>
                    <a:pt x="1389528" y="0"/>
                    <a:pt x="1790300" y="400772"/>
                    <a:pt x="1790300" y="895150"/>
                  </a:cubicBezTo>
                  <a:lnTo>
                    <a:pt x="1788341" y="933945"/>
                  </a:lnTo>
                  <a:lnTo>
                    <a:pt x="1796688" y="1016746"/>
                  </a:lnTo>
                  <a:lnTo>
                    <a:pt x="1796688" y="1998503"/>
                  </a:lnTo>
                  <a:cubicBezTo>
                    <a:pt x="1796688" y="2354673"/>
                    <a:pt x="1507956" y="2643405"/>
                    <a:pt x="1151786" y="2643405"/>
                  </a:cubicBezTo>
                  <a:lnTo>
                    <a:pt x="882288" y="2643405"/>
                  </a:lnTo>
                  <a:lnTo>
                    <a:pt x="651291" y="2643405"/>
                  </a:lnTo>
                  <a:lnTo>
                    <a:pt x="6389" y="2643405"/>
                  </a:lnTo>
                  <a:lnTo>
                    <a:pt x="6389" y="1998503"/>
                  </a:lnTo>
                  <a:lnTo>
                    <a:pt x="6389" y="1594251"/>
                  </a:lnTo>
                  <a:lnTo>
                    <a:pt x="6389" y="1016746"/>
                  </a:lnTo>
                  <a:lnTo>
                    <a:pt x="7512" y="1005610"/>
                  </a:lnTo>
                  <a:lnTo>
                    <a:pt x="4622" y="986674"/>
                  </a:lnTo>
                  <a:cubicBezTo>
                    <a:pt x="1566" y="956582"/>
                    <a:pt x="0" y="926049"/>
                    <a:pt x="0" y="895150"/>
                  </a:cubicBezTo>
                  <a:cubicBezTo>
                    <a:pt x="0" y="400772"/>
                    <a:pt x="400772" y="0"/>
                    <a:pt x="895150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C192CEE-58C7-050B-8C93-D66B74B810D5}"/>
                </a:ext>
              </a:extLst>
            </p:cNvPr>
            <p:cNvSpPr/>
            <p:nvPr/>
          </p:nvSpPr>
          <p:spPr>
            <a:xfrm>
              <a:off x="8693919" y="1726465"/>
              <a:ext cx="2349263" cy="3105417"/>
            </a:xfrm>
            <a:custGeom>
              <a:avLst/>
              <a:gdLst>
                <a:gd name="connsiteX0" fmla="*/ 895150 w 1796688"/>
                <a:gd name="connsiteY0" fmla="*/ 0 h 2643405"/>
                <a:gd name="connsiteX1" fmla="*/ 1790300 w 1796688"/>
                <a:gd name="connsiteY1" fmla="*/ 895150 h 2643405"/>
                <a:gd name="connsiteX2" fmla="*/ 1788341 w 1796688"/>
                <a:gd name="connsiteY2" fmla="*/ 933945 h 2643405"/>
                <a:gd name="connsiteX3" fmla="*/ 1796688 w 1796688"/>
                <a:gd name="connsiteY3" fmla="*/ 1016746 h 2643405"/>
                <a:gd name="connsiteX4" fmla="*/ 1796688 w 1796688"/>
                <a:gd name="connsiteY4" fmla="*/ 1998503 h 2643405"/>
                <a:gd name="connsiteX5" fmla="*/ 1151786 w 1796688"/>
                <a:gd name="connsiteY5" fmla="*/ 2643405 h 2643405"/>
                <a:gd name="connsiteX6" fmla="*/ 882288 w 1796688"/>
                <a:gd name="connsiteY6" fmla="*/ 2643405 h 2643405"/>
                <a:gd name="connsiteX7" fmla="*/ 651291 w 1796688"/>
                <a:gd name="connsiteY7" fmla="*/ 2643405 h 2643405"/>
                <a:gd name="connsiteX8" fmla="*/ 6389 w 1796688"/>
                <a:gd name="connsiteY8" fmla="*/ 2643405 h 2643405"/>
                <a:gd name="connsiteX9" fmla="*/ 6389 w 1796688"/>
                <a:gd name="connsiteY9" fmla="*/ 1998503 h 2643405"/>
                <a:gd name="connsiteX10" fmla="*/ 6389 w 1796688"/>
                <a:gd name="connsiteY10" fmla="*/ 1594251 h 2643405"/>
                <a:gd name="connsiteX11" fmla="*/ 6389 w 1796688"/>
                <a:gd name="connsiteY11" fmla="*/ 1016746 h 2643405"/>
                <a:gd name="connsiteX12" fmla="*/ 7512 w 1796688"/>
                <a:gd name="connsiteY12" fmla="*/ 1005610 h 2643405"/>
                <a:gd name="connsiteX13" fmla="*/ 4622 w 1796688"/>
                <a:gd name="connsiteY13" fmla="*/ 986674 h 2643405"/>
                <a:gd name="connsiteX14" fmla="*/ 0 w 1796688"/>
                <a:gd name="connsiteY14" fmla="*/ 895150 h 2643405"/>
                <a:gd name="connsiteX15" fmla="*/ 895150 w 1796688"/>
                <a:gd name="connsiteY15" fmla="*/ 0 h 264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6688" h="2643405">
                  <a:moveTo>
                    <a:pt x="895150" y="0"/>
                  </a:moveTo>
                  <a:cubicBezTo>
                    <a:pt x="1389528" y="0"/>
                    <a:pt x="1790300" y="400772"/>
                    <a:pt x="1790300" y="895150"/>
                  </a:cubicBezTo>
                  <a:lnTo>
                    <a:pt x="1788341" y="933945"/>
                  </a:lnTo>
                  <a:lnTo>
                    <a:pt x="1796688" y="1016746"/>
                  </a:lnTo>
                  <a:lnTo>
                    <a:pt x="1796688" y="1998503"/>
                  </a:lnTo>
                  <a:cubicBezTo>
                    <a:pt x="1796688" y="2354673"/>
                    <a:pt x="1507956" y="2643405"/>
                    <a:pt x="1151786" y="2643405"/>
                  </a:cubicBezTo>
                  <a:lnTo>
                    <a:pt x="882288" y="2643405"/>
                  </a:lnTo>
                  <a:lnTo>
                    <a:pt x="651291" y="2643405"/>
                  </a:lnTo>
                  <a:lnTo>
                    <a:pt x="6389" y="2643405"/>
                  </a:lnTo>
                  <a:lnTo>
                    <a:pt x="6389" y="1998503"/>
                  </a:lnTo>
                  <a:lnTo>
                    <a:pt x="6389" y="1594251"/>
                  </a:lnTo>
                  <a:lnTo>
                    <a:pt x="6389" y="1016746"/>
                  </a:lnTo>
                  <a:lnTo>
                    <a:pt x="7512" y="1005610"/>
                  </a:lnTo>
                  <a:lnTo>
                    <a:pt x="4622" y="986674"/>
                  </a:lnTo>
                  <a:cubicBezTo>
                    <a:pt x="1566" y="956582"/>
                    <a:pt x="0" y="926049"/>
                    <a:pt x="0" y="895150"/>
                  </a:cubicBezTo>
                  <a:cubicBezTo>
                    <a:pt x="0" y="400772"/>
                    <a:pt x="400772" y="0"/>
                    <a:pt x="895150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E2DDBC82-FD04-A92A-ACE3-BC2F6AFA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8"/>
          <a:stretch>
            <a:fillRect/>
          </a:stretch>
        </p:blipFill>
        <p:spPr>
          <a:xfrm>
            <a:off x="874734" y="2035926"/>
            <a:ext cx="2093400" cy="1187796"/>
          </a:xfrm>
          <a:custGeom>
            <a:avLst/>
            <a:gdLst>
              <a:gd name="connsiteX0" fmla="*/ 1223768 w 2443393"/>
              <a:gd name="connsiteY0" fmla="*/ 18 h 1386382"/>
              <a:gd name="connsiteX1" fmla="*/ 2437613 w 2443393"/>
              <a:gd name="connsiteY1" fmla="*/ 1081156 h 1386382"/>
              <a:gd name="connsiteX2" fmla="*/ 2438036 w 2443393"/>
              <a:gd name="connsiteY2" fmla="*/ 1090126 h 1386382"/>
              <a:gd name="connsiteX3" fmla="*/ 2443393 w 2443393"/>
              <a:gd name="connsiteY3" fmla="*/ 1090126 h 1386382"/>
              <a:gd name="connsiteX4" fmla="*/ 2443393 w 2443393"/>
              <a:gd name="connsiteY4" fmla="*/ 1386382 h 1386382"/>
              <a:gd name="connsiteX5" fmla="*/ 0 w 2443393"/>
              <a:gd name="connsiteY5" fmla="*/ 1386382 h 1386382"/>
              <a:gd name="connsiteX6" fmla="*/ 0 w 2443393"/>
              <a:gd name="connsiteY6" fmla="*/ 1060136 h 1386382"/>
              <a:gd name="connsiteX7" fmla="*/ 44173 w 2443393"/>
              <a:gd name="connsiteY7" fmla="*/ 848766 h 1386382"/>
              <a:gd name="connsiteX8" fmla="*/ 1223768 w 2443393"/>
              <a:gd name="connsiteY8" fmla="*/ 18 h 138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3393" h="1386382">
                <a:moveTo>
                  <a:pt x="1223768" y="18"/>
                </a:moveTo>
                <a:cubicBezTo>
                  <a:pt x="1858204" y="3297"/>
                  <a:pt x="2377623" y="476974"/>
                  <a:pt x="2437613" y="1081156"/>
                </a:cubicBezTo>
                <a:lnTo>
                  <a:pt x="2438036" y="1090126"/>
                </a:lnTo>
                <a:lnTo>
                  <a:pt x="2443393" y="1090126"/>
                </a:lnTo>
                <a:lnTo>
                  <a:pt x="2443393" y="1386382"/>
                </a:lnTo>
                <a:lnTo>
                  <a:pt x="0" y="1386382"/>
                </a:lnTo>
                <a:lnTo>
                  <a:pt x="0" y="1060136"/>
                </a:lnTo>
                <a:lnTo>
                  <a:pt x="44173" y="848766"/>
                </a:lnTo>
                <a:cubicBezTo>
                  <a:pt x="197961" y="355077"/>
                  <a:pt x="668831" y="-2850"/>
                  <a:pt x="1223768" y="18"/>
                </a:cubicBez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27D4C9B-2184-1C55-110B-A7DAAC439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8"/>
          <a:stretch>
            <a:fillRect/>
          </a:stretch>
        </p:blipFill>
        <p:spPr>
          <a:xfrm>
            <a:off x="3657778" y="2035926"/>
            <a:ext cx="2093400" cy="1187796"/>
          </a:xfrm>
          <a:custGeom>
            <a:avLst/>
            <a:gdLst>
              <a:gd name="connsiteX0" fmla="*/ 1223768 w 2443393"/>
              <a:gd name="connsiteY0" fmla="*/ 18 h 1386382"/>
              <a:gd name="connsiteX1" fmla="*/ 2437613 w 2443393"/>
              <a:gd name="connsiteY1" fmla="*/ 1081156 h 1386382"/>
              <a:gd name="connsiteX2" fmla="*/ 2438036 w 2443393"/>
              <a:gd name="connsiteY2" fmla="*/ 1090126 h 1386382"/>
              <a:gd name="connsiteX3" fmla="*/ 2443393 w 2443393"/>
              <a:gd name="connsiteY3" fmla="*/ 1090126 h 1386382"/>
              <a:gd name="connsiteX4" fmla="*/ 2443393 w 2443393"/>
              <a:gd name="connsiteY4" fmla="*/ 1386382 h 1386382"/>
              <a:gd name="connsiteX5" fmla="*/ 0 w 2443393"/>
              <a:gd name="connsiteY5" fmla="*/ 1386382 h 1386382"/>
              <a:gd name="connsiteX6" fmla="*/ 0 w 2443393"/>
              <a:gd name="connsiteY6" fmla="*/ 1060136 h 1386382"/>
              <a:gd name="connsiteX7" fmla="*/ 44173 w 2443393"/>
              <a:gd name="connsiteY7" fmla="*/ 848766 h 1386382"/>
              <a:gd name="connsiteX8" fmla="*/ 1223768 w 2443393"/>
              <a:gd name="connsiteY8" fmla="*/ 18 h 138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3393" h="1386382">
                <a:moveTo>
                  <a:pt x="1223768" y="18"/>
                </a:moveTo>
                <a:cubicBezTo>
                  <a:pt x="1858204" y="3297"/>
                  <a:pt x="2377623" y="476974"/>
                  <a:pt x="2437613" y="1081156"/>
                </a:cubicBezTo>
                <a:lnTo>
                  <a:pt x="2438036" y="1090126"/>
                </a:lnTo>
                <a:lnTo>
                  <a:pt x="2443393" y="1090126"/>
                </a:lnTo>
                <a:lnTo>
                  <a:pt x="2443393" y="1386382"/>
                </a:lnTo>
                <a:lnTo>
                  <a:pt x="0" y="1386382"/>
                </a:lnTo>
                <a:lnTo>
                  <a:pt x="0" y="1060136"/>
                </a:lnTo>
                <a:lnTo>
                  <a:pt x="44173" y="848766"/>
                </a:lnTo>
                <a:cubicBezTo>
                  <a:pt x="197961" y="355077"/>
                  <a:pt x="668831" y="-2850"/>
                  <a:pt x="1223768" y="18"/>
                </a:cubicBez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5319F84-72CF-1868-DA61-7306ACC3F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8"/>
          <a:stretch>
            <a:fillRect/>
          </a:stretch>
        </p:blipFill>
        <p:spPr>
          <a:xfrm>
            <a:off x="6440822" y="2035926"/>
            <a:ext cx="2093400" cy="1187796"/>
          </a:xfrm>
          <a:custGeom>
            <a:avLst/>
            <a:gdLst>
              <a:gd name="connsiteX0" fmla="*/ 1223768 w 2443393"/>
              <a:gd name="connsiteY0" fmla="*/ 18 h 1386382"/>
              <a:gd name="connsiteX1" fmla="*/ 2437613 w 2443393"/>
              <a:gd name="connsiteY1" fmla="*/ 1081156 h 1386382"/>
              <a:gd name="connsiteX2" fmla="*/ 2438036 w 2443393"/>
              <a:gd name="connsiteY2" fmla="*/ 1090126 h 1386382"/>
              <a:gd name="connsiteX3" fmla="*/ 2443393 w 2443393"/>
              <a:gd name="connsiteY3" fmla="*/ 1090126 h 1386382"/>
              <a:gd name="connsiteX4" fmla="*/ 2443393 w 2443393"/>
              <a:gd name="connsiteY4" fmla="*/ 1386382 h 1386382"/>
              <a:gd name="connsiteX5" fmla="*/ 0 w 2443393"/>
              <a:gd name="connsiteY5" fmla="*/ 1386382 h 1386382"/>
              <a:gd name="connsiteX6" fmla="*/ 0 w 2443393"/>
              <a:gd name="connsiteY6" fmla="*/ 1060136 h 1386382"/>
              <a:gd name="connsiteX7" fmla="*/ 44173 w 2443393"/>
              <a:gd name="connsiteY7" fmla="*/ 848766 h 1386382"/>
              <a:gd name="connsiteX8" fmla="*/ 1223768 w 2443393"/>
              <a:gd name="connsiteY8" fmla="*/ 18 h 138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3393" h="1386382">
                <a:moveTo>
                  <a:pt x="1223768" y="18"/>
                </a:moveTo>
                <a:cubicBezTo>
                  <a:pt x="1858204" y="3297"/>
                  <a:pt x="2377623" y="476974"/>
                  <a:pt x="2437613" y="1081156"/>
                </a:cubicBezTo>
                <a:lnTo>
                  <a:pt x="2438036" y="1090126"/>
                </a:lnTo>
                <a:lnTo>
                  <a:pt x="2443393" y="1090126"/>
                </a:lnTo>
                <a:lnTo>
                  <a:pt x="2443393" y="1386382"/>
                </a:lnTo>
                <a:lnTo>
                  <a:pt x="0" y="1386382"/>
                </a:lnTo>
                <a:lnTo>
                  <a:pt x="0" y="1060136"/>
                </a:lnTo>
                <a:lnTo>
                  <a:pt x="44173" y="848766"/>
                </a:lnTo>
                <a:cubicBezTo>
                  <a:pt x="197961" y="355077"/>
                  <a:pt x="668831" y="-2850"/>
                  <a:pt x="1223768" y="18"/>
                </a:cubicBez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62D5654-4F30-5A1D-41A0-061CAF85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8"/>
          <a:stretch>
            <a:fillRect/>
          </a:stretch>
        </p:blipFill>
        <p:spPr>
          <a:xfrm>
            <a:off x="9223866" y="2035926"/>
            <a:ext cx="2093400" cy="1187796"/>
          </a:xfrm>
          <a:custGeom>
            <a:avLst/>
            <a:gdLst>
              <a:gd name="connsiteX0" fmla="*/ 1223768 w 2443393"/>
              <a:gd name="connsiteY0" fmla="*/ 18 h 1386382"/>
              <a:gd name="connsiteX1" fmla="*/ 2437613 w 2443393"/>
              <a:gd name="connsiteY1" fmla="*/ 1081156 h 1386382"/>
              <a:gd name="connsiteX2" fmla="*/ 2438036 w 2443393"/>
              <a:gd name="connsiteY2" fmla="*/ 1090126 h 1386382"/>
              <a:gd name="connsiteX3" fmla="*/ 2443393 w 2443393"/>
              <a:gd name="connsiteY3" fmla="*/ 1090126 h 1386382"/>
              <a:gd name="connsiteX4" fmla="*/ 2443393 w 2443393"/>
              <a:gd name="connsiteY4" fmla="*/ 1386382 h 1386382"/>
              <a:gd name="connsiteX5" fmla="*/ 0 w 2443393"/>
              <a:gd name="connsiteY5" fmla="*/ 1386382 h 1386382"/>
              <a:gd name="connsiteX6" fmla="*/ 0 w 2443393"/>
              <a:gd name="connsiteY6" fmla="*/ 1060136 h 1386382"/>
              <a:gd name="connsiteX7" fmla="*/ 44173 w 2443393"/>
              <a:gd name="connsiteY7" fmla="*/ 848766 h 1386382"/>
              <a:gd name="connsiteX8" fmla="*/ 1223768 w 2443393"/>
              <a:gd name="connsiteY8" fmla="*/ 18 h 138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3393" h="1386382">
                <a:moveTo>
                  <a:pt x="1223768" y="18"/>
                </a:moveTo>
                <a:cubicBezTo>
                  <a:pt x="1858204" y="3297"/>
                  <a:pt x="2377623" y="476974"/>
                  <a:pt x="2437613" y="1081156"/>
                </a:cubicBezTo>
                <a:lnTo>
                  <a:pt x="2438036" y="1090126"/>
                </a:lnTo>
                <a:lnTo>
                  <a:pt x="2443393" y="1090126"/>
                </a:lnTo>
                <a:lnTo>
                  <a:pt x="2443393" y="1386382"/>
                </a:lnTo>
                <a:lnTo>
                  <a:pt x="0" y="1386382"/>
                </a:lnTo>
                <a:lnTo>
                  <a:pt x="0" y="1060136"/>
                </a:lnTo>
                <a:lnTo>
                  <a:pt x="44173" y="848766"/>
                </a:lnTo>
                <a:cubicBezTo>
                  <a:pt x="197961" y="355077"/>
                  <a:pt x="668831" y="-2850"/>
                  <a:pt x="1223768" y="18"/>
                </a:cubicBezTo>
                <a:close/>
              </a:path>
            </a:pathLst>
          </a:cu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17AE4B7-D112-7077-6AED-209CBC41D398}"/>
              </a:ext>
            </a:extLst>
          </p:cNvPr>
          <p:cNvSpPr/>
          <p:nvPr/>
        </p:nvSpPr>
        <p:spPr>
          <a:xfrm>
            <a:off x="874734" y="3357452"/>
            <a:ext cx="1411266" cy="41055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学术会议报告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A52BA13-F9F7-FCB8-5195-DF8C390A9C8D}"/>
              </a:ext>
            </a:extLst>
          </p:cNvPr>
          <p:cNvSpPr txBox="1"/>
          <p:nvPr/>
        </p:nvSpPr>
        <p:spPr>
          <a:xfrm>
            <a:off x="803713" y="3901739"/>
            <a:ext cx="209340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6F49A4B-A45A-4653-49B7-6C620B137754}"/>
              </a:ext>
            </a:extLst>
          </p:cNvPr>
          <p:cNvSpPr txBox="1"/>
          <p:nvPr/>
        </p:nvSpPr>
        <p:spPr>
          <a:xfrm>
            <a:off x="3573546" y="3901739"/>
            <a:ext cx="209340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2D83CD8-0CC5-1836-6E9D-09D01DC6AAF2}"/>
              </a:ext>
            </a:extLst>
          </p:cNvPr>
          <p:cNvSpPr txBox="1"/>
          <p:nvPr/>
        </p:nvSpPr>
        <p:spPr>
          <a:xfrm>
            <a:off x="6343379" y="3901739"/>
            <a:ext cx="209340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5BCD904-8A02-7A92-75B4-2EBB97F32DEC}"/>
              </a:ext>
            </a:extLst>
          </p:cNvPr>
          <p:cNvSpPr txBox="1"/>
          <p:nvPr/>
        </p:nvSpPr>
        <p:spPr>
          <a:xfrm>
            <a:off x="9113212" y="3901739"/>
            <a:ext cx="2093400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8DBDEE24-54A7-0533-782A-1AEF0AB2111A}"/>
              </a:ext>
            </a:extLst>
          </p:cNvPr>
          <p:cNvSpPr/>
          <p:nvPr/>
        </p:nvSpPr>
        <p:spPr>
          <a:xfrm>
            <a:off x="3657778" y="3357452"/>
            <a:ext cx="1411266" cy="41055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学术会议报告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5A3EA623-743E-A1BC-8AE1-0866179D9263}"/>
              </a:ext>
            </a:extLst>
          </p:cNvPr>
          <p:cNvSpPr/>
          <p:nvPr/>
        </p:nvSpPr>
        <p:spPr>
          <a:xfrm>
            <a:off x="6440822" y="3357452"/>
            <a:ext cx="1411266" cy="41055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西藏学术交流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9B948816-78AD-9032-ABB9-9BC188DFF5AB}"/>
              </a:ext>
            </a:extLst>
          </p:cNvPr>
          <p:cNvSpPr/>
          <p:nvPr/>
        </p:nvSpPr>
        <p:spPr>
          <a:xfrm>
            <a:off x="9223866" y="3357452"/>
            <a:ext cx="1411266" cy="41055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西藏学术交流</a:t>
            </a:r>
          </a:p>
        </p:txBody>
      </p:sp>
    </p:spTree>
    <p:extLst>
      <p:ext uri="{BB962C8B-B14F-4D97-AF65-F5344CB8AC3E}">
        <p14:creationId xmlns:p14="http://schemas.microsoft.com/office/powerpoint/2010/main" val="2072691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B2899BE-81A1-93EF-2878-3007ABBFDF43}"/>
              </a:ext>
            </a:extLst>
          </p:cNvPr>
          <p:cNvSpPr/>
          <p:nvPr/>
        </p:nvSpPr>
        <p:spPr>
          <a:xfrm>
            <a:off x="695325" y="1135781"/>
            <a:ext cx="10801350" cy="5654841"/>
          </a:xfrm>
          <a:prstGeom prst="roundRect">
            <a:avLst>
              <a:gd name="adj" fmla="val 6924"/>
            </a:avLst>
          </a:prstGeom>
          <a:gradFill flip="none" rotWithShape="1">
            <a:gsLst>
              <a:gs pos="34000">
                <a:schemeClr val="accent6"/>
              </a:gs>
              <a:gs pos="66000">
                <a:schemeClr val="accent6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60400" dist="495300" dir="16200000" sx="94000" sy="94000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088D6F3-8031-BAC6-8998-F779E066E65C}"/>
              </a:ext>
            </a:extLst>
          </p:cNvPr>
          <p:cNvSpPr txBox="1"/>
          <p:nvPr/>
        </p:nvSpPr>
        <p:spPr>
          <a:xfrm>
            <a:off x="4302493" y="1591650"/>
            <a:ext cx="3388092" cy="18769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600" b="1" dirty="0">
                <a:ln w="25400">
                  <a:gradFill flip="none" rotWithShape="1">
                    <a:gsLst>
                      <a:gs pos="0">
                        <a:schemeClr val="accent1"/>
                      </a:gs>
                      <a:gs pos="77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+mj-lt"/>
                <a:ea typeface="+mj-ea"/>
              </a:rPr>
              <a:t>03</a:t>
            </a:r>
            <a:endParaRPr lang="zh-CN" altLang="en-US" sz="16600" b="1" dirty="0">
              <a:ln w="25400">
                <a:gradFill flip="none" rotWithShape="1">
                  <a:gsLst>
                    <a:gs pos="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+mj-lt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2E1010-39F8-438D-0CD7-A3811FF8AC76}"/>
              </a:ext>
            </a:extLst>
          </p:cNvPr>
          <p:cNvSpPr txBox="1"/>
          <p:nvPr/>
        </p:nvSpPr>
        <p:spPr>
          <a:xfrm>
            <a:off x="3128211" y="3346690"/>
            <a:ext cx="5736656" cy="1007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科研教学</a:t>
            </a:r>
          </a:p>
        </p:txBody>
      </p:sp>
    </p:spTree>
    <p:extLst>
      <p:ext uri="{BB962C8B-B14F-4D97-AF65-F5344CB8AC3E}">
        <p14:creationId xmlns:p14="http://schemas.microsoft.com/office/powerpoint/2010/main" val="365702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科研及论文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939BA269-E494-646C-CA0E-EBE6C28F9F1A}"/>
              </a:ext>
            </a:extLst>
          </p:cNvPr>
          <p:cNvSpPr/>
          <p:nvPr/>
        </p:nvSpPr>
        <p:spPr>
          <a:xfrm>
            <a:off x="695324" y="1556906"/>
            <a:ext cx="5215357" cy="1566683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6"/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84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95CCBC58-252C-9BC4-999C-95862AEDA735}"/>
              </a:ext>
            </a:extLst>
          </p:cNvPr>
          <p:cNvSpPr/>
          <p:nvPr/>
        </p:nvSpPr>
        <p:spPr>
          <a:xfrm>
            <a:off x="695325" y="1556905"/>
            <a:ext cx="91484" cy="156668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accent1"/>
                </a:gs>
                <a:gs pos="84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DB3D14D-921F-D012-D3F8-B05DFCC578F0}"/>
              </a:ext>
            </a:extLst>
          </p:cNvPr>
          <p:cNvGrpSpPr/>
          <p:nvPr/>
        </p:nvGrpSpPr>
        <p:grpSpPr>
          <a:xfrm flipH="1">
            <a:off x="6281318" y="1556905"/>
            <a:ext cx="5215357" cy="1566684"/>
            <a:chOff x="6281318" y="1556905"/>
            <a:chExt cx="5215357" cy="1566684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213E82AA-9CF7-7E72-AF10-D334C9AAF2A8}"/>
                </a:ext>
              </a:extLst>
            </p:cNvPr>
            <p:cNvSpPr/>
            <p:nvPr/>
          </p:nvSpPr>
          <p:spPr>
            <a:xfrm>
              <a:off x="6281318" y="1556906"/>
              <a:ext cx="5215357" cy="156668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9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DFBB73B7-45C9-47A8-777A-E7F379C04311}"/>
                </a:ext>
              </a:extLst>
            </p:cNvPr>
            <p:cNvSpPr/>
            <p:nvPr/>
          </p:nvSpPr>
          <p:spPr>
            <a:xfrm>
              <a:off x="6281319" y="1556905"/>
              <a:ext cx="91484" cy="1566683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0A07A77F-F3A0-30FF-9B45-477CF5035B64}"/>
              </a:ext>
            </a:extLst>
          </p:cNvPr>
          <p:cNvSpPr/>
          <p:nvPr/>
        </p:nvSpPr>
        <p:spPr>
          <a:xfrm>
            <a:off x="695324" y="3897152"/>
            <a:ext cx="5215357" cy="1566683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6"/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84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0D5A313A-3D9D-C80F-EF7D-AC976D05F6FF}"/>
              </a:ext>
            </a:extLst>
          </p:cNvPr>
          <p:cNvSpPr/>
          <p:nvPr/>
        </p:nvSpPr>
        <p:spPr>
          <a:xfrm>
            <a:off x="695325" y="3897151"/>
            <a:ext cx="91484" cy="156668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accent1"/>
                </a:gs>
                <a:gs pos="84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A826A11-60B8-7A81-ABE6-F2357E204109}"/>
              </a:ext>
            </a:extLst>
          </p:cNvPr>
          <p:cNvGrpSpPr/>
          <p:nvPr/>
        </p:nvGrpSpPr>
        <p:grpSpPr>
          <a:xfrm flipH="1">
            <a:off x="6281318" y="3897151"/>
            <a:ext cx="5215357" cy="1566684"/>
            <a:chOff x="6281318" y="3897151"/>
            <a:chExt cx="5215357" cy="1566684"/>
          </a:xfrm>
        </p:grpSpPr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C1C5E728-62C7-F3F2-852C-82E979EBEFF3}"/>
                </a:ext>
              </a:extLst>
            </p:cNvPr>
            <p:cNvSpPr/>
            <p:nvPr/>
          </p:nvSpPr>
          <p:spPr>
            <a:xfrm>
              <a:off x="6281318" y="3897152"/>
              <a:ext cx="5215357" cy="156668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9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8CE8AEEC-89F6-E19B-2E7B-807D5E6D4D8D}"/>
                </a:ext>
              </a:extLst>
            </p:cNvPr>
            <p:cNvSpPr/>
            <p:nvPr/>
          </p:nvSpPr>
          <p:spPr>
            <a:xfrm>
              <a:off x="6281319" y="3897151"/>
              <a:ext cx="91484" cy="1566683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4" name="椭圆 73">
            <a:extLst>
              <a:ext uri="{FF2B5EF4-FFF2-40B4-BE49-F238E27FC236}">
                <a16:creationId xmlns:a16="http://schemas.microsoft.com/office/drawing/2014/main" id="{0F3BFF2C-DAF1-8B2C-5517-CECC71A62E06}"/>
              </a:ext>
            </a:extLst>
          </p:cNvPr>
          <p:cNvSpPr/>
          <p:nvPr/>
        </p:nvSpPr>
        <p:spPr>
          <a:xfrm>
            <a:off x="4557821" y="1942804"/>
            <a:ext cx="3076356" cy="30763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/>
              </a:gs>
              <a:gs pos="72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B0C285EC-62D0-1FD1-2AE4-8D008BF457D5}"/>
              </a:ext>
            </a:extLst>
          </p:cNvPr>
          <p:cNvSpPr txBox="1"/>
          <p:nvPr/>
        </p:nvSpPr>
        <p:spPr>
          <a:xfrm>
            <a:off x="881745" y="1645748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科研项目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8BB30242-74D1-7879-F196-F6BBECA29FA5}"/>
              </a:ext>
            </a:extLst>
          </p:cNvPr>
          <p:cNvSpPr txBox="1"/>
          <p:nvPr/>
        </p:nvSpPr>
        <p:spPr>
          <a:xfrm>
            <a:off x="881745" y="3985994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科研项目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E276F61E-F46E-6147-141F-1D711BDA1BC7}"/>
              </a:ext>
            </a:extLst>
          </p:cNvPr>
          <p:cNvSpPr txBox="1"/>
          <p:nvPr/>
        </p:nvSpPr>
        <p:spPr>
          <a:xfrm>
            <a:off x="9029594" y="1645748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SCI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发表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B43E4C0-D796-016A-94B2-CBEC4E827C43}"/>
              </a:ext>
            </a:extLst>
          </p:cNvPr>
          <p:cNvSpPr txBox="1"/>
          <p:nvPr/>
        </p:nvSpPr>
        <p:spPr>
          <a:xfrm>
            <a:off x="9029594" y="3985994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中文核心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750C3D0-6C54-D622-3C16-C881983E493E}"/>
              </a:ext>
            </a:extLst>
          </p:cNvPr>
          <p:cNvSpPr txBox="1"/>
          <p:nvPr/>
        </p:nvSpPr>
        <p:spPr>
          <a:xfrm>
            <a:off x="881744" y="2066748"/>
            <a:ext cx="3541399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D48F5DE1-81F9-BBBE-D323-49402995D93B}"/>
              </a:ext>
            </a:extLst>
          </p:cNvPr>
          <p:cNvSpPr txBox="1"/>
          <p:nvPr/>
        </p:nvSpPr>
        <p:spPr>
          <a:xfrm>
            <a:off x="881744" y="4422536"/>
            <a:ext cx="3541399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01FF44A-D95D-D8DB-052C-BD14FCEA0CE3}"/>
              </a:ext>
            </a:extLst>
          </p:cNvPr>
          <p:cNvSpPr txBox="1"/>
          <p:nvPr/>
        </p:nvSpPr>
        <p:spPr>
          <a:xfrm>
            <a:off x="7800030" y="2066748"/>
            <a:ext cx="3541399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8505D86-F34F-FF88-40BD-7F55B5135F35}"/>
              </a:ext>
            </a:extLst>
          </p:cNvPr>
          <p:cNvSpPr txBox="1"/>
          <p:nvPr/>
        </p:nvSpPr>
        <p:spPr>
          <a:xfrm>
            <a:off x="7800030" y="4422536"/>
            <a:ext cx="3541399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</a:t>
            </a:r>
          </a:p>
        </p:txBody>
      </p:sp>
      <p:sp>
        <p:nvSpPr>
          <p:cNvPr id="22" name="图形 20">
            <a:extLst>
              <a:ext uri="{FF2B5EF4-FFF2-40B4-BE49-F238E27FC236}">
                <a16:creationId xmlns:a16="http://schemas.microsoft.com/office/drawing/2014/main" id="{870DE7C4-735E-9FB9-D4E1-684E0F23A4F4}"/>
              </a:ext>
            </a:extLst>
          </p:cNvPr>
          <p:cNvSpPr/>
          <p:nvPr/>
        </p:nvSpPr>
        <p:spPr>
          <a:xfrm>
            <a:off x="5320128" y="2528482"/>
            <a:ext cx="1547812" cy="1905000"/>
          </a:xfrm>
          <a:custGeom>
            <a:avLst/>
            <a:gdLst>
              <a:gd name="connsiteX0" fmla="*/ 1478049 w 1547812"/>
              <a:gd name="connsiteY0" fmla="*/ 466018 h 1905000"/>
              <a:gd name="connsiteX1" fmla="*/ 1081794 w 1547812"/>
              <a:gd name="connsiteY1" fmla="*/ 69763 h 1905000"/>
              <a:gd name="connsiteX2" fmla="*/ 913433 w 1547812"/>
              <a:gd name="connsiteY2" fmla="*/ 0 h 1905000"/>
              <a:gd name="connsiteX3" fmla="*/ 119063 w 1547812"/>
              <a:gd name="connsiteY3" fmla="*/ 0 h 1905000"/>
              <a:gd name="connsiteX4" fmla="*/ 0 w 1547812"/>
              <a:gd name="connsiteY4" fmla="*/ 119063 h 1905000"/>
              <a:gd name="connsiteX5" fmla="*/ 0 w 1547812"/>
              <a:gd name="connsiteY5" fmla="*/ 1785938 h 1905000"/>
              <a:gd name="connsiteX6" fmla="*/ 119063 w 1547812"/>
              <a:gd name="connsiteY6" fmla="*/ 1905000 h 1905000"/>
              <a:gd name="connsiteX7" fmla="*/ 1428750 w 1547812"/>
              <a:gd name="connsiteY7" fmla="*/ 1905000 h 1905000"/>
              <a:gd name="connsiteX8" fmla="*/ 1547813 w 1547812"/>
              <a:gd name="connsiteY8" fmla="*/ 1785938 h 1905000"/>
              <a:gd name="connsiteX9" fmla="*/ 1547813 w 1547812"/>
              <a:gd name="connsiteY9" fmla="*/ 634380 h 1905000"/>
              <a:gd name="connsiteX10" fmla="*/ 1478049 w 1547812"/>
              <a:gd name="connsiteY10" fmla="*/ 466018 h 1905000"/>
              <a:gd name="connsiteX11" fmla="*/ 1012031 w 1547812"/>
              <a:gd name="connsiteY11" fmla="*/ 168362 h 1905000"/>
              <a:gd name="connsiteX12" fmla="*/ 1379451 w 1547812"/>
              <a:gd name="connsiteY12" fmla="*/ 535781 h 1905000"/>
              <a:gd name="connsiteX13" fmla="*/ 1131094 w 1547812"/>
              <a:gd name="connsiteY13" fmla="*/ 535781 h 1905000"/>
              <a:gd name="connsiteX14" fmla="*/ 1012031 w 1547812"/>
              <a:gd name="connsiteY14" fmla="*/ 416719 h 1905000"/>
              <a:gd name="connsiteX15" fmla="*/ 1012031 w 1547812"/>
              <a:gd name="connsiteY15" fmla="*/ 168362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7812" h="1905000">
                <a:moveTo>
                  <a:pt x="1478049" y="466018"/>
                </a:moveTo>
                <a:lnTo>
                  <a:pt x="1081794" y="69763"/>
                </a:lnTo>
                <a:cubicBezTo>
                  <a:pt x="1037146" y="25115"/>
                  <a:pt x="976499" y="0"/>
                  <a:pt x="913433" y="0"/>
                </a:cubicBezTo>
                <a:lnTo>
                  <a:pt x="119063" y="0"/>
                </a:lnTo>
                <a:cubicBezTo>
                  <a:pt x="53392" y="0"/>
                  <a:pt x="0" y="53206"/>
                  <a:pt x="0" y="119063"/>
                </a:cubicBezTo>
                <a:lnTo>
                  <a:pt x="0" y="1785938"/>
                </a:lnTo>
                <a:cubicBezTo>
                  <a:pt x="0" y="1851608"/>
                  <a:pt x="53392" y="1905000"/>
                  <a:pt x="119063" y="1905000"/>
                </a:cubicBezTo>
                <a:lnTo>
                  <a:pt x="1428750" y="1905000"/>
                </a:lnTo>
                <a:cubicBezTo>
                  <a:pt x="1494420" y="1905000"/>
                  <a:pt x="1547813" y="1851608"/>
                  <a:pt x="1547813" y="1785938"/>
                </a:cubicBezTo>
                <a:lnTo>
                  <a:pt x="1547813" y="634380"/>
                </a:lnTo>
                <a:cubicBezTo>
                  <a:pt x="1547813" y="571314"/>
                  <a:pt x="1522698" y="510667"/>
                  <a:pt x="1478049" y="466018"/>
                </a:cubicBezTo>
                <a:close/>
                <a:moveTo>
                  <a:pt x="1012031" y="168362"/>
                </a:moveTo>
                <a:lnTo>
                  <a:pt x="1379451" y="535781"/>
                </a:lnTo>
                <a:lnTo>
                  <a:pt x="1131094" y="535781"/>
                </a:lnTo>
                <a:cubicBezTo>
                  <a:pt x="1065423" y="535781"/>
                  <a:pt x="1012031" y="482389"/>
                  <a:pt x="1012031" y="416719"/>
                </a:cubicBezTo>
                <a:lnTo>
                  <a:pt x="1012031" y="16836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89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专利发明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A9014D8-06D7-09F8-4559-C625CF079EE9}"/>
              </a:ext>
            </a:extLst>
          </p:cNvPr>
          <p:cNvSpPr/>
          <p:nvPr/>
        </p:nvSpPr>
        <p:spPr>
          <a:xfrm>
            <a:off x="695324" y="3189268"/>
            <a:ext cx="3340647" cy="289622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B2B8F6B-6788-D319-58C1-3E06F822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590414"/>
            <a:ext cx="3340648" cy="1948945"/>
          </a:xfrm>
          <a:prstGeom prst="roundRect">
            <a:avLst>
              <a:gd name="adj" fmla="val 4051"/>
            </a:avLst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scene3d>
            <a:camera prst="orthographicFront"/>
            <a:lightRig rig="contrasting" dir="t"/>
          </a:scene3d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6786CEB-FF53-B308-0EE2-4DA92CD80ED7}"/>
              </a:ext>
            </a:extLst>
          </p:cNvPr>
          <p:cNvSpPr/>
          <p:nvPr/>
        </p:nvSpPr>
        <p:spPr>
          <a:xfrm>
            <a:off x="4425676" y="3189268"/>
            <a:ext cx="3340647" cy="289622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B3C0D1B-2DC5-F109-C9D6-D87C4195A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74" y="1590414"/>
            <a:ext cx="3340647" cy="1948945"/>
          </a:xfrm>
          <a:prstGeom prst="roundRect">
            <a:avLst>
              <a:gd name="adj" fmla="val 3210"/>
            </a:avLst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scene3d>
            <a:camera prst="orthographicFront"/>
            <a:lightRig rig="contrasting" dir="t"/>
          </a:scene3d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EEAA6F3E-4F57-55C0-2D8D-143606D29F3F}"/>
              </a:ext>
            </a:extLst>
          </p:cNvPr>
          <p:cNvSpPr/>
          <p:nvPr/>
        </p:nvSpPr>
        <p:spPr>
          <a:xfrm>
            <a:off x="8156028" y="3189268"/>
            <a:ext cx="3340647" cy="2896222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70CCC92-26F4-8A55-CDD5-AADE2728C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022" y="1590414"/>
            <a:ext cx="3340647" cy="1948945"/>
          </a:xfrm>
          <a:prstGeom prst="roundRect">
            <a:avLst>
              <a:gd name="adj" fmla="val 5029"/>
            </a:avLst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scene3d>
            <a:camera prst="orthographicFront"/>
            <a:lightRig rig="contrasting" dir="t"/>
          </a:scene3d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62877EE-9330-5391-5BE5-0AB3B1E94A3F}"/>
              </a:ext>
            </a:extLst>
          </p:cNvPr>
          <p:cNvSpPr/>
          <p:nvPr/>
        </p:nvSpPr>
        <p:spPr>
          <a:xfrm>
            <a:off x="1274785" y="3744015"/>
            <a:ext cx="2181723" cy="40783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医用离心机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EF211EF-E066-87CC-2FDB-562A3522BD46}"/>
              </a:ext>
            </a:extLst>
          </p:cNvPr>
          <p:cNvSpPr/>
          <p:nvPr/>
        </p:nvSpPr>
        <p:spPr>
          <a:xfrm>
            <a:off x="5005138" y="3744015"/>
            <a:ext cx="2181723" cy="40783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头部引流管固定架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A267854-08BB-7AE0-A251-10371A505ACF}"/>
              </a:ext>
            </a:extLst>
          </p:cNvPr>
          <p:cNvSpPr/>
          <p:nvPr/>
        </p:nvSpPr>
        <p:spPr>
          <a:xfrm>
            <a:off x="8735491" y="3744015"/>
            <a:ext cx="2181723" cy="40783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检验用匀浆装置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2B0C828-8806-AE90-E383-5AD44FA742D4}"/>
              </a:ext>
            </a:extLst>
          </p:cNvPr>
          <p:cNvSpPr txBox="1"/>
          <p:nvPr/>
        </p:nvSpPr>
        <p:spPr>
          <a:xfrm>
            <a:off x="842234" y="4404590"/>
            <a:ext cx="2988787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A8F74FE-E9E3-7EAE-70CA-34A2617CD7A7}"/>
              </a:ext>
            </a:extLst>
          </p:cNvPr>
          <p:cNvSpPr txBox="1"/>
          <p:nvPr/>
        </p:nvSpPr>
        <p:spPr>
          <a:xfrm>
            <a:off x="4601606" y="4404590"/>
            <a:ext cx="2988787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1ADEDBA-93CB-EE5F-EE8F-DF428A81CFC5}"/>
              </a:ext>
            </a:extLst>
          </p:cNvPr>
          <p:cNvSpPr txBox="1"/>
          <p:nvPr/>
        </p:nvSpPr>
        <p:spPr>
          <a:xfrm>
            <a:off x="8360978" y="4404590"/>
            <a:ext cx="2988787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</a:t>
            </a:r>
          </a:p>
        </p:txBody>
      </p:sp>
    </p:spTree>
    <p:extLst>
      <p:ext uri="{BB962C8B-B14F-4D97-AF65-F5344CB8AC3E}">
        <p14:creationId xmlns:p14="http://schemas.microsoft.com/office/powerpoint/2010/main" val="121990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学术委员及刊物任职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D2FBC91-F3E1-1826-22F3-A2B741313CB9}"/>
              </a:ext>
            </a:extLst>
          </p:cNvPr>
          <p:cNvGrpSpPr/>
          <p:nvPr/>
        </p:nvGrpSpPr>
        <p:grpSpPr>
          <a:xfrm>
            <a:off x="686501" y="1590415"/>
            <a:ext cx="3563859" cy="4454410"/>
            <a:chOff x="686501" y="1590415"/>
            <a:chExt cx="3563859" cy="4454410"/>
          </a:xfrm>
          <a:scene3d>
            <a:camera prst="perspectiveRight" fov="3600000"/>
            <a:lightRig rig="contrasting" dir="t"/>
          </a:scene3d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96FA79A-36C7-D74D-726E-7E25E14F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25" y="1590415"/>
              <a:ext cx="3555035" cy="2124336"/>
            </a:xfrm>
            <a:prstGeom prst="rect">
              <a:avLst/>
            </a:prstGeom>
            <a:ln w="1270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6D37EE-F567-B49B-A694-74DE42CCF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501" y="3877438"/>
              <a:ext cx="3563859" cy="2167387"/>
            </a:xfrm>
            <a:prstGeom prst="rect">
              <a:avLst/>
            </a:prstGeom>
            <a:ln w="1270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5E9B8CA-F850-97D1-3B54-18552FB9684F}"/>
              </a:ext>
            </a:extLst>
          </p:cNvPr>
          <p:cNvGrpSpPr/>
          <p:nvPr/>
        </p:nvGrpSpPr>
        <p:grpSpPr>
          <a:xfrm>
            <a:off x="7941639" y="1582693"/>
            <a:ext cx="3555036" cy="4462131"/>
            <a:chOff x="7941639" y="1582693"/>
            <a:chExt cx="3555036" cy="4462131"/>
          </a:xfrm>
          <a:scene3d>
            <a:camera prst="perspectiveLeft" fov="3600000"/>
            <a:lightRig rig="contrasting" dir="t"/>
          </a:scene3d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C43C91F-F057-D29A-89A5-C8A1A1E4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1639" y="3877438"/>
              <a:ext cx="3555035" cy="2167386"/>
            </a:xfrm>
            <a:prstGeom prst="rect">
              <a:avLst/>
            </a:prstGeom>
            <a:ln w="1270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E9F1B87-55D6-C57C-E058-A7BCC20C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1640" y="1582693"/>
              <a:ext cx="3555035" cy="2124336"/>
            </a:xfrm>
            <a:prstGeom prst="rect">
              <a:avLst/>
            </a:prstGeom>
            <a:ln w="1270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</p:pic>
      </p:grpSp>
      <p:sp>
        <p:nvSpPr>
          <p:cNvPr id="301" name="矩形: 圆角 300">
            <a:extLst>
              <a:ext uri="{FF2B5EF4-FFF2-40B4-BE49-F238E27FC236}">
                <a16:creationId xmlns:a16="http://schemas.microsoft.com/office/drawing/2014/main" id="{060DA171-4D7E-82C5-E129-53C9318D71F3}"/>
              </a:ext>
            </a:extLst>
          </p:cNvPr>
          <p:cNvSpPr/>
          <p:nvPr/>
        </p:nvSpPr>
        <p:spPr>
          <a:xfrm>
            <a:off x="4560571" y="1703561"/>
            <a:ext cx="3070858" cy="2003468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3" name="矩形: 圆角 302">
            <a:extLst>
              <a:ext uri="{FF2B5EF4-FFF2-40B4-BE49-F238E27FC236}">
                <a16:creationId xmlns:a16="http://schemas.microsoft.com/office/drawing/2014/main" id="{2B2537FA-D341-AB37-36D3-9A38F3E98C02}"/>
              </a:ext>
            </a:extLst>
          </p:cNvPr>
          <p:cNvSpPr/>
          <p:nvPr/>
        </p:nvSpPr>
        <p:spPr>
          <a:xfrm>
            <a:off x="4560571" y="3881483"/>
            <a:ext cx="3070858" cy="2003468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4" name="文本框 303">
            <a:extLst>
              <a:ext uri="{FF2B5EF4-FFF2-40B4-BE49-F238E27FC236}">
                <a16:creationId xmlns:a16="http://schemas.microsoft.com/office/drawing/2014/main" id="{49D3477E-EB54-2B30-5A65-DE3F80B91438}"/>
              </a:ext>
            </a:extLst>
          </p:cNvPr>
          <p:cNvSpPr txBox="1"/>
          <p:nvPr/>
        </p:nvSpPr>
        <p:spPr>
          <a:xfrm>
            <a:off x="4833888" y="2241410"/>
            <a:ext cx="2524224" cy="424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现有国家级学会任职</a:t>
            </a:r>
          </a:p>
        </p:txBody>
      </p:sp>
      <p:sp>
        <p:nvSpPr>
          <p:cNvPr id="305" name="文本框 304">
            <a:extLst>
              <a:ext uri="{FF2B5EF4-FFF2-40B4-BE49-F238E27FC236}">
                <a16:creationId xmlns:a16="http://schemas.microsoft.com/office/drawing/2014/main" id="{5DA4D049-719A-A997-1F61-4137FAED5EE2}"/>
              </a:ext>
            </a:extLst>
          </p:cNvPr>
          <p:cNvSpPr txBox="1"/>
          <p:nvPr/>
        </p:nvSpPr>
        <p:spPr>
          <a:xfrm>
            <a:off x="5045205" y="2651034"/>
            <a:ext cx="2101589" cy="424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latin typeface="+mj-ea"/>
                <a:ea typeface="+mj-ea"/>
              </a:rPr>
              <a:t>6</a:t>
            </a:r>
            <a:r>
              <a:rPr lang="zh-CN" altLang="en-US" sz="2400" b="1" dirty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latin typeface="+mj-ea"/>
                <a:ea typeface="+mj-ea"/>
              </a:rPr>
              <a:t>个</a:t>
            </a:r>
          </a:p>
        </p:txBody>
      </p:sp>
      <p:sp>
        <p:nvSpPr>
          <p:cNvPr id="306" name="文本框 305">
            <a:extLst>
              <a:ext uri="{FF2B5EF4-FFF2-40B4-BE49-F238E27FC236}">
                <a16:creationId xmlns:a16="http://schemas.microsoft.com/office/drawing/2014/main" id="{4A17FF1D-5D35-6993-AF7B-A93FB4469608}"/>
              </a:ext>
            </a:extLst>
          </p:cNvPr>
          <p:cNvSpPr txBox="1"/>
          <p:nvPr/>
        </p:nvSpPr>
        <p:spPr>
          <a:xfrm>
            <a:off x="4833888" y="4417747"/>
            <a:ext cx="2524224" cy="424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现有省级学会任职</a:t>
            </a:r>
          </a:p>
        </p:txBody>
      </p:sp>
      <p:sp>
        <p:nvSpPr>
          <p:cNvPr id="307" name="文本框 306">
            <a:extLst>
              <a:ext uri="{FF2B5EF4-FFF2-40B4-BE49-F238E27FC236}">
                <a16:creationId xmlns:a16="http://schemas.microsoft.com/office/drawing/2014/main" id="{D2034C1F-22CE-F1B0-9CFA-CAEC581E572D}"/>
              </a:ext>
            </a:extLst>
          </p:cNvPr>
          <p:cNvSpPr txBox="1"/>
          <p:nvPr/>
        </p:nvSpPr>
        <p:spPr>
          <a:xfrm>
            <a:off x="5045205" y="4827371"/>
            <a:ext cx="2101589" cy="424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latin typeface="+mj-ea"/>
                <a:ea typeface="+mj-ea"/>
              </a:rPr>
              <a:t>4</a:t>
            </a:r>
            <a:r>
              <a:rPr lang="zh-CN" altLang="en-US" sz="2400" b="1" dirty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latin typeface="+mj-ea"/>
                <a:ea typeface="+mj-ea"/>
              </a:rPr>
              <a:t>个</a:t>
            </a:r>
          </a:p>
        </p:txBody>
      </p:sp>
    </p:spTree>
    <p:extLst>
      <p:ext uri="{BB962C8B-B14F-4D97-AF65-F5344CB8AC3E}">
        <p14:creationId xmlns:p14="http://schemas.microsoft.com/office/powerpoint/2010/main" val="3642259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B2899BE-81A1-93EF-2878-3007ABBFDF43}"/>
              </a:ext>
            </a:extLst>
          </p:cNvPr>
          <p:cNvSpPr/>
          <p:nvPr/>
        </p:nvSpPr>
        <p:spPr>
          <a:xfrm>
            <a:off x="695325" y="1135781"/>
            <a:ext cx="10801350" cy="5654841"/>
          </a:xfrm>
          <a:prstGeom prst="roundRect">
            <a:avLst>
              <a:gd name="adj" fmla="val 6924"/>
            </a:avLst>
          </a:prstGeom>
          <a:gradFill flip="none" rotWithShape="1">
            <a:gsLst>
              <a:gs pos="34000">
                <a:schemeClr val="accent6"/>
              </a:gs>
              <a:gs pos="66000">
                <a:schemeClr val="accent6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60400" dist="495300" dir="16200000" sx="94000" sy="94000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088D6F3-8031-BAC6-8998-F779E066E65C}"/>
              </a:ext>
            </a:extLst>
          </p:cNvPr>
          <p:cNvSpPr txBox="1"/>
          <p:nvPr/>
        </p:nvSpPr>
        <p:spPr>
          <a:xfrm>
            <a:off x="4302493" y="1623182"/>
            <a:ext cx="3388092" cy="18769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600" b="1" dirty="0">
                <a:ln w="25400">
                  <a:gradFill flip="none" rotWithShape="1">
                    <a:gsLst>
                      <a:gs pos="0">
                        <a:schemeClr val="accent1"/>
                      </a:gs>
                      <a:gs pos="77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+mj-lt"/>
                <a:ea typeface="+mj-ea"/>
              </a:rPr>
              <a:t>04</a:t>
            </a:r>
            <a:endParaRPr lang="zh-CN" altLang="en-US" sz="16600" b="1" dirty="0">
              <a:ln w="25400">
                <a:gradFill flip="none" rotWithShape="1">
                  <a:gsLst>
                    <a:gs pos="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+mj-lt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2E1010-39F8-438D-0CD7-A3811FF8AC76}"/>
              </a:ext>
            </a:extLst>
          </p:cNvPr>
          <p:cNvSpPr txBox="1"/>
          <p:nvPr/>
        </p:nvSpPr>
        <p:spPr>
          <a:xfrm>
            <a:off x="3128211" y="3346690"/>
            <a:ext cx="5736656" cy="1007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科室团队</a:t>
            </a:r>
          </a:p>
        </p:txBody>
      </p:sp>
    </p:spTree>
    <p:extLst>
      <p:ext uri="{BB962C8B-B14F-4D97-AF65-F5344CB8AC3E}">
        <p14:creationId xmlns:p14="http://schemas.microsoft.com/office/powerpoint/2010/main" val="2209847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科室团队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2F783A3-368C-E047-9C03-D4A8E5E5E8FB}"/>
              </a:ext>
            </a:extLst>
          </p:cNvPr>
          <p:cNvSpPr/>
          <p:nvPr/>
        </p:nvSpPr>
        <p:spPr>
          <a:xfrm>
            <a:off x="686501" y="1204788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38C9D45-4A32-34A8-F1C9-34E5F7A0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1141931" y="1508795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E3549B-14CD-0EB5-893D-5224BD9891FC}"/>
              </a:ext>
            </a:extLst>
          </p:cNvPr>
          <p:cNvSpPr txBox="1"/>
          <p:nvPr/>
        </p:nvSpPr>
        <p:spPr>
          <a:xfrm>
            <a:off x="1108312" y="2669520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B2484811-A3F2-E8F5-FAB1-C76FBC612CEA}"/>
              </a:ext>
            </a:extLst>
          </p:cNvPr>
          <p:cNvSpPr/>
          <p:nvPr/>
        </p:nvSpPr>
        <p:spPr>
          <a:xfrm>
            <a:off x="947651" y="3030496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ACD46F98-16A2-11F0-B63D-2510C37FF3EE}"/>
              </a:ext>
            </a:extLst>
          </p:cNvPr>
          <p:cNvSpPr/>
          <p:nvPr/>
        </p:nvSpPr>
        <p:spPr>
          <a:xfrm>
            <a:off x="686501" y="1324013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01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A46E6C4-C79C-DE8D-896D-95646C0E5290}"/>
              </a:ext>
            </a:extLst>
          </p:cNvPr>
          <p:cNvSpPr/>
          <p:nvPr/>
        </p:nvSpPr>
        <p:spPr>
          <a:xfrm>
            <a:off x="2872748" y="1204788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6CC6143E-7907-59A4-EBCB-583FD62E4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3328178" y="1508795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E6CFC52A-2419-4806-01E4-EDAF01ED133D}"/>
              </a:ext>
            </a:extLst>
          </p:cNvPr>
          <p:cNvSpPr txBox="1"/>
          <p:nvPr/>
        </p:nvSpPr>
        <p:spPr>
          <a:xfrm>
            <a:off x="3294559" y="2669520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274A83F7-75D3-BFE3-789D-A715A30555CB}"/>
              </a:ext>
            </a:extLst>
          </p:cNvPr>
          <p:cNvSpPr/>
          <p:nvPr/>
        </p:nvSpPr>
        <p:spPr>
          <a:xfrm>
            <a:off x="3133898" y="3030496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3D75C365-A1E9-3CF9-FFA4-F7515F1F3BA5}"/>
              </a:ext>
            </a:extLst>
          </p:cNvPr>
          <p:cNvSpPr/>
          <p:nvPr/>
        </p:nvSpPr>
        <p:spPr>
          <a:xfrm>
            <a:off x="2872748" y="1324013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02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78AC3D15-2D7F-6082-AC7F-B5F1B43BF3A3}"/>
              </a:ext>
            </a:extLst>
          </p:cNvPr>
          <p:cNvSpPr/>
          <p:nvPr/>
        </p:nvSpPr>
        <p:spPr>
          <a:xfrm>
            <a:off x="5058995" y="1204788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97E7E617-4C2B-D553-3968-E06AF7FCC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5514425" y="1508795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FBDD74AB-5C10-52FD-F872-CC461022976F}"/>
              </a:ext>
            </a:extLst>
          </p:cNvPr>
          <p:cNvSpPr txBox="1"/>
          <p:nvPr/>
        </p:nvSpPr>
        <p:spPr>
          <a:xfrm>
            <a:off x="5480806" y="2669520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5404FCA7-4E74-8A14-3D8E-050EC7D144DC}"/>
              </a:ext>
            </a:extLst>
          </p:cNvPr>
          <p:cNvSpPr/>
          <p:nvPr/>
        </p:nvSpPr>
        <p:spPr>
          <a:xfrm>
            <a:off x="5320145" y="3030496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54A65DE3-F06E-3266-90D2-F6A32C88A953}"/>
              </a:ext>
            </a:extLst>
          </p:cNvPr>
          <p:cNvSpPr/>
          <p:nvPr/>
        </p:nvSpPr>
        <p:spPr>
          <a:xfrm>
            <a:off x="5058995" y="1324013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03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874B1F7A-9495-2360-BBE7-F57EEA4BCC39}"/>
              </a:ext>
            </a:extLst>
          </p:cNvPr>
          <p:cNvSpPr/>
          <p:nvPr/>
        </p:nvSpPr>
        <p:spPr>
          <a:xfrm>
            <a:off x="7245242" y="1204788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9AD9365A-9428-5723-A48E-585075737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7700672" y="1508795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65D833BF-EAEC-9791-7E7C-6AE3ED411741}"/>
              </a:ext>
            </a:extLst>
          </p:cNvPr>
          <p:cNvSpPr txBox="1"/>
          <p:nvPr/>
        </p:nvSpPr>
        <p:spPr>
          <a:xfrm>
            <a:off x="7667053" y="2669520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18854346-D75C-EF68-7AAB-398B8B4FECE2}"/>
              </a:ext>
            </a:extLst>
          </p:cNvPr>
          <p:cNvSpPr/>
          <p:nvPr/>
        </p:nvSpPr>
        <p:spPr>
          <a:xfrm>
            <a:off x="7506392" y="3030496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E44699C8-7F53-396B-EF65-7998C2C6E81C}"/>
              </a:ext>
            </a:extLst>
          </p:cNvPr>
          <p:cNvSpPr/>
          <p:nvPr/>
        </p:nvSpPr>
        <p:spPr>
          <a:xfrm>
            <a:off x="7245242" y="1324013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04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47E77C44-A321-9F61-2AB6-573F68C1CE57}"/>
              </a:ext>
            </a:extLst>
          </p:cNvPr>
          <p:cNvSpPr/>
          <p:nvPr/>
        </p:nvSpPr>
        <p:spPr>
          <a:xfrm>
            <a:off x="9431489" y="1204788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DCE57C5C-2EB2-E1A6-2FD6-7D72669E5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9886919" y="1508795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B72939C3-B133-111B-3D05-616B48883D30}"/>
              </a:ext>
            </a:extLst>
          </p:cNvPr>
          <p:cNvSpPr txBox="1"/>
          <p:nvPr/>
        </p:nvSpPr>
        <p:spPr>
          <a:xfrm>
            <a:off x="9853300" y="2669520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633F5618-472C-6364-1080-686F47DAC59A}"/>
              </a:ext>
            </a:extLst>
          </p:cNvPr>
          <p:cNvSpPr/>
          <p:nvPr/>
        </p:nvSpPr>
        <p:spPr>
          <a:xfrm>
            <a:off x="9692639" y="3030496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194B9058-A0D4-FEC9-4F16-6AFC2D660682}"/>
              </a:ext>
            </a:extLst>
          </p:cNvPr>
          <p:cNvSpPr/>
          <p:nvPr/>
        </p:nvSpPr>
        <p:spPr>
          <a:xfrm>
            <a:off x="9431489" y="1324013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05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AE2BA070-BBB8-5A22-F06C-3BD9444E1701}"/>
              </a:ext>
            </a:extLst>
          </p:cNvPr>
          <p:cNvSpPr/>
          <p:nvPr/>
        </p:nvSpPr>
        <p:spPr>
          <a:xfrm>
            <a:off x="686501" y="3711160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D3EA366A-A7EC-AB0A-4901-256ACE87D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1141931" y="4015167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64FF2CE3-1174-7277-D584-7AFEB130272E}"/>
              </a:ext>
            </a:extLst>
          </p:cNvPr>
          <p:cNvSpPr txBox="1"/>
          <p:nvPr/>
        </p:nvSpPr>
        <p:spPr>
          <a:xfrm>
            <a:off x="1108312" y="5175892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A883FAF2-2FE9-8FDF-1EDE-76ED0FE35B24}"/>
              </a:ext>
            </a:extLst>
          </p:cNvPr>
          <p:cNvSpPr/>
          <p:nvPr/>
        </p:nvSpPr>
        <p:spPr>
          <a:xfrm>
            <a:off x="947651" y="5536868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0DB8B16C-26C5-F4E1-5E7C-71E3EC62DC78}"/>
              </a:ext>
            </a:extLst>
          </p:cNvPr>
          <p:cNvSpPr/>
          <p:nvPr/>
        </p:nvSpPr>
        <p:spPr>
          <a:xfrm>
            <a:off x="686501" y="3830385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06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E725287E-775A-7410-3033-10FD50EB6629}"/>
              </a:ext>
            </a:extLst>
          </p:cNvPr>
          <p:cNvSpPr/>
          <p:nvPr/>
        </p:nvSpPr>
        <p:spPr>
          <a:xfrm>
            <a:off x="2872748" y="3711160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973AA6EB-B067-3DCA-072E-917E286FD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3328178" y="4015167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FFB2E56F-4B45-195D-525D-7841C4C3E0D8}"/>
              </a:ext>
            </a:extLst>
          </p:cNvPr>
          <p:cNvSpPr txBox="1"/>
          <p:nvPr/>
        </p:nvSpPr>
        <p:spPr>
          <a:xfrm>
            <a:off x="3294559" y="5175892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A11CA00E-9964-9126-4C45-68BA2D22C89C}"/>
              </a:ext>
            </a:extLst>
          </p:cNvPr>
          <p:cNvSpPr/>
          <p:nvPr/>
        </p:nvSpPr>
        <p:spPr>
          <a:xfrm>
            <a:off x="3133898" y="5536868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5FE393FB-DB34-37C1-D613-DFEE1623B3D3}"/>
              </a:ext>
            </a:extLst>
          </p:cNvPr>
          <p:cNvSpPr/>
          <p:nvPr/>
        </p:nvSpPr>
        <p:spPr>
          <a:xfrm>
            <a:off x="2872748" y="3830385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07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900F21E2-C336-5DAF-EA45-F89582537EAB}"/>
              </a:ext>
            </a:extLst>
          </p:cNvPr>
          <p:cNvSpPr/>
          <p:nvPr/>
        </p:nvSpPr>
        <p:spPr>
          <a:xfrm>
            <a:off x="5058995" y="3711160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6BB41B61-4F9C-2733-937E-9452FAF08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5514425" y="4015167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9784BFFE-06E2-C3EB-4D21-89F61789BDCB}"/>
              </a:ext>
            </a:extLst>
          </p:cNvPr>
          <p:cNvSpPr txBox="1"/>
          <p:nvPr/>
        </p:nvSpPr>
        <p:spPr>
          <a:xfrm>
            <a:off x="5480806" y="5175892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DB4E311A-5615-AC94-4255-C1A9DF670F58}"/>
              </a:ext>
            </a:extLst>
          </p:cNvPr>
          <p:cNvSpPr/>
          <p:nvPr/>
        </p:nvSpPr>
        <p:spPr>
          <a:xfrm>
            <a:off x="5320145" y="5536868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B2129754-9E07-7DF2-958E-31AE136AA17B}"/>
              </a:ext>
            </a:extLst>
          </p:cNvPr>
          <p:cNvSpPr/>
          <p:nvPr/>
        </p:nvSpPr>
        <p:spPr>
          <a:xfrm>
            <a:off x="5058995" y="3830385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08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A5C0DB6D-7987-77C1-2A76-AB58226DBDF5}"/>
              </a:ext>
            </a:extLst>
          </p:cNvPr>
          <p:cNvSpPr/>
          <p:nvPr/>
        </p:nvSpPr>
        <p:spPr>
          <a:xfrm>
            <a:off x="7245242" y="3711160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4" name="图片 83">
            <a:extLst>
              <a:ext uri="{FF2B5EF4-FFF2-40B4-BE49-F238E27FC236}">
                <a16:creationId xmlns:a16="http://schemas.microsoft.com/office/drawing/2014/main" id="{237CF74E-D1BC-A9C9-406F-4D8F32BBF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7700672" y="4015167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85" name="文本框 84">
            <a:extLst>
              <a:ext uri="{FF2B5EF4-FFF2-40B4-BE49-F238E27FC236}">
                <a16:creationId xmlns:a16="http://schemas.microsoft.com/office/drawing/2014/main" id="{87EF042F-8FBC-AE7D-CC5A-FF4C2E818493}"/>
              </a:ext>
            </a:extLst>
          </p:cNvPr>
          <p:cNvSpPr txBox="1"/>
          <p:nvPr/>
        </p:nvSpPr>
        <p:spPr>
          <a:xfrm>
            <a:off x="7667053" y="5175892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5A983B23-A4F8-8EF4-A3F8-FE93ACBEE4B0}"/>
              </a:ext>
            </a:extLst>
          </p:cNvPr>
          <p:cNvSpPr/>
          <p:nvPr/>
        </p:nvSpPr>
        <p:spPr>
          <a:xfrm>
            <a:off x="7506392" y="5536868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66A417AD-7EA5-213E-7CCF-34BB111570F6}"/>
              </a:ext>
            </a:extLst>
          </p:cNvPr>
          <p:cNvSpPr/>
          <p:nvPr/>
        </p:nvSpPr>
        <p:spPr>
          <a:xfrm>
            <a:off x="7245242" y="3830385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09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7A7BCD0F-D1F1-3357-5E96-77190C3414E5}"/>
              </a:ext>
            </a:extLst>
          </p:cNvPr>
          <p:cNvSpPr/>
          <p:nvPr/>
        </p:nvSpPr>
        <p:spPr>
          <a:xfrm>
            <a:off x="9431489" y="3711160"/>
            <a:ext cx="2048386" cy="232159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9" name="图片 88">
            <a:extLst>
              <a:ext uri="{FF2B5EF4-FFF2-40B4-BE49-F238E27FC236}">
                <a16:creationId xmlns:a16="http://schemas.microsoft.com/office/drawing/2014/main" id="{3FB6469D-F63D-B68F-3D24-1AFA4A4B3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1871" r="34440" b="46950"/>
          <a:stretch>
            <a:fillRect/>
          </a:stretch>
        </p:blipFill>
        <p:spPr>
          <a:xfrm>
            <a:off x="9886919" y="4015167"/>
            <a:ext cx="1109714" cy="1109714"/>
          </a:xfrm>
          <a:custGeom>
            <a:avLst/>
            <a:gdLst>
              <a:gd name="connsiteX0" fmla="*/ 554857 w 1109714"/>
              <a:gd name="connsiteY0" fmla="*/ 0 h 1109714"/>
              <a:gd name="connsiteX1" fmla="*/ 1109714 w 1109714"/>
              <a:gd name="connsiteY1" fmla="*/ 554857 h 1109714"/>
              <a:gd name="connsiteX2" fmla="*/ 554857 w 1109714"/>
              <a:gd name="connsiteY2" fmla="*/ 1109714 h 1109714"/>
              <a:gd name="connsiteX3" fmla="*/ 0 w 1109714"/>
              <a:gd name="connsiteY3" fmla="*/ 554857 h 1109714"/>
              <a:gd name="connsiteX4" fmla="*/ 554857 w 1109714"/>
              <a:gd name="connsiteY4" fmla="*/ 0 h 110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14" h="1109714">
                <a:moveTo>
                  <a:pt x="554857" y="0"/>
                </a:moveTo>
                <a:cubicBezTo>
                  <a:pt x="861296" y="0"/>
                  <a:pt x="1109714" y="248418"/>
                  <a:pt x="1109714" y="554857"/>
                </a:cubicBezTo>
                <a:cubicBezTo>
                  <a:pt x="1109714" y="861296"/>
                  <a:pt x="861296" y="1109714"/>
                  <a:pt x="554857" y="1109714"/>
                </a:cubicBezTo>
                <a:cubicBezTo>
                  <a:pt x="248418" y="1109714"/>
                  <a:pt x="0" y="861296"/>
                  <a:pt x="0" y="554857"/>
                </a:cubicBezTo>
                <a:cubicBezTo>
                  <a:pt x="0" y="248418"/>
                  <a:pt x="248418" y="0"/>
                  <a:pt x="55485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90" name="文本框 89">
            <a:extLst>
              <a:ext uri="{FF2B5EF4-FFF2-40B4-BE49-F238E27FC236}">
                <a16:creationId xmlns:a16="http://schemas.microsoft.com/office/drawing/2014/main" id="{4D68F5E5-E8E0-4917-90D4-67F80955E035}"/>
              </a:ext>
            </a:extLst>
          </p:cNvPr>
          <p:cNvSpPr txBox="1"/>
          <p:nvPr/>
        </p:nvSpPr>
        <p:spPr>
          <a:xfrm>
            <a:off x="9853300" y="5175892"/>
            <a:ext cx="11769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/>
                </a:solidFill>
                <a:latin typeface="+mn-ea"/>
              </a:rPr>
              <a:t>姓名</a:t>
            </a:r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D2B857C9-8221-9B10-DB2E-10DA0CB55699}"/>
              </a:ext>
            </a:extLst>
          </p:cNvPr>
          <p:cNvSpPr/>
          <p:nvPr/>
        </p:nvSpPr>
        <p:spPr>
          <a:xfrm>
            <a:off x="9692639" y="5536868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职级等介绍</a:t>
            </a: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11BE1681-88B9-098B-10BA-1BC5A121750B}"/>
              </a:ext>
            </a:extLst>
          </p:cNvPr>
          <p:cNvSpPr/>
          <p:nvPr/>
        </p:nvSpPr>
        <p:spPr>
          <a:xfrm>
            <a:off x="9431489" y="3830385"/>
            <a:ext cx="513022" cy="267540"/>
          </a:xfrm>
          <a:custGeom>
            <a:avLst/>
            <a:gdLst>
              <a:gd name="connsiteX0" fmla="*/ 5742 w 513022"/>
              <a:gd name="connsiteY0" fmla="*/ 0 h 267540"/>
              <a:gd name="connsiteX1" fmla="*/ 379252 w 513022"/>
              <a:gd name="connsiteY1" fmla="*/ 0 h 267540"/>
              <a:gd name="connsiteX2" fmla="*/ 513022 w 513022"/>
              <a:gd name="connsiteY2" fmla="*/ 133770 h 267540"/>
              <a:gd name="connsiteX3" fmla="*/ 513021 w 513022"/>
              <a:gd name="connsiteY3" fmla="*/ 133770 h 267540"/>
              <a:gd name="connsiteX4" fmla="*/ 379251 w 513022"/>
              <a:gd name="connsiteY4" fmla="*/ 267540 h 267540"/>
              <a:gd name="connsiteX5" fmla="*/ 0 w 513022"/>
              <a:gd name="connsiteY5" fmla="*/ 267540 h 267540"/>
              <a:gd name="connsiteX6" fmla="*/ 0 w 513022"/>
              <a:gd name="connsiteY6" fmla="*/ 28442 h 26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22" h="267540">
                <a:moveTo>
                  <a:pt x="5742" y="0"/>
                </a:moveTo>
                <a:lnTo>
                  <a:pt x="379252" y="0"/>
                </a:lnTo>
                <a:cubicBezTo>
                  <a:pt x="453131" y="0"/>
                  <a:pt x="513022" y="59891"/>
                  <a:pt x="513022" y="133770"/>
                </a:cubicBezTo>
                <a:lnTo>
                  <a:pt x="513021" y="133770"/>
                </a:lnTo>
                <a:cubicBezTo>
                  <a:pt x="513021" y="207649"/>
                  <a:pt x="453130" y="267540"/>
                  <a:pt x="379251" y="267540"/>
                </a:cubicBezTo>
                <a:lnTo>
                  <a:pt x="0" y="267540"/>
                </a:lnTo>
                <a:lnTo>
                  <a:pt x="0" y="28442"/>
                </a:ln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学科带头人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41B49058-CA01-EC67-4F9D-393A7A34E9CB}"/>
              </a:ext>
            </a:extLst>
          </p:cNvPr>
          <p:cNvSpPr/>
          <p:nvPr/>
        </p:nvSpPr>
        <p:spPr>
          <a:xfrm>
            <a:off x="798285" y="2852057"/>
            <a:ext cx="11393715" cy="2902857"/>
          </a:xfrm>
          <a:prstGeom prst="roundRect">
            <a:avLst>
              <a:gd name="adj" fmla="val 3795"/>
            </a:avLst>
          </a:prstGeom>
          <a:gradFill flip="none" rotWithShape="1">
            <a:gsLst>
              <a:gs pos="9000">
                <a:schemeClr val="accent6"/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84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723900" dist="508000" dir="5400000" sx="87000" sy="87000" algn="t" rotWithShape="0">
              <a:schemeClr val="accent5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C47ECAE-3EAD-EDA8-E108-099E72FA7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r="31950" b="24163"/>
          <a:stretch/>
        </p:blipFill>
        <p:spPr>
          <a:xfrm>
            <a:off x="6473371" y="385222"/>
            <a:ext cx="5023304" cy="6312758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BD45CA5F-E6CF-CD13-5DC0-7DB47A5563C2}"/>
              </a:ext>
            </a:extLst>
          </p:cNvPr>
          <p:cNvSpPr txBox="1"/>
          <p:nvPr/>
        </p:nvSpPr>
        <p:spPr>
          <a:xfrm>
            <a:off x="674915" y="2045445"/>
            <a:ext cx="148045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3600" dirty="0"/>
              <a:t>姓 名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D2F91189-7D6B-953B-7C8A-72F6E27C03A4}"/>
              </a:ext>
            </a:extLst>
          </p:cNvPr>
          <p:cNvSpPr/>
          <p:nvPr/>
        </p:nvSpPr>
        <p:spPr>
          <a:xfrm>
            <a:off x="2268476" y="2183395"/>
            <a:ext cx="2181723" cy="40783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职级</a:t>
            </a: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6A1A315E-61A2-66FE-A0C1-C971D8BCCF9A}"/>
              </a:ext>
            </a:extLst>
          </p:cNvPr>
          <p:cNvGrpSpPr/>
          <p:nvPr/>
        </p:nvGrpSpPr>
        <p:grpSpPr>
          <a:xfrm rot="20880000">
            <a:off x="1277021" y="4973743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101" name="Freeform 26">
              <a:extLst>
                <a:ext uri="{FF2B5EF4-FFF2-40B4-BE49-F238E27FC236}">
                  <a16:creationId xmlns:a16="http://schemas.microsoft.com/office/drawing/2014/main" id="{F902E9C4-4E66-112C-037C-E1BED03EF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AE11C008-E25C-E696-682E-AEC2DDF2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7371A666-00E4-DD79-D257-5A5446936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4B53E594-1E8A-6E12-9968-A66F90698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29117131-B95B-18DD-E8F8-1251A32CB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F950E64A-AF44-583D-D82E-1A3659130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DD38D5DD-C5BA-9207-B02F-54C14CAB8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77DB2A7D-2841-AE7E-89B1-C997376DB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70231DC8-2945-770D-4C99-CC566C234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2B4DAB1B-F207-90C6-A33A-100B2D5B7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15A53316-A611-5B72-69B2-5A13EBED9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5C47F023-9451-F5C4-C04E-F5C6A08BE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EC580972-590F-EB04-23C5-FF67CB323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9">
              <a:extLst>
                <a:ext uri="{FF2B5EF4-FFF2-40B4-BE49-F238E27FC236}">
                  <a16:creationId xmlns:a16="http://schemas.microsoft.com/office/drawing/2014/main" id="{09EF3484-4546-5043-2EC2-D808E82DD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B1A6C544-AE80-3E44-CFDF-15C8BD8F4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98F06B89-34F6-6AA7-FE1D-31052CF3F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42">
              <a:extLst>
                <a:ext uri="{FF2B5EF4-FFF2-40B4-BE49-F238E27FC236}">
                  <a16:creationId xmlns:a16="http://schemas.microsoft.com/office/drawing/2014/main" id="{7C7078C8-5C91-066C-75C7-4AB7BBC3C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43">
              <a:extLst>
                <a:ext uri="{FF2B5EF4-FFF2-40B4-BE49-F238E27FC236}">
                  <a16:creationId xmlns:a16="http://schemas.microsoft.com/office/drawing/2014/main" id="{3354F73B-9D7A-D215-2ECE-95FDB020B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44">
              <a:extLst>
                <a:ext uri="{FF2B5EF4-FFF2-40B4-BE49-F238E27FC236}">
                  <a16:creationId xmlns:a16="http://schemas.microsoft.com/office/drawing/2014/main" id="{2484F5CE-EF1B-F6A7-7843-BDC3F5351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45">
              <a:extLst>
                <a:ext uri="{FF2B5EF4-FFF2-40B4-BE49-F238E27FC236}">
                  <a16:creationId xmlns:a16="http://schemas.microsoft.com/office/drawing/2014/main" id="{B1D73515-1D55-2EEA-F23B-BB72121C8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46">
              <a:extLst>
                <a:ext uri="{FF2B5EF4-FFF2-40B4-BE49-F238E27FC236}">
                  <a16:creationId xmlns:a16="http://schemas.microsoft.com/office/drawing/2014/main" id="{B0171AB7-2EA0-0DB2-AAE4-A8CE4748E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17A1D1EA-F873-BBDB-B96B-81E0F35C37A9}"/>
              </a:ext>
            </a:extLst>
          </p:cNvPr>
          <p:cNvGrpSpPr/>
          <p:nvPr/>
        </p:nvGrpSpPr>
        <p:grpSpPr>
          <a:xfrm rot="720000" flipH="1">
            <a:off x="2208597" y="4973742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144" name="Freeform 26">
              <a:extLst>
                <a:ext uri="{FF2B5EF4-FFF2-40B4-BE49-F238E27FC236}">
                  <a16:creationId xmlns:a16="http://schemas.microsoft.com/office/drawing/2014/main" id="{99245073-C0F9-AD0D-B163-9BCA9A9F2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9225AF6E-7AED-30D5-B70A-C9D04DA6D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1ED01FD8-6FD2-D8E9-6352-BB8CC7A4B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43684081-3AEC-578B-8D13-96D2B31F2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63993ABF-EA3B-A70C-A8C5-26AE5D5E9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F37442C9-D4D1-52F8-F27D-114EA44FB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B2D368C6-EF38-C25F-5C25-E74A27623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82E40AB4-36F7-5457-836F-65D6EFD6F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12072C08-7501-2260-208D-464C4EB6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2BA4626E-56E0-167D-F0CC-BA97A3611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C0104681-A039-8960-4B06-61DF44764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7A636C0E-F0E4-A5A0-082B-A0CB862BF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AA457E68-D9B6-739A-210A-C31DF3F47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39">
              <a:extLst>
                <a:ext uri="{FF2B5EF4-FFF2-40B4-BE49-F238E27FC236}">
                  <a16:creationId xmlns:a16="http://schemas.microsoft.com/office/drawing/2014/main" id="{7E43CD3F-93EB-3E90-6643-7E6A968DC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40">
              <a:extLst>
                <a:ext uri="{FF2B5EF4-FFF2-40B4-BE49-F238E27FC236}">
                  <a16:creationId xmlns:a16="http://schemas.microsoft.com/office/drawing/2014/main" id="{9E4CFF33-64A3-764C-99D1-4E9DBF9C2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41">
              <a:extLst>
                <a:ext uri="{FF2B5EF4-FFF2-40B4-BE49-F238E27FC236}">
                  <a16:creationId xmlns:a16="http://schemas.microsoft.com/office/drawing/2014/main" id="{8EC12336-3DDF-8204-8170-2E619EC50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42">
              <a:extLst>
                <a:ext uri="{FF2B5EF4-FFF2-40B4-BE49-F238E27FC236}">
                  <a16:creationId xmlns:a16="http://schemas.microsoft.com/office/drawing/2014/main" id="{3DC64EF2-6A1D-4B29-B9BA-BE7479AFB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43">
              <a:extLst>
                <a:ext uri="{FF2B5EF4-FFF2-40B4-BE49-F238E27FC236}">
                  <a16:creationId xmlns:a16="http://schemas.microsoft.com/office/drawing/2014/main" id="{2DBEED37-091D-7F3F-40F4-FF67A9F2E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44">
              <a:extLst>
                <a:ext uri="{FF2B5EF4-FFF2-40B4-BE49-F238E27FC236}">
                  <a16:creationId xmlns:a16="http://schemas.microsoft.com/office/drawing/2014/main" id="{0018FEC0-DAB7-2C40-2D8F-2CB59DF52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45">
              <a:extLst>
                <a:ext uri="{FF2B5EF4-FFF2-40B4-BE49-F238E27FC236}">
                  <a16:creationId xmlns:a16="http://schemas.microsoft.com/office/drawing/2014/main" id="{8FEA3987-018C-702C-F9A1-316791F5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4331C72F-A57A-2BFF-47A6-145001A0C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5" name="文本框 164">
            <a:extLst>
              <a:ext uri="{FF2B5EF4-FFF2-40B4-BE49-F238E27FC236}">
                <a16:creationId xmlns:a16="http://schemas.microsoft.com/office/drawing/2014/main" id="{4B4290D5-BB1D-F55F-6BA2-8030074A79B6}"/>
              </a:ext>
            </a:extLst>
          </p:cNvPr>
          <p:cNvSpPr txBox="1"/>
          <p:nvPr/>
        </p:nvSpPr>
        <p:spPr>
          <a:xfrm>
            <a:off x="1305323" y="5037873"/>
            <a:ext cx="1239314" cy="440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8A920D33-D7C7-A692-BA1C-8562FB5FDB1C}"/>
              </a:ext>
            </a:extLst>
          </p:cNvPr>
          <p:cNvGrpSpPr/>
          <p:nvPr/>
        </p:nvGrpSpPr>
        <p:grpSpPr>
          <a:xfrm rot="20880000">
            <a:off x="2685205" y="4973743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167" name="Freeform 26">
              <a:extLst>
                <a:ext uri="{FF2B5EF4-FFF2-40B4-BE49-F238E27FC236}">
                  <a16:creationId xmlns:a16="http://schemas.microsoft.com/office/drawing/2014/main" id="{C050106B-CEED-D768-88BC-C09B1047C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27">
              <a:extLst>
                <a:ext uri="{FF2B5EF4-FFF2-40B4-BE49-F238E27FC236}">
                  <a16:creationId xmlns:a16="http://schemas.microsoft.com/office/drawing/2014/main" id="{B7FFB2D6-3A35-14D7-34E5-74178DA93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28">
              <a:extLst>
                <a:ext uri="{FF2B5EF4-FFF2-40B4-BE49-F238E27FC236}">
                  <a16:creationId xmlns:a16="http://schemas.microsoft.com/office/drawing/2014/main" id="{D4E2C508-37AE-A4E7-AAEB-F4DEC15B5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9">
              <a:extLst>
                <a:ext uri="{FF2B5EF4-FFF2-40B4-BE49-F238E27FC236}">
                  <a16:creationId xmlns:a16="http://schemas.microsoft.com/office/drawing/2014/main" id="{C2C14C72-D032-76C4-95B4-12E3D9B97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30">
              <a:extLst>
                <a:ext uri="{FF2B5EF4-FFF2-40B4-BE49-F238E27FC236}">
                  <a16:creationId xmlns:a16="http://schemas.microsoft.com/office/drawing/2014/main" id="{03FDD2DF-6CDD-29E6-758E-BBAC4626F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31">
              <a:extLst>
                <a:ext uri="{FF2B5EF4-FFF2-40B4-BE49-F238E27FC236}">
                  <a16:creationId xmlns:a16="http://schemas.microsoft.com/office/drawing/2014/main" id="{BC276384-C17C-CCF2-455F-7AB855802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32">
              <a:extLst>
                <a:ext uri="{FF2B5EF4-FFF2-40B4-BE49-F238E27FC236}">
                  <a16:creationId xmlns:a16="http://schemas.microsoft.com/office/drawing/2014/main" id="{06AD2B1B-6B09-53E8-FD83-E07A10C79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33">
              <a:extLst>
                <a:ext uri="{FF2B5EF4-FFF2-40B4-BE49-F238E27FC236}">
                  <a16:creationId xmlns:a16="http://schemas.microsoft.com/office/drawing/2014/main" id="{F1784238-39E9-A120-C350-037D609B2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34">
              <a:extLst>
                <a:ext uri="{FF2B5EF4-FFF2-40B4-BE49-F238E27FC236}">
                  <a16:creationId xmlns:a16="http://schemas.microsoft.com/office/drawing/2014/main" id="{EC4390F6-7BB6-A465-4FC2-F7A731375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35">
              <a:extLst>
                <a:ext uri="{FF2B5EF4-FFF2-40B4-BE49-F238E27FC236}">
                  <a16:creationId xmlns:a16="http://schemas.microsoft.com/office/drawing/2014/main" id="{A1EDEA33-0167-712E-FC53-C005E14D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36">
              <a:extLst>
                <a:ext uri="{FF2B5EF4-FFF2-40B4-BE49-F238E27FC236}">
                  <a16:creationId xmlns:a16="http://schemas.microsoft.com/office/drawing/2014/main" id="{4640FF26-CFB4-4F16-3FC0-DC98902BB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37">
              <a:extLst>
                <a:ext uri="{FF2B5EF4-FFF2-40B4-BE49-F238E27FC236}">
                  <a16:creationId xmlns:a16="http://schemas.microsoft.com/office/drawing/2014/main" id="{EF2B7716-8ECE-FB07-D511-536F97AB5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38">
              <a:extLst>
                <a:ext uri="{FF2B5EF4-FFF2-40B4-BE49-F238E27FC236}">
                  <a16:creationId xmlns:a16="http://schemas.microsoft.com/office/drawing/2014/main" id="{A4CE7E4F-C055-BB67-419B-59F36FED2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39">
              <a:extLst>
                <a:ext uri="{FF2B5EF4-FFF2-40B4-BE49-F238E27FC236}">
                  <a16:creationId xmlns:a16="http://schemas.microsoft.com/office/drawing/2014/main" id="{A7F085E2-6F31-FCC6-C1B4-1AED90EB4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40">
              <a:extLst>
                <a:ext uri="{FF2B5EF4-FFF2-40B4-BE49-F238E27FC236}">
                  <a16:creationId xmlns:a16="http://schemas.microsoft.com/office/drawing/2014/main" id="{E0B5EAB6-9B32-E800-EA4E-52104FE13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41">
              <a:extLst>
                <a:ext uri="{FF2B5EF4-FFF2-40B4-BE49-F238E27FC236}">
                  <a16:creationId xmlns:a16="http://schemas.microsoft.com/office/drawing/2014/main" id="{68780C60-3202-6664-55B3-F12B4FBFB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42">
              <a:extLst>
                <a:ext uri="{FF2B5EF4-FFF2-40B4-BE49-F238E27FC236}">
                  <a16:creationId xmlns:a16="http://schemas.microsoft.com/office/drawing/2014/main" id="{8526BC8C-E129-22AB-A4ED-C9BAF5096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43">
              <a:extLst>
                <a:ext uri="{FF2B5EF4-FFF2-40B4-BE49-F238E27FC236}">
                  <a16:creationId xmlns:a16="http://schemas.microsoft.com/office/drawing/2014/main" id="{D16367E6-5C88-3531-0891-B9583CB96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44">
              <a:extLst>
                <a:ext uri="{FF2B5EF4-FFF2-40B4-BE49-F238E27FC236}">
                  <a16:creationId xmlns:a16="http://schemas.microsoft.com/office/drawing/2014/main" id="{1BF2B7BC-1509-671D-0CD0-B89124B95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FAB1344B-ADE4-6103-0625-4B779F0B1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46">
              <a:extLst>
                <a:ext uri="{FF2B5EF4-FFF2-40B4-BE49-F238E27FC236}">
                  <a16:creationId xmlns:a16="http://schemas.microsoft.com/office/drawing/2014/main" id="{2A421BB9-5CFF-1DDC-1C1D-25143BF2B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C7370F13-1FFF-BC75-C249-405396D4D480}"/>
              </a:ext>
            </a:extLst>
          </p:cNvPr>
          <p:cNvGrpSpPr/>
          <p:nvPr/>
        </p:nvGrpSpPr>
        <p:grpSpPr>
          <a:xfrm rot="720000" flipH="1">
            <a:off x="3616781" y="4973742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id="{216AA5B7-752D-DEF8-EEC9-DA617D841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id="{B4FEE229-CA39-B370-6D2B-48316C894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id="{E28F9595-CC71-4F48-B140-520995F6E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288200D0-EE4E-D497-3015-70E4CEFD3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id="{F8DC15DB-7F27-1F99-1D15-009DCC15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id="{B2629E96-2557-9E60-1563-85CC80F4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id="{2A467AD0-8FD3-EE63-B6DC-04C196945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id="{E3FE7012-AE5C-3F0B-055A-210094E6C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id="{FF465979-8E7A-2FEC-D3B6-09C14B01B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id="{B0C3EFF4-4967-88C9-3E24-F168D8008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id="{243DD107-CBE3-D5CD-8703-2CB9422C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id="{D8C17081-3440-1C29-2C7B-6D2DF88F7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id="{2258BB01-FDE7-B845-0732-9ED5E6312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id="{687B99A8-3F19-C29B-30E8-DF4490878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id="{8BFCD3C2-86A9-BE51-C4C6-6B7CF1C0C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id="{D9B418FD-3CF2-5BD5-8580-721E5E706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id="{4AD223AE-4DE8-F0F4-EEA4-B3CFD564E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id="{536ADCC9-DDB9-DF17-B14D-F71821A64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A06B2B80-B8DD-DB53-80BE-6F1B49DE6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285C82FF-F3CB-1DDD-7F90-F2BF43B00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33763667-ACCB-3FC1-02E2-771A89B6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0" name="文本框 209">
            <a:extLst>
              <a:ext uri="{FF2B5EF4-FFF2-40B4-BE49-F238E27FC236}">
                <a16:creationId xmlns:a16="http://schemas.microsoft.com/office/drawing/2014/main" id="{CD28923D-4925-98D6-6D23-7DB68A3C3807}"/>
              </a:ext>
            </a:extLst>
          </p:cNvPr>
          <p:cNvSpPr txBox="1"/>
          <p:nvPr/>
        </p:nvSpPr>
        <p:spPr>
          <a:xfrm>
            <a:off x="2713507" y="5037873"/>
            <a:ext cx="1239314" cy="440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6F145DB6-7329-C7D5-4418-AD09B5705E1A}"/>
              </a:ext>
            </a:extLst>
          </p:cNvPr>
          <p:cNvGrpSpPr/>
          <p:nvPr/>
        </p:nvGrpSpPr>
        <p:grpSpPr>
          <a:xfrm rot="20880000">
            <a:off x="4093389" y="4973743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7EFA2FEC-DC3C-0F1C-8084-0795EA448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2ADCA7C3-599B-CE7D-42D4-133B046FD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FBE98F7-CF87-0194-4D75-28B85D550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CAC93DB2-42F4-90A3-BB6F-9C81A239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2D126D6A-4B95-D9B3-1BAF-0918B7170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29BBCF84-BEE2-1D42-15DD-7ACFC3C1D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71E52C8F-D9E4-CC41-58DD-FE379ECE8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FE8488DC-5794-2448-CBF2-37B1A88D9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1AF8789-B8D2-23FB-DBC0-4A73720E2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4D45B8A-9FB0-F80E-0B67-1EC357C35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BEAAB589-C3E5-2A44-1D7A-7F32DC7D5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4EFF251F-BF4E-5D7C-C348-81A2CE9CF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C312560F-0FE2-57FA-5BFC-00AB6EB3A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20548D4B-96CA-E814-3CB9-FC403F6A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CF702321-7197-799D-9595-F411D33CE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86641711-0806-C8AB-A2A3-979B8484F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C4564BAA-1299-F6D8-2BFA-7F675AE57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3A03BA5B-450C-CA77-DE85-91F1B1224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90F357B5-34EC-2C92-2FD8-91025E5BD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85A4B040-C653-BDA7-FD2A-FA2AACDE3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24C6487F-4EB7-D741-1D56-8C1292856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3" name="组合 232">
            <a:extLst>
              <a:ext uri="{FF2B5EF4-FFF2-40B4-BE49-F238E27FC236}">
                <a16:creationId xmlns:a16="http://schemas.microsoft.com/office/drawing/2014/main" id="{ACDC7A59-8FF6-2317-D521-7B52442CABA7}"/>
              </a:ext>
            </a:extLst>
          </p:cNvPr>
          <p:cNvGrpSpPr/>
          <p:nvPr/>
        </p:nvGrpSpPr>
        <p:grpSpPr>
          <a:xfrm rot="720000" flipH="1">
            <a:off x="5024965" y="4973742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234" name="Freeform 26">
              <a:extLst>
                <a:ext uri="{FF2B5EF4-FFF2-40B4-BE49-F238E27FC236}">
                  <a16:creationId xmlns:a16="http://schemas.microsoft.com/office/drawing/2014/main" id="{E57E6CA7-3366-58A7-4758-0219A34F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7">
              <a:extLst>
                <a:ext uri="{FF2B5EF4-FFF2-40B4-BE49-F238E27FC236}">
                  <a16:creationId xmlns:a16="http://schemas.microsoft.com/office/drawing/2014/main" id="{7B745516-DDBA-792E-1EEF-915FC5EA4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8">
              <a:extLst>
                <a:ext uri="{FF2B5EF4-FFF2-40B4-BE49-F238E27FC236}">
                  <a16:creationId xmlns:a16="http://schemas.microsoft.com/office/drawing/2014/main" id="{65F463E4-42A6-B265-2C44-ED87322CF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9">
              <a:extLst>
                <a:ext uri="{FF2B5EF4-FFF2-40B4-BE49-F238E27FC236}">
                  <a16:creationId xmlns:a16="http://schemas.microsoft.com/office/drawing/2014/main" id="{A8019A5D-490E-C3AA-2D3B-BC4F7C089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30">
              <a:extLst>
                <a:ext uri="{FF2B5EF4-FFF2-40B4-BE49-F238E27FC236}">
                  <a16:creationId xmlns:a16="http://schemas.microsoft.com/office/drawing/2014/main" id="{43C35C95-4068-9115-AC08-2ABFCCD2E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31">
              <a:extLst>
                <a:ext uri="{FF2B5EF4-FFF2-40B4-BE49-F238E27FC236}">
                  <a16:creationId xmlns:a16="http://schemas.microsoft.com/office/drawing/2014/main" id="{09D9A41D-DC8E-3783-171C-4C5EA81AF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32">
              <a:extLst>
                <a:ext uri="{FF2B5EF4-FFF2-40B4-BE49-F238E27FC236}">
                  <a16:creationId xmlns:a16="http://schemas.microsoft.com/office/drawing/2014/main" id="{6AB1FD24-F129-D7AF-09B6-997035EC9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33">
              <a:extLst>
                <a:ext uri="{FF2B5EF4-FFF2-40B4-BE49-F238E27FC236}">
                  <a16:creationId xmlns:a16="http://schemas.microsoft.com/office/drawing/2014/main" id="{3CE091DD-E89A-159F-F32A-228163333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34">
              <a:extLst>
                <a:ext uri="{FF2B5EF4-FFF2-40B4-BE49-F238E27FC236}">
                  <a16:creationId xmlns:a16="http://schemas.microsoft.com/office/drawing/2014/main" id="{2D469896-7144-3DB7-5268-7082B5166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35">
              <a:extLst>
                <a:ext uri="{FF2B5EF4-FFF2-40B4-BE49-F238E27FC236}">
                  <a16:creationId xmlns:a16="http://schemas.microsoft.com/office/drawing/2014/main" id="{7364BD66-573F-20D0-5042-8F517417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36">
              <a:extLst>
                <a:ext uri="{FF2B5EF4-FFF2-40B4-BE49-F238E27FC236}">
                  <a16:creationId xmlns:a16="http://schemas.microsoft.com/office/drawing/2014/main" id="{02E065B3-71B0-806C-BA10-7E5B99BE4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37">
              <a:extLst>
                <a:ext uri="{FF2B5EF4-FFF2-40B4-BE49-F238E27FC236}">
                  <a16:creationId xmlns:a16="http://schemas.microsoft.com/office/drawing/2014/main" id="{97D37B8C-E4ED-7830-A4B2-0812A9EAB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38">
              <a:extLst>
                <a:ext uri="{FF2B5EF4-FFF2-40B4-BE49-F238E27FC236}">
                  <a16:creationId xmlns:a16="http://schemas.microsoft.com/office/drawing/2014/main" id="{909A82EB-33B9-129B-E6E6-B24FA4646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39">
              <a:extLst>
                <a:ext uri="{FF2B5EF4-FFF2-40B4-BE49-F238E27FC236}">
                  <a16:creationId xmlns:a16="http://schemas.microsoft.com/office/drawing/2014/main" id="{F02CAEB7-3BDF-13F4-E373-42229B89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40">
              <a:extLst>
                <a:ext uri="{FF2B5EF4-FFF2-40B4-BE49-F238E27FC236}">
                  <a16:creationId xmlns:a16="http://schemas.microsoft.com/office/drawing/2014/main" id="{DCF6809C-8913-4065-285B-A44AD2C31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41">
              <a:extLst>
                <a:ext uri="{FF2B5EF4-FFF2-40B4-BE49-F238E27FC236}">
                  <a16:creationId xmlns:a16="http://schemas.microsoft.com/office/drawing/2014/main" id="{73491FDD-0D2E-76E4-F3CB-4FF440C37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42">
              <a:extLst>
                <a:ext uri="{FF2B5EF4-FFF2-40B4-BE49-F238E27FC236}">
                  <a16:creationId xmlns:a16="http://schemas.microsoft.com/office/drawing/2014/main" id="{F1D369CB-B7E3-1CFC-963D-887C1ED9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43">
              <a:extLst>
                <a:ext uri="{FF2B5EF4-FFF2-40B4-BE49-F238E27FC236}">
                  <a16:creationId xmlns:a16="http://schemas.microsoft.com/office/drawing/2014/main" id="{C9BB3EFB-9406-653E-929F-100B38DBD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44">
              <a:extLst>
                <a:ext uri="{FF2B5EF4-FFF2-40B4-BE49-F238E27FC236}">
                  <a16:creationId xmlns:a16="http://schemas.microsoft.com/office/drawing/2014/main" id="{1ED65C0B-197C-78DF-A3E7-F7F636B70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45">
              <a:extLst>
                <a:ext uri="{FF2B5EF4-FFF2-40B4-BE49-F238E27FC236}">
                  <a16:creationId xmlns:a16="http://schemas.microsoft.com/office/drawing/2014/main" id="{B6758F76-37AD-4653-AB68-D9784C6EA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46">
              <a:extLst>
                <a:ext uri="{FF2B5EF4-FFF2-40B4-BE49-F238E27FC236}">
                  <a16:creationId xmlns:a16="http://schemas.microsoft.com/office/drawing/2014/main" id="{6F5BAB9C-D76B-E8BA-AFE8-A622EF508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5" name="文本框 254">
            <a:extLst>
              <a:ext uri="{FF2B5EF4-FFF2-40B4-BE49-F238E27FC236}">
                <a16:creationId xmlns:a16="http://schemas.microsoft.com/office/drawing/2014/main" id="{D1614276-1A19-B524-574A-7CBD0534D1D1}"/>
              </a:ext>
            </a:extLst>
          </p:cNvPr>
          <p:cNvSpPr txBox="1"/>
          <p:nvPr/>
        </p:nvSpPr>
        <p:spPr>
          <a:xfrm>
            <a:off x="4121691" y="5037873"/>
            <a:ext cx="1239314" cy="440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grpSp>
        <p:nvGrpSpPr>
          <p:cNvPr id="256" name="组合 255">
            <a:extLst>
              <a:ext uri="{FF2B5EF4-FFF2-40B4-BE49-F238E27FC236}">
                <a16:creationId xmlns:a16="http://schemas.microsoft.com/office/drawing/2014/main" id="{5336C142-CC08-4A2F-EBDD-97E40D10089B}"/>
              </a:ext>
            </a:extLst>
          </p:cNvPr>
          <p:cNvGrpSpPr/>
          <p:nvPr/>
        </p:nvGrpSpPr>
        <p:grpSpPr>
          <a:xfrm rot="20880000">
            <a:off x="5501573" y="4973743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257" name="Freeform 26">
              <a:extLst>
                <a:ext uri="{FF2B5EF4-FFF2-40B4-BE49-F238E27FC236}">
                  <a16:creationId xmlns:a16="http://schemas.microsoft.com/office/drawing/2014/main" id="{4F9F86EA-E65A-92B0-9723-94193F730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7">
              <a:extLst>
                <a:ext uri="{FF2B5EF4-FFF2-40B4-BE49-F238E27FC236}">
                  <a16:creationId xmlns:a16="http://schemas.microsoft.com/office/drawing/2014/main" id="{3F8615A7-BD0C-D794-0B5E-A93B3FEDF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8">
              <a:extLst>
                <a:ext uri="{FF2B5EF4-FFF2-40B4-BE49-F238E27FC236}">
                  <a16:creationId xmlns:a16="http://schemas.microsoft.com/office/drawing/2014/main" id="{72782B83-A872-0B69-1AE4-09667E3AB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9">
              <a:extLst>
                <a:ext uri="{FF2B5EF4-FFF2-40B4-BE49-F238E27FC236}">
                  <a16:creationId xmlns:a16="http://schemas.microsoft.com/office/drawing/2014/main" id="{08D08AF3-CD54-B924-4269-A0B6EFB74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30">
              <a:extLst>
                <a:ext uri="{FF2B5EF4-FFF2-40B4-BE49-F238E27FC236}">
                  <a16:creationId xmlns:a16="http://schemas.microsoft.com/office/drawing/2014/main" id="{A3C6C078-073B-C9DC-F4E4-41CD1195F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31">
              <a:extLst>
                <a:ext uri="{FF2B5EF4-FFF2-40B4-BE49-F238E27FC236}">
                  <a16:creationId xmlns:a16="http://schemas.microsoft.com/office/drawing/2014/main" id="{BAB4AD2E-4B3D-4471-9517-97BC09270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32">
              <a:extLst>
                <a:ext uri="{FF2B5EF4-FFF2-40B4-BE49-F238E27FC236}">
                  <a16:creationId xmlns:a16="http://schemas.microsoft.com/office/drawing/2014/main" id="{986AB21D-7319-56C6-0DC2-505D40D83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33">
              <a:extLst>
                <a:ext uri="{FF2B5EF4-FFF2-40B4-BE49-F238E27FC236}">
                  <a16:creationId xmlns:a16="http://schemas.microsoft.com/office/drawing/2014/main" id="{2C4F897F-33C5-9BE2-2617-2B7BE9D7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34">
              <a:extLst>
                <a:ext uri="{FF2B5EF4-FFF2-40B4-BE49-F238E27FC236}">
                  <a16:creationId xmlns:a16="http://schemas.microsoft.com/office/drawing/2014/main" id="{8A116332-ABFD-FE25-1AB7-488625C4D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35">
              <a:extLst>
                <a:ext uri="{FF2B5EF4-FFF2-40B4-BE49-F238E27FC236}">
                  <a16:creationId xmlns:a16="http://schemas.microsoft.com/office/drawing/2014/main" id="{ECE330E3-64C8-2D67-D6F9-CAA3CCC36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36">
              <a:extLst>
                <a:ext uri="{FF2B5EF4-FFF2-40B4-BE49-F238E27FC236}">
                  <a16:creationId xmlns:a16="http://schemas.microsoft.com/office/drawing/2014/main" id="{FC90D7E2-D948-093B-806B-BFC268E7E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37">
              <a:extLst>
                <a:ext uri="{FF2B5EF4-FFF2-40B4-BE49-F238E27FC236}">
                  <a16:creationId xmlns:a16="http://schemas.microsoft.com/office/drawing/2014/main" id="{361ADC4E-6131-6B3D-0FBE-7462DB0B7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38">
              <a:extLst>
                <a:ext uri="{FF2B5EF4-FFF2-40B4-BE49-F238E27FC236}">
                  <a16:creationId xmlns:a16="http://schemas.microsoft.com/office/drawing/2014/main" id="{E3A2FFA7-8A23-0326-D089-AC51746D6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39">
              <a:extLst>
                <a:ext uri="{FF2B5EF4-FFF2-40B4-BE49-F238E27FC236}">
                  <a16:creationId xmlns:a16="http://schemas.microsoft.com/office/drawing/2014/main" id="{E52CBE45-7F6F-A569-2062-A117ED772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40">
              <a:extLst>
                <a:ext uri="{FF2B5EF4-FFF2-40B4-BE49-F238E27FC236}">
                  <a16:creationId xmlns:a16="http://schemas.microsoft.com/office/drawing/2014/main" id="{ECB31437-0B09-5D0C-6FAE-D5F46CAE4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41">
              <a:extLst>
                <a:ext uri="{FF2B5EF4-FFF2-40B4-BE49-F238E27FC236}">
                  <a16:creationId xmlns:a16="http://schemas.microsoft.com/office/drawing/2014/main" id="{B43FCC30-C57D-83CD-8010-8C9741E4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42">
              <a:extLst>
                <a:ext uri="{FF2B5EF4-FFF2-40B4-BE49-F238E27FC236}">
                  <a16:creationId xmlns:a16="http://schemas.microsoft.com/office/drawing/2014/main" id="{777A546F-E687-88DD-35D4-BAB87C95B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43">
              <a:extLst>
                <a:ext uri="{FF2B5EF4-FFF2-40B4-BE49-F238E27FC236}">
                  <a16:creationId xmlns:a16="http://schemas.microsoft.com/office/drawing/2014/main" id="{75603E96-5F42-CFFA-799C-6DF3F5908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44">
              <a:extLst>
                <a:ext uri="{FF2B5EF4-FFF2-40B4-BE49-F238E27FC236}">
                  <a16:creationId xmlns:a16="http://schemas.microsoft.com/office/drawing/2014/main" id="{941F8A32-F62D-ACF2-49D6-2353EDC31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45">
              <a:extLst>
                <a:ext uri="{FF2B5EF4-FFF2-40B4-BE49-F238E27FC236}">
                  <a16:creationId xmlns:a16="http://schemas.microsoft.com/office/drawing/2014/main" id="{3E89A454-1B13-6980-0613-917101B0B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46">
              <a:extLst>
                <a:ext uri="{FF2B5EF4-FFF2-40B4-BE49-F238E27FC236}">
                  <a16:creationId xmlns:a16="http://schemas.microsoft.com/office/drawing/2014/main" id="{488A7DE2-DC8B-B1F8-27E0-749C88D30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8" name="组合 277">
            <a:extLst>
              <a:ext uri="{FF2B5EF4-FFF2-40B4-BE49-F238E27FC236}">
                <a16:creationId xmlns:a16="http://schemas.microsoft.com/office/drawing/2014/main" id="{C7EEB1EA-3A89-79ED-55BB-919D076CFD7B}"/>
              </a:ext>
            </a:extLst>
          </p:cNvPr>
          <p:cNvGrpSpPr/>
          <p:nvPr/>
        </p:nvGrpSpPr>
        <p:grpSpPr>
          <a:xfrm rot="720000" flipH="1">
            <a:off x="6433149" y="4973742"/>
            <a:ext cx="335590" cy="547297"/>
            <a:chOff x="7910081" y="3664585"/>
            <a:chExt cx="1065125" cy="1873650"/>
          </a:xfr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</p:grpSpPr>
        <p:sp>
          <p:nvSpPr>
            <p:cNvPr id="279" name="Freeform 26">
              <a:extLst>
                <a:ext uri="{FF2B5EF4-FFF2-40B4-BE49-F238E27FC236}">
                  <a16:creationId xmlns:a16="http://schemas.microsoft.com/office/drawing/2014/main" id="{296E6455-E7AA-0EE9-CFFB-6D4C2BB66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">
              <a:extLst>
                <a:ext uri="{FF2B5EF4-FFF2-40B4-BE49-F238E27FC236}">
                  <a16:creationId xmlns:a16="http://schemas.microsoft.com/office/drawing/2014/main" id="{9C322D35-3EED-2EE4-7DE6-E0F902519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8">
              <a:extLst>
                <a:ext uri="{FF2B5EF4-FFF2-40B4-BE49-F238E27FC236}">
                  <a16:creationId xmlns:a16="http://schemas.microsoft.com/office/drawing/2014/main" id="{BB324AF6-6CF9-C8DC-A2F3-407115019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9">
              <a:extLst>
                <a:ext uri="{FF2B5EF4-FFF2-40B4-BE49-F238E27FC236}">
                  <a16:creationId xmlns:a16="http://schemas.microsoft.com/office/drawing/2014/main" id="{7F80561A-D2ED-B483-5EBE-AA6255BE4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30">
              <a:extLst>
                <a:ext uri="{FF2B5EF4-FFF2-40B4-BE49-F238E27FC236}">
                  <a16:creationId xmlns:a16="http://schemas.microsoft.com/office/drawing/2014/main" id="{E1307834-2BFC-6A7C-7A8E-D2A0CEBA1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31">
              <a:extLst>
                <a:ext uri="{FF2B5EF4-FFF2-40B4-BE49-F238E27FC236}">
                  <a16:creationId xmlns:a16="http://schemas.microsoft.com/office/drawing/2014/main" id="{00E55637-B4D8-A6E0-698A-47E95AD7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32">
              <a:extLst>
                <a:ext uri="{FF2B5EF4-FFF2-40B4-BE49-F238E27FC236}">
                  <a16:creationId xmlns:a16="http://schemas.microsoft.com/office/drawing/2014/main" id="{617CDC0D-4B36-CCE3-FBFB-914424E1B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">
              <a:extLst>
                <a:ext uri="{FF2B5EF4-FFF2-40B4-BE49-F238E27FC236}">
                  <a16:creationId xmlns:a16="http://schemas.microsoft.com/office/drawing/2014/main" id="{E9768156-55F0-4669-99F4-AB2204337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34">
              <a:extLst>
                <a:ext uri="{FF2B5EF4-FFF2-40B4-BE49-F238E27FC236}">
                  <a16:creationId xmlns:a16="http://schemas.microsoft.com/office/drawing/2014/main" id="{0CB50CB5-8347-67DE-FCE4-342A7B5F7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35">
              <a:extLst>
                <a:ext uri="{FF2B5EF4-FFF2-40B4-BE49-F238E27FC236}">
                  <a16:creationId xmlns:a16="http://schemas.microsoft.com/office/drawing/2014/main" id="{AF2BB92D-7885-4AD4-4969-4B44D1E8D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36">
              <a:extLst>
                <a:ext uri="{FF2B5EF4-FFF2-40B4-BE49-F238E27FC236}">
                  <a16:creationId xmlns:a16="http://schemas.microsoft.com/office/drawing/2014/main" id="{5F55A2F5-6B6C-04B3-37AE-F23A198C8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37">
              <a:extLst>
                <a:ext uri="{FF2B5EF4-FFF2-40B4-BE49-F238E27FC236}">
                  <a16:creationId xmlns:a16="http://schemas.microsoft.com/office/drawing/2014/main" id="{77C254CE-D84D-67BB-EC06-227649A62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8">
              <a:extLst>
                <a:ext uri="{FF2B5EF4-FFF2-40B4-BE49-F238E27FC236}">
                  <a16:creationId xmlns:a16="http://schemas.microsoft.com/office/drawing/2014/main" id="{40D41E70-4085-D6A8-66C7-CB3E5F216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39">
              <a:extLst>
                <a:ext uri="{FF2B5EF4-FFF2-40B4-BE49-F238E27FC236}">
                  <a16:creationId xmlns:a16="http://schemas.microsoft.com/office/drawing/2014/main" id="{B2E923AF-4FDD-6840-EA43-B0C8CC83D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40">
              <a:extLst>
                <a:ext uri="{FF2B5EF4-FFF2-40B4-BE49-F238E27FC236}">
                  <a16:creationId xmlns:a16="http://schemas.microsoft.com/office/drawing/2014/main" id="{7435F034-1732-E85E-3459-C13877728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41">
              <a:extLst>
                <a:ext uri="{FF2B5EF4-FFF2-40B4-BE49-F238E27FC236}">
                  <a16:creationId xmlns:a16="http://schemas.microsoft.com/office/drawing/2014/main" id="{5690513C-DB67-5649-48DB-7148EF239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42">
              <a:extLst>
                <a:ext uri="{FF2B5EF4-FFF2-40B4-BE49-F238E27FC236}">
                  <a16:creationId xmlns:a16="http://schemas.microsoft.com/office/drawing/2014/main" id="{40B999C7-C0AD-C78A-578A-5FCCBC31D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43">
              <a:extLst>
                <a:ext uri="{FF2B5EF4-FFF2-40B4-BE49-F238E27FC236}">
                  <a16:creationId xmlns:a16="http://schemas.microsoft.com/office/drawing/2014/main" id="{63C68CF6-B4BD-FB35-D3FA-EABB07047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44">
              <a:extLst>
                <a:ext uri="{FF2B5EF4-FFF2-40B4-BE49-F238E27FC236}">
                  <a16:creationId xmlns:a16="http://schemas.microsoft.com/office/drawing/2014/main" id="{151F0CF8-FE6E-F5A0-6383-C708BC02B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5">
              <a:extLst>
                <a:ext uri="{FF2B5EF4-FFF2-40B4-BE49-F238E27FC236}">
                  <a16:creationId xmlns:a16="http://schemas.microsoft.com/office/drawing/2014/main" id="{7E52D41D-E447-90D9-DE7F-8EE0B74B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6">
              <a:extLst>
                <a:ext uri="{FF2B5EF4-FFF2-40B4-BE49-F238E27FC236}">
                  <a16:creationId xmlns:a16="http://schemas.microsoft.com/office/drawing/2014/main" id="{2772D9CB-5328-802D-FF5D-7A22C1CF5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0" name="文本框 299">
            <a:extLst>
              <a:ext uri="{FF2B5EF4-FFF2-40B4-BE49-F238E27FC236}">
                <a16:creationId xmlns:a16="http://schemas.microsoft.com/office/drawing/2014/main" id="{DAD8B6B0-034F-0558-1086-7278A6601E3B}"/>
              </a:ext>
            </a:extLst>
          </p:cNvPr>
          <p:cNvSpPr txBox="1"/>
          <p:nvPr/>
        </p:nvSpPr>
        <p:spPr>
          <a:xfrm>
            <a:off x="5529875" y="5037873"/>
            <a:ext cx="1239314" cy="440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sp>
        <p:nvSpPr>
          <p:cNvPr id="302" name="文本框 301">
            <a:extLst>
              <a:ext uri="{FF2B5EF4-FFF2-40B4-BE49-F238E27FC236}">
                <a16:creationId xmlns:a16="http://schemas.microsoft.com/office/drawing/2014/main" id="{5CD3A3BF-F239-0C33-E96B-962A02770064}"/>
              </a:ext>
            </a:extLst>
          </p:cNvPr>
          <p:cNvSpPr txBox="1"/>
          <p:nvPr/>
        </p:nvSpPr>
        <p:spPr>
          <a:xfrm>
            <a:off x="1243163" y="3134905"/>
            <a:ext cx="6080851" cy="410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sp>
        <p:nvSpPr>
          <p:cNvPr id="308" name="文本框 307">
            <a:extLst>
              <a:ext uri="{FF2B5EF4-FFF2-40B4-BE49-F238E27FC236}">
                <a16:creationId xmlns:a16="http://schemas.microsoft.com/office/drawing/2014/main" id="{FC3CA3D0-90E1-E7EC-1DAE-139E628BFCD4}"/>
              </a:ext>
            </a:extLst>
          </p:cNvPr>
          <p:cNvSpPr txBox="1"/>
          <p:nvPr/>
        </p:nvSpPr>
        <p:spPr>
          <a:xfrm>
            <a:off x="1243163" y="3568665"/>
            <a:ext cx="6080851" cy="410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sp>
        <p:nvSpPr>
          <p:cNvPr id="309" name="文本框 308">
            <a:extLst>
              <a:ext uri="{FF2B5EF4-FFF2-40B4-BE49-F238E27FC236}">
                <a16:creationId xmlns:a16="http://schemas.microsoft.com/office/drawing/2014/main" id="{0E69747E-68B0-255B-A879-38E4A7059406}"/>
              </a:ext>
            </a:extLst>
          </p:cNvPr>
          <p:cNvSpPr txBox="1"/>
          <p:nvPr/>
        </p:nvSpPr>
        <p:spPr>
          <a:xfrm>
            <a:off x="1243163" y="4002425"/>
            <a:ext cx="6080851" cy="410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sp>
        <p:nvSpPr>
          <p:cNvPr id="310" name="文本框 309">
            <a:extLst>
              <a:ext uri="{FF2B5EF4-FFF2-40B4-BE49-F238E27FC236}">
                <a16:creationId xmlns:a16="http://schemas.microsoft.com/office/drawing/2014/main" id="{7A37DE57-EFF0-FE0F-D9CC-D8E19FD28462}"/>
              </a:ext>
            </a:extLst>
          </p:cNvPr>
          <p:cNvSpPr txBox="1"/>
          <p:nvPr/>
        </p:nvSpPr>
        <p:spPr>
          <a:xfrm>
            <a:off x="1243163" y="4436185"/>
            <a:ext cx="6080851" cy="410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sp>
        <p:nvSpPr>
          <p:cNvPr id="311" name="椭圆 310">
            <a:extLst>
              <a:ext uri="{FF2B5EF4-FFF2-40B4-BE49-F238E27FC236}">
                <a16:creationId xmlns:a16="http://schemas.microsoft.com/office/drawing/2014/main" id="{D2D7AF7C-9F8E-6DF0-1F28-776FB641A9CE}"/>
              </a:ext>
            </a:extLst>
          </p:cNvPr>
          <p:cNvSpPr/>
          <p:nvPr/>
        </p:nvSpPr>
        <p:spPr>
          <a:xfrm>
            <a:off x="991938" y="3199595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>
            <a:extLst>
              <a:ext uri="{FF2B5EF4-FFF2-40B4-BE49-F238E27FC236}">
                <a16:creationId xmlns:a16="http://schemas.microsoft.com/office/drawing/2014/main" id="{D5F94BBC-BA7E-7FCE-93D2-6EF9A4FD46AD}"/>
              </a:ext>
            </a:extLst>
          </p:cNvPr>
          <p:cNvSpPr/>
          <p:nvPr/>
        </p:nvSpPr>
        <p:spPr>
          <a:xfrm>
            <a:off x="991938" y="3642100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椭圆 312">
            <a:extLst>
              <a:ext uri="{FF2B5EF4-FFF2-40B4-BE49-F238E27FC236}">
                <a16:creationId xmlns:a16="http://schemas.microsoft.com/office/drawing/2014/main" id="{F32C172A-8758-E4C0-6351-6ADF3BCF2871}"/>
              </a:ext>
            </a:extLst>
          </p:cNvPr>
          <p:cNvSpPr/>
          <p:nvPr/>
        </p:nvSpPr>
        <p:spPr>
          <a:xfrm>
            <a:off x="991938" y="4084605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4" name="椭圆 313">
            <a:extLst>
              <a:ext uri="{FF2B5EF4-FFF2-40B4-BE49-F238E27FC236}">
                <a16:creationId xmlns:a16="http://schemas.microsoft.com/office/drawing/2014/main" id="{490C6A4B-1C83-BAA0-BF4F-7AC4B6C11482}"/>
              </a:ext>
            </a:extLst>
          </p:cNvPr>
          <p:cNvSpPr/>
          <p:nvPr/>
        </p:nvSpPr>
        <p:spPr>
          <a:xfrm>
            <a:off x="991938" y="4527110"/>
            <a:ext cx="204500" cy="2045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6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椭圆 72">
            <a:extLst>
              <a:ext uri="{FF2B5EF4-FFF2-40B4-BE49-F238E27FC236}">
                <a16:creationId xmlns:a16="http://schemas.microsoft.com/office/drawing/2014/main" id="{96817C8C-AAE9-DFDA-608B-571038132F80}"/>
              </a:ext>
            </a:extLst>
          </p:cNvPr>
          <p:cNvSpPr/>
          <p:nvPr/>
        </p:nvSpPr>
        <p:spPr>
          <a:xfrm>
            <a:off x="4183117" y="1794001"/>
            <a:ext cx="3825766" cy="3730240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人才培养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D5EFCC61-461E-CC7A-6216-CD91CFD67824}"/>
              </a:ext>
            </a:extLst>
          </p:cNvPr>
          <p:cNvSpPr/>
          <p:nvPr/>
        </p:nvSpPr>
        <p:spPr>
          <a:xfrm>
            <a:off x="4750676" y="2347388"/>
            <a:ext cx="2690648" cy="2623466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F8E12476-3518-FA43-171E-0AD61C343911}"/>
              </a:ext>
            </a:extLst>
          </p:cNvPr>
          <p:cNvSpPr/>
          <p:nvPr/>
        </p:nvSpPr>
        <p:spPr>
          <a:xfrm>
            <a:off x="5337605" y="2919663"/>
            <a:ext cx="1516790" cy="147891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D96FE9A8-454F-7B71-0E6E-7CE5C73E332C}"/>
              </a:ext>
            </a:extLst>
          </p:cNvPr>
          <p:cNvSpPr/>
          <p:nvPr/>
        </p:nvSpPr>
        <p:spPr>
          <a:xfrm>
            <a:off x="686502" y="1794000"/>
            <a:ext cx="5409498" cy="3730241"/>
          </a:xfrm>
          <a:custGeom>
            <a:avLst/>
            <a:gdLst>
              <a:gd name="connsiteX0" fmla="*/ 0 w 5409498"/>
              <a:gd name="connsiteY0" fmla="*/ 0 h 3730241"/>
              <a:gd name="connsiteX1" fmla="*/ 14198 w 5409498"/>
              <a:gd name="connsiteY1" fmla="*/ 0 h 3730241"/>
              <a:gd name="connsiteX2" fmla="*/ 15072 w 5409498"/>
              <a:gd name="connsiteY2" fmla="*/ 5393 h 3730241"/>
              <a:gd name="connsiteX3" fmla="*/ 2658167 w 5409498"/>
              <a:gd name="connsiteY3" fmla="*/ 733566 h 3730241"/>
              <a:gd name="connsiteX4" fmla="*/ 5392835 w 5409498"/>
              <a:gd name="connsiteY4" fmla="*/ 539212 h 3730241"/>
              <a:gd name="connsiteX5" fmla="*/ 5409498 w 5409498"/>
              <a:gd name="connsiteY5" fmla="*/ 494752 h 3730241"/>
              <a:gd name="connsiteX6" fmla="*/ 5409498 w 5409498"/>
              <a:gd name="connsiteY6" fmla="*/ 3239434 h 3730241"/>
              <a:gd name="connsiteX7" fmla="*/ 5392835 w 5409498"/>
              <a:gd name="connsiteY7" fmla="*/ 3194973 h 3730241"/>
              <a:gd name="connsiteX8" fmla="*/ 2658167 w 5409498"/>
              <a:gd name="connsiteY8" fmla="*/ 3000619 h 3730241"/>
              <a:gd name="connsiteX9" fmla="*/ 15072 w 5409498"/>
              <a:gd name="connsiteY9" fmla="*/ 3728792 h 3730241"/>
              <a:gd name="connsiteX10" fmla="*/ 14837 w 5409498"/>
              <a:gd name="connsiteY10" fmla="*/ 3730241 h 3730241"/>
              <a:gd name="connsiteX11" fmla="*/ 0 w 5409498"/>
              <a:gd name="connsiteY11" fmla="*/ 3730241 h 3730241"/>
              <a:gd name="connsiteX12" fmla="*/ 0 w 5409498"/>
              <a:gd name="connsiteY12" fmla="*/ 0 h 373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9498" h="3730241">
                <a:moveTo>
                  <a:pt x="0" y="0"/>
                </a:moveTo>
                <a:lnTo>
                  <a:pt x="14198" y="0"/>
                </a:lnTo>
                <a:lnTo>
                  <a:pt x="15072" y="5393"/>
                </a:lnTo>
                <a:cubicBezTo>
                  <a:pt x="127767" y="278217"/>
                  <a:pt x="1258728" y="594652"/>
                  <a:pt x="2658167" y="733566"/>
                </a:cubicBezTo>
                <a:cubicBezTo>
                  <a:pt x="4057605" y="872480"/>
                  <a:pt x="5228705" y="784557"/>
                  <a:pt x="5392835" y="539212"/>
                </a:cubicBezTo>
                <a:lnTo>
                  <a:pt x="5409498" y="494752"/>
                </a:lnTo>
                <a:lnTo>
                  <a:pt x="5409498" y="3239434"/>
                </a:lnTo>
                <a:lnTo>
                  <a:pt x="5392835" y="3194973"/>
                </a:lnTo>
                <a:cubicBezTo>
                  <a:pt x="5228705" y="2949628"/>
                  <a:pt x="4057605" y="2861705"/>
                  <a:pt x="2658167" y="3000619"/>
                </a:cubicBezTo>
                <a:cubicBezTo>
                  <a:pt x="1258728" y="3139534"/>
                  <a:pt x="127767" y="3455969"/>
                  <a:pt x="15072" y="3728792"/>
                </a:cubicBezTo>
                <a:lnTo>
                  <a:pt x="14837" y="3730241"/>
                </a:lnTo>
                <a:lnTo>
                  <a:pt x="0" y="373024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0000">
                <a:schemeClr val="accent1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A0E0BE7A-270A-1094-5529-5C1F83AAE29C}"/>
              </a:ext>
            </a:extLst>
          </p:cNvPr>
          <p:cNvSpPr/>
          <p:nvPr/>
        </p:nvSpPr>
        <p:spPr>
          <a:xfrm>
            <a:off x="6096000" y="5033434"/>
            <a:ext cx="2506" cy="22146"/>
          </a:xfrm>
          <a:custGeom>
            <a:avLst/>
            <a:gdLst>
              <a:gd name="connsiteX0" fmla="*/ 0 w 2506"/>
              <a:gd name="connsiteY0" fmla="*/ 0 h 22146"/>
              <a:gd name="connsiteX1" fmla="*/ 2506 w 2506"/>
              <a:gd name="connsiteY1" fmla="*/ 6686 h 22146"/>
              <a:gd name="connsiteX2" fmla="*/ 0 w 2506"/>
              <a:gd name="connsiteY2" fmla="*/ 22146 h 22146"/>
              <a:gd name="connsiteX3" fmla="*/ 0 w 2506"/>
              <a:gd name="connsiteY3" fmla="*/ 0 h 2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" h="22146">
                <a:moveTo>
                  <a:pt x="0" y="0"/>
                </a:moveTo>
                <a:lnTo>
                  <a:pt x="2506" y="6686"/>
                </a:lnTo>
                <a:lnTo>
                  <a:pt x="0" y="221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3B45C1E4-11DC-9A2E-EF51-4A75E3B30A2B}"/>
              </a:ext>
            </a:extLst>
          </p:cNvPr>
          <p:cNvSpPr/>
          <p:nvPr/>
        </p:nvSpPr>
        <p:spPr>
          <a:xfrm flipH="1">
            <a:off x="6087177" y="1794000"/>
            <a:ext cx="5409498" cy="3730241"/>
          </a:xfrm>
          <a:custGeom>
            <a:avLst/>
            <a:gdLst>
              <a:gd name="connsiteX0" fmla="*/ 0 w 5409498"/>
              <a:gd name="connsiteY0" fmla="*/ 0 h 3730241"/>
              <a:gd name="connsiteX1" fmla="*/ 14198 w 5409498"/>
              <a:gd name="connsiteY1" fmla="*/ 0 h 3730241"/>
              <a:gd name="connsiteX2" fmla="*/ 15072 w 5409498"/>
              <a:gd name="connsiteY2" fmla="*/ 5393 h 3730241"/>
              <a:gd name="connsiteX3" fmla="*/ 2658167 w 5409498"/>
              <a:gd name="connsiteY3" fmla="*/ 733566 h 3730241"/>
              <a:gd name="connsiteX4" fmla="*/ 5392835 w 5409498"/>
              <a:gd name="connsiteY4" fmla="*/ 539212 h 3730241"/>
              <a:gd name="connsiteX5" fmla="*/ 5409498 w 5409498"/>
              <a:gd name="connsiteY5" fmla="*/ 494752 h 3730241"/>
              <a:gd name="connsiteX6" fmla="*/ 5409498 w 5409498"/>
              <a:gd name="connsiteY6" fmla="*/ 3239434 h 3730241"/>
              <a:gd name="connsiteX7" fmla="*/ 5392835 w 5409498"/>
              <a:gd name="connsiteY7" fmla="*/ 3194973 h 3730241"/>
              <a:gd name="connsiteX8" fmla="*/ 2658167 w 5409498"/>
              <a:gd name="connsiteY8" fmla="*/ 3000619 h 3730241"/>
              <a:gd name="connsiteX9" fmla="*/ 15072 w 5409498"/>
              <a:gd name="connsiteY9" fmla="*/ 3728792 h 3730241"/>
              <a:gd name="connsiteX10" fmla="*/ 14837 w 5409498"/>
              <a:gd name="connsiteY10" fmla="*/ 3730241 h 3730241"/>
              <a:gd name="connsiteX11" fmla="*/ 0 w 5409498"/>
              <a:gd name="connsiteY11" fmla="*/ 3730241 h 3730241"/>
              <a:gd name="connsiteX12" fmla="*/ 0 w 5409498"/>
              <a:gd name="connsiteY12" fmla="*/ 0 h 373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9498" h="3730241">
                <a:moveTo>
                  <a:pt x="0" y="0"/>
                </a:moveTo>
                <a:lnTo>
                  <a:pt x="14198" y="0"/>
                </a:lnTo>
                <a:lnTo>
                  <a:pt x="15072" y="5393"/>
                </a:lnTo>
                <a:cubicBezTo>
                  <a:pt x="127767" y="278217"/>
                  <a:pt x="1258728" y="594652"/>
                  <a:pt x="2658167" y="733566"/>
                </a:cubicBezTo>
                <a:cubicBezTo>
                  <a:pt x="4057605" y="872480"/>
                  <a:pt x="5228705" y="784557"/>
                  <a:pt x="5392835" y="539212"/>
                </a:cubicBezTo>
                <a:lnTo>
                  <a:pt x="5409498" y="494752"/>
                </a:lnTo>
                <a:lnTo>
                  <a:pt x="5409498" y="3239434"/>
                </a:lnTo>
                <a:lnTo>
                  <a:pt x="5392835" y="3194973"/>
                </a:lnTo>
                <a:cubicBezTo>
                  <a:pt x="5228705" y="2949628"/>
                  <a:pt x="4057605" y="2861705"/>
                  <a:pt x="2658167" y="3000619"/>
                </a:cubicBezTo>
                <a:cubicBezTo>
                  <a:pt x="1258728" y="3139534"/>
                  <a:pt x="127767" y="3455969"/>
                  <a:pt x="15072" y="3728792"/>
                </a:cubicBezTo>
                <a:lnTo>
                  <a:pt x="14837" y="3730241"/>
                </a:lnTo>
                <a:lnTo>
                  <a:pt x="0" y="373024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0000">
                <a:schemeClr val="accent1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FA752E27-932C-03AB-D94E-3BE941919CA8}"/>
              </a:ext>
            </a:extLst>
          </p:cNvPr>
          <p:cNvSpPr/>
          <p:nvPr/>
        </p:nvSpPr>
        <p:spPr>
          <a:xfrm>
            <a:off x="895378" y="26755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236DBF30-4487-CB38-D063-1F21E9828D4C}"/>
              </a:ext>
            </a:extLst>
          </p:cNvPr>
          <p:cNvSpPr/>
          <p:nvPr/>
        </p:nvSpPr>
        <p:spPr>
          <a:xfrm>
            <a:off x="895378" y="31286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070303DD-C9C6-5E5F-8CDD-B3878B0D516B}"/>
              </a:ext>
            </a:extLst>
          </p:cNvPr>
          <p:cNvSpPr/>
          <p:nvPr/>
        </p:nvSpPr>
        <p:spPr>
          <a:xfrm>
            <a:off x="895378" y="35817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213A1617-E491-6E6B-56BF-213BCBDB6C33}"/>
              </a:ext>
            </a:extLst>
          </p:cNvPr>
          <p:cNvSpPr/>
          <p:nvPr/>
        </p:nvSpPr>
        <p:spPr>
          <a:xfrm>
            <a:off x="895378" y="40348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DBE585CC-8F63-5EB2-4ADA-AD1FF82F5AA8}"/>
              </a:ext>
            </a:extLst>
          </p:cNvPr>
          <p:cNvSpPr/>
          <p:nvPr/>
        </p:nvSpPr>
        <p:spPr>
          <a:xfrm>
            <a:off x="895378" y="44879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44257818-C39A-10F2-B6AD-BF848A24646A}"/>
              </a:ext>
            </a:extLst>
          </p:cNvPr>
          <p:cNvSpPr txBox="1"/>
          <p:nvPr/>
        </p:nvSpPr>
        <p:spPr>
          <a:xfrm>
            <a:off x="2764606" y="3235500"/>
            <a:ext cx="1070164" cy="829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latin typeface="+mj-ea"/>
                <a:ea typeface="+mj-ea"/>
              </a:rPr>
              <a:t>进修情况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D081B82E-1ADF-9E94-2E38-57AEC3E52BF8}"/>
              </a:ext>
            </a:extLst>
          </p:cNvPr>
          <p:cNvSpPr txBox="1"/>
          <p:nvPr/>
        </p:nvSpPr>
        <p:spPr>
          <a:xfrm>
            <a:off x="8312240" y="3235500"/>
            <a:ext cx="1070164" cy="829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latin typeface="+mj-ea"/>
                <a:ea typeface="+mj-ea"/>
              </a:rPr>
              <a:t>培训考核</a:t>
            </a: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12135806-4E29-BEBB-9C2B-4AAAFAA4E678}"/>
              </a:ext>
            </a:extLst>
          </p:cNvPr>
          <p:cNvSpPr/>
          <p:nvPr/>
        </p:nvSpPr>
        <p:spPr>
          <a:xfrm>
            <a:off x="9757190" y="26755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D2544302-B36E-5864-BD29-079B8D2FD315}"/>
              </a:ext>
            </a:extLst>
          </p:cNvPr>
          <p:cNvSpPr/>
          <p:nvPr/>
        </p:nvSpPr>
        <p:spPr>
          <a:xfrm>
            <a:off x="9757190" y="31286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3063DFDD-9F87-6133-CCBF-8F6345ED8824}"/>
              </a:ext>
            </a:extLst>
          </p:cNvPr>
          <p:cNvSpPr/>
          <p:nvPr/>
        </p:nvSpPr>
        <p:spPr>
          <a:xfrm>
            <a:off x="9757190" y="35817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A4B7D671-DECA-CFEC-B8E2-8831C9A23127}"/>
              </a:ext>
            </a:extLst>
          </p:cNvPr>
          <p:cNvSpPr/>
          <p:nvPr/>
        </p:nvSpPr>
        <p:spPr>
          <a:xfrm>
            <a:off x="9757190" y="40348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A7B6AC82-C7B6-2500-43DA-A49D1AF10934}"/>
              </a:ext>
            </a:extLst>
          </p:cNvPr>
          <p:cNvSpPr/>
          <p:nvPr/>
        </p:nvSpPr>
        <p:spPr>
          <a:xfrm>
            <a:off x="9757190" y="4487931"/>
            <a:ext cx="1539432" cy="267539"/>
          </a:xfrm>
          <a:prstGeom prst="roundRect">
            <a:avLst>
              <a:gd name="adj" fmla="val 50000"/>
            </a:avLst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输入文字替换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089BB4D1-B4DC-AC8B-C23A-D5BB136A4CCD}"/>
              </a:ext>
            </a:extLst>
          </p:cNvPr>
          <p:cNvSpPr txBox="1"/>
          <p:nvPr/>
        </p:nvSpPr>
        <p:spPr>
          <a:xfrm>
            <a:off x="5337605" y="3235499"/>
            <a:ext cx="1480453" cy="829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/>
              <a:t>人才</a:t>
            </a:r>
            <a:endParaRPr lang="en-US" altLang="zh-CN" sz="2400" dirty="0"/>
          </a:p>
          <a:p>
            <a:pPr algn="ctr"/>
            <a:r>
              <a:rPr lang="zh-CN" altLang="en-US" sz="2400" dirty="0"/>
              <a:t>培养</a:t>
            </a:r>
          </a:p>
        </p:txBody>
      </p:sp>
    </p:spTree>
    <p:extLst>
      <p:ext uri="{BB962C8B-B14F-4D97-AF65-F5344CB8AC3E}">
        <p14:creationId xmlns:p14="http://schemas.microsoft.com/office/powerpoint/2010/main" val="211415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90089422-6507-4D2B-14D3-BCB8DFD4BE9A}"/>
              </a:ext>
            </a:extLst>
          </p:cNvPr>
          <p:cNvSpPr/>
          <p:nvPr/>
        </p:nvSpPr>
        <p:spPr>
          <a:xfrm>
            <a:off x="695325" y="2371349"/>
            <a:ext cx="2476469" cy="3381269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EF20E8B-6A74-6BB0-2CD6-C3A9BFE504A5}"/>
              </a:ext>
            </a:extLst>
          </p:cNvPr>
          <p:cNvSpPr/>
          <p:nvPr/>
        </p:nvSpPr>
        <p:spPr>
          <a:xfrm>
            <a:off x="3470285" y="2371349"/>
            <a:ext cx="2476469" cy="3381269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1C979AE-FA83-C032-4871-F45D023B1D0B}"/>
              </a:ext>
            </a:extLst>
          </p:cNvPr>
          <p:cNvSpPr/>
          <p:nvPr/>
        </p:nvSpPr>
        <p:spPr>
          <a:xfrm>
            <a:off x="6245246" y="2371349"/>
            <a:ext cx="2476469" cy="3381269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10E935D-F3A5-3133-7D17-E0E92D19D4C7}"/>
              </a:ext>
            </a:extLst>
          </p:cNvPr>
          <p:cNvSpPr/>
          <p:nvPr/>
        </p:nvSpPr>
        <p:spPr>
          <a:xfrm>
            <a:off x="9020206" y="2371349"/>
            <a:ext cx="2476469" cy="3381269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D904E5C-E2F9-C8FF-8C8A-1FE1AC39AF90}"/>
              </a:ext>
            </a:extLst>
          </p:cNvPr>
          <p:cNvSpPr/>
          <p:nvPr/>
        </p:nvSpPr>
        <p:spPr>
          <a:xfrm>
            <a:off x="1326960" y="1877735"/>
            <a:ext cx="1213197" cy="1213197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90500" dist="228600" dir="5400000" sx="92000" sy="92000" algn="t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4000" b="1" dirty="0">
                <a:latin typeface="+mj-lt"/>
                <a:ea typeface="+mj-ea"/>
              </a:rPr>
              <a:t>01</a:t>
            </a:r>
            <a:endParaRPr lang="zh-CN" altLang="en-US" sz="4000" b="1" dirty="0">
              <a:latin typeface="+mj-lt"/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B6A34E5-D02D-A7EB-6B48-7D5F2826018A}"/>
              </a:ext>
            </a:extLst>
          </p:cNvPr>
          <p:cNvSpPr txBox="1"/>
          <p:nvPr/>
        </p:nvSpPr>
        <p:spPr>
          <a:xfrm>
            <a:off x="5112817" y="478672"/>
            <a:ext cx="196636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</a:rPr>
              <a:t>目 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250942-4F10-62AF-2E4B-521EC810B3E6}"/>
              </a:ext>
            </a:extLst>
          </p:cNvPr>
          <p:cNvSpPr txBox="1"/>
          <p:nvPr/>
        </p:nvSpPr>
        <p:spPr>
          <a:xfrm>
            <a:off x="5365020" y="1245872"/>
            <a:ext cx="15118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 dirty="0">
                <a:ln>
                  <a:solidFill>
                    <a:schemeClr val="bg1"/>
                  </a:solidFill>
                </a:ln>
                <a:noFill/>
              </a:rPr>
              <a:t>CONTENTS</a:t>
            </a:r>
            <a:endParaRPr lang="zh-CN" altLang="en-US" sz="1600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7FA789D-0B26-23B4-962B-958D952E8760}"/>
              </a:ext>
            </a:extLst>
          </p:cNvPr>
          <p:cNvSpPr/>
          <p:nvPr/>
        </p:nvSpPr>
        <p:spPr>
          <a:xfrm>
            <a:off x="4101920" y="1877735"/>
            <a:ext cx="1213197" cy="1213197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90500" dist="228600" dir="5400000" sx="92000" sy="92000" algn="t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4000" b="1" dirty="0">
                <a:latin typeface="+mj-lt"/>
                <a:ea typeface="+mj-ea"/>
              </a:rPr>
              <a:t>02</a:t>
            </a:r>
            <a:endParaRPr lang="zh-CN" altLang="en-US" sz="4000" b="1" dirty="0">
              <a:latin typeface="+mj-lt"/>
              <a:ea typeface="+mj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1FE91D2-88F4-3BA6-B88F-03E5B9D61B6D}"/>
              </a:ext>
            </a:extLst>
          </p:cNvPr>
          <p:cNvSpPr/>
          <p:nvPr/>
        </p:nvSpPr>
        <p:spPr>
          <a:xfrm>
            <a:off x="6876880" y="1877735"/>
            <a:ext cx="1213197" cy="1213197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90500" dist="228600" dir="5400000" sx="92000" sy="92000" algn="t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4000" b="1" dirty="0">
                <a:latin typeface="+mj-lt"/>
                <a:ea typeface="+mj-ea"/>
              </a:rPr>
              <a:t>03</a:t>
            </a:r>
            <a:endParaRPr lang="zh-CN" altLang="en-US" sz="4000" b="1" dirty="0">
              <a:latin typeface="+mj-lt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17D87B8-DF07-AC38-B7D2-12DA53C58839}"/>
              </a:ext>
            </a:extLst>
          </p:cNvPr>
          <p:cNvSpPr/>
          <p:nvPr/>
        </p:nvSpPr>
        <p:spPr>
          <a:xfrm>
            <a:off x="9651840" y="1877735"/>
            <a:ext cx="1213197" cy="1213197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90500" dist="228600" dir="5400000" sx="92000" sy="92000" algn="t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4000" b="1" dirty="0">
                <a:latin typeface="+mj-lt"/>
                <a:ea typeface="+mj-ea"/>
              </a:rPr>
              <a:t>04</a:t>
            </a:r>
            <a:endParaRPr lang="zh-CN" altLang="en-US" sz="4000" b="1" dirty="0">
              <a:latin typeface="+mj-lt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9B43C8E-36D7-0A0C-0714-147853DC49C8}"/>
              </a:ext>
            </a:extLst>
          </p:cNvPr>
          <p:cNvSpPr txBox="1"/>
          <p:nvPr/>
        </p:nvSpPr>
        <p:spPr>
          <a:xfrm>
            <a:off x="769973" y="3768143"/>
            <a:ext cx="2327172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基础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条件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363BA2B-9D08-A9ED-EB91-1C23F718CF56}"/>
              </a:ext>
            </a:extLst>
          </p:cNvPr>
          <p:cNvSpPr txBox="1"/>
          <p:nvPr/>
        </p:nvSpPr>
        <p:spPr>
          <a:xfrm>
            <a:off x="3544932" y="3768143"/>
            <a:ext cx="2327172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医疗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水平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6AB809-046D-3033-74BC-0E521B7B1A31}"/>
              </a:ext>
            </a:extLst>
          </p:cNvPr>
          <p:cNvSpPr txBox="1"/>
          <p:nvPr/>
        </p:nvSpPr>
        <p:spPr>
          <a:xfrm>
            <a:off x="6319891" y="3768143"/>
            <a:ext cx="2327172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科研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教学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5F91608-DFA4-EDE2-9420-D8017AA228E8}"/>
              </a:ext>
            </a:extLst>
          </p:cNvPr>
          <p:cNvSpPr txBox="1"/>
          <p:nvPr/>
        </p:nvSpPr>
        <p:spPr>
          <a:xfrm>
            <a:off x="9094850" y="3768143"/>
            <a:ext cx="2327172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科室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团队</a:t>
            </a:r>
          </a:p>
        </p:txBody>
      </p:sp>
    </p:spTree>
    <p:extLst>
      <p:ext uri="{BB962C8B-B14F-4D97-AF65-F5344CB8AC3E}">
        <p14:creationId xmlns:p14="http://schemas.microsoft.com/office/powerpoint/2010/main" val="401289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5BFE0CCE-D397-CBEC-ED56-5737428C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0" y="0"/>
            <a:ext cx="8827008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562D483-D521-89C2-16E1-0C27CE3E92D3}"/>
              </a:ext>
            </a:extLst>
          </p:cNvPr>
          <p:cNvSpPr/>
          <p:nvPr/>
        </p:nvSpPr>
        <p:spPr>
          <a:xfrm>
            <a:off x="0" y="1182277"/>
            <a:ext cx="12192000" cy="4605206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2700000" scaled="1"/>
            <a:tileRect/>
          </a:gradFill>
          <a:ln w="47625" cap="flat" cmpd="sng" algn="ctr">
            <a:gradFill flip="none" rotWithShape="1">
              <a:gsLst>
                <a:gs pos="17000">
                  <a:schemeClr val="accent6"/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42900" sx="102000" sy="102000" algn="ctr" rotWithShape="0">
              <a:srgbClr val="022F34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B4ABA58-D195-B6CC-9D9B-317620B4B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23538"/>
          <a:stretch/>
        </p:blipFill>
        <p:spPr>
          <a:xfrm flipH="1">
            <a:off x="5786652" y="0"/>
            <a:ext cx="6405349" cy="6858000"/>
          </a:xfrm>
          <a:custGeom>
            <a:avLst/>
            <a:gdLst>
              <a:gd name="connsiteX0" fmla="*/ 6405349 w 6405349"/>
              <a:gd name="connsiteY0" fmla="*/ 0 h 6858000"/>
              <a:gd name="connsiteX1" fmla="*/ 0 w 6405349"/>
              <a:gd name="connsiteY1" fmla="*/ 0 h 6858000"/>
              <a:gd name="connsiteX2" fmla="*/ 0 w 6405349"/>
              <a:gd name="connsiteY2" fmla="*/ 6858000 h 6858000"/>
              <a:gd name="connsiteX3" fmla="*/ 6405349 w 64053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5349" h="6858000">
                <a:moveTo>
                  <a:pt x="6405349" y="0"/>
                </a:moveTo>
                <a:lnTo>
                  <a:pt x="0" y="0"/>
                </a:lnTo>
                <a:lnTo>
                  <a:pt x="0" y="6858000"/>
                </a:lnTo>
                <a:lnTo>
                  <a:pt x="6405349" y="6858000"/>
                </a:lnTo>
                <a:close/>
              </a:path>
            </a:pathLst>
          </a:custGeom>
          <a:effectLst>
            <a:outerShdw blurRad="469900" dist="508000" dir="10800000" sx="97000" sy="97000" algn="r" rotWithShape="0">
              <a:srgbClr val="022F34">
                <a:alpha val="16000"/>
              </a:srgb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2E429C8-429B-94FF-0803-67B8FB1CF2EE}"/>
              </a:ext>
            </a:extLst>
          </p:cNvPr>
          <p:cNvSpPr txBox="1"/>
          <p:nvPr/>
        </p:nvSpPr>
        <p:spPr>
          <a:xfrm>
            <a:off x="574254" y="1818156"/>
            <a:ext cx="5765585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7200" b="1" dirty="0">
                <a:ln w="15875"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THANKS</a:t>
            </a:r>
            <a:endParaRPr lang="zh-CN" altLang="en-US" sz="7200" b="1" dirty="0">
              <a:ln w="15875"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417C6E-FAFB-06C3-0D93-E0F95752DEA9}"/>
              </a:ext>
            </a:extLst>
          </p:cNvPr>
          <p:cNvSpPr txBox="1"/>
          <p:nvPr/>
        </p:nvSpPr>
        <p:spPr>
          <a:xfrm>
            <a:off x="574254" y="2922241"/>
            <a:ext cx="5765585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7200" b="1" dirty="0">
                <a:ln w="158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98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谢谢您的观看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55744B5-9462-1F67-C610-C207E6D82B55}"/>
              </a:ext>
            </a:extLst>
          </p:cNvPr>
          <p:cNvSpPr/>
          <p:nvPr/>
        </p:nvSpPr>
        <p:spPr>
          <a:xfrm>
            <a:off x="695325" y="4849975"/>
            <a:ext cx="1875155" cy="4438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>
                  <a:lumMod val="90000"/>
                </a:schemeClr>
              </a:gs>
              <a:gs pos="0">
                <a:schemeClr val="accent3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 flip="none" rotWithShape="1">
              <a:gsLst>
                <a:gs pos="51700">
                  <a:schemeClr val="accent3">
                    <a:alpha val="48000"/>
                  </a:schemeClr>
                </a:gs>
                <a:gs pos="0">
                  <a:schemeClr val="bg1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E7FC235C-CE60-E036-B633-767A15022A9A}"/>
              </a:ext>
            </a:extLst>
          </p:cNvPr>
          <p:cNvSpPr/>
          <p:nvPr/>
        </p:nvSpPr>
        <p:spPr>
          <a:xfrm>
            <a:off x="711200" y="4238702"/>
            <a:ext cx="5419102" cy="182880"/>
          </a:xfrm>
          <a:custGeom>
            <a:avLst/>
            <a:gdLst>
              <a:gd name="connsiteX0" fmla="*/ 0 w 3484880"/>
              <a:gd name="connsiteY0" fmla="*/ 0 h 182880"/>
              <a:gd name="connsiteX1" fmla="*/ 0 w 3484880"/>
              <a:gd name="connsiteY1" fmla="*/ 0 h 182880"/>
              <a:gd name="connsiteX2" fmla="*/ 955040 w 3484880"/>
              <a:gd name="connsiteY2" fmla="*/ 0 h 182880"/>
              <a:gd name="connsiteX3" fmla="*/ 863600 w 3484880"/>
              <a:gd name="connsiteY3" fmla="*/ 182880 h 182880"/>
              <a:gd name="connsiteX4" fmla="*/ 1127760 w 3484880"/>
              <a:gd name="connsiteY4" fmla="*/ 20320 h 182880"/>
              <a:gd name="connsiteX5" fmla="*/ 3484880 w 3484880"/>
              <a:gd name="connsiteY5" fmla="*/ 2032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4880" h="182880">
                <a:moveTo>
                  <a:pt x="0" y="0"/>
                </a:moveTo>
                <a:lnTo>
                  <a:pt x="0" y="0"/>
                </a:lnTo>
                <a:lnTo>
                  <a:pt x="955040" y="0"/>
                </a:lnTo>
                <a:lnTo>
                  <a:pt x="863600" y="182880"/>
                </a:lnTo>
                <a:lnTo>
                  <a:pt x="1127760" y="20320"/>
                </a:lnTo>
                <a:lnTo>
                  <a:pt x="3484880" y="2032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973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US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Arial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 err="1"/>
              <a:t>pixabay</a:t>
            </a:r>
            <a:endParaRPr kumimoji="1" lang="en-US" altLang="zh-CN" dirty="0"/>
          </a:p>
          <a:p>
            <a:r>
              <a:rPr kumimoji="1" lang="en-US" altLang="zh-CN" dirty="0" err="1"/>
              <a:t>freepik</a:t>
            </a:r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Liuuu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75018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B2899BE-81A1-93EF-2878-3007ABBFDF43}"/>
              </a:ext>
            </a:extLst>
          </p:cNvPr>
          <p:cNvSpPr/>
          <p:nvPr/>
        </p:nvSpPr>
        <p:spPr>
          <a:xfrm>
            <a:off x="695325" y="1135781"/>
            <a:ext cx="10801350" cy="5654841"/>
          </a:xfrm>
          <a:prstGeom prst="roundRect">
            <a:avLst>
              <a:gd name="adj" fmla="val 6924"/>
            </a:avLst>
          </a:prstGeom>
          <a:gradFill flip="none" rotWithShape="1">
            <a:gsLst>
              <a:gs pos="34000">
                <a:schemeClr val="accent6"/>
              </a:gs>
              <a:gs pos="66000">
                <a:schemeClr val="accent6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60400" dist="495300" dir="16200000" sx="94000" sy="94000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088D6F3-8031-BAC6-8998-F779E066E65C}"/>
              </a:ext>
            </a:extLst>
          </p:cNvPr>
          <p:cNvSpPr txBox="1"/>
          <p:nvPr/>
        </p:nvSpPr>
        <p:spPr>
          <a:xfrm>
            <a:off x="4302493" y="1670480"/>
            <a:ext cx="3388092" cy="18769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600" b="1" dirty="0">
                <a:ln w="25400">
                  <a:gradFill flip="none" rotWithShape="1">
                    <a:gsLst>
                      <a:gs pos="0">
                        <a:schemeClr val="accent1"/>
                      </a:gs>
                      <a:gs pos="77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+mj-lt"/>
                <a:ea typeface="+mj-ea"/>
              </a:rPr>
              <a:t>01</a:t>
            </a:r>
            <a:endParaRPr lang="zh-CN" altLang="en-US" sz="16600" b="1" dirty="0">
              <a:ln w="25400">
                <a:gradFill flip="none" rotWithShape="1">
                  <a:gsLst>
                    <a:gs pos="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+mj-lt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2E1010-39F8-438D-0CD7-A3811FF8AC76}"/>
              </a:ext>
            </a:extLst>
          </p:cNvPr>
          <p:cNvSpPr txBox="1"/>
          <p:nvPr/>
        </p:nvSpPr>
        <p:spPr>
          <a:xfrm>
            <a:off x="3128211" y="3346690"/>
            <a:ext cx="5736656" cy="1007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基础条件</a:t>
            </a:r>
          </a:p>
        </p:txBody>
      </p:sp>
    </p:spTree>
    <p:extLst>
      <p:ext uri="{BB962C8B-B14F-4D97-AF65-F5344CB8AC3E}">
        <p14:creationId xmlns:p14="http://schemas.microsoft.com/office/powerpoint/2010/main" val="347526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87D62EA-AE6B-F7E8-7900-4FF9A39C331D}"/>
              </a:ext>
            </a:extLst>
          </p:cNvPr>
          <p:cNvSpPr/>
          <p:nvPr/>
        </p:nvSpPr>
        <p:spPr>
          <a:xfrm>
            <a:off x="896644" y="1905000"/>
            <a:ext cx="4709771" cy="3900995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F34B85-2C23-1566-C94E-9C5D1A836A5B}"/>
              </a:ext>
            </a:extLst>
          </p:cNvPr>
          <p:cNvSpPr/>
          <p:nvPr/>
        </p:nvSpPr>
        <p:spPr>
          <a:xfrm>
            <a:off x="6544321" y="1905000"/>
            <a:ext cx="4709771" cy="3900995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0D2F2EA-A253-9DA2-69B9-8076F64D09CD}"/>
              </a:ext>
            </a:extLst>
          </p:cNvPr>
          <p:cNvSpPr/>
          <p:nvPr/>
        </p:nvSpPr>
        <p:spPr>
          <a:xfrm>
            <a:off x="695325" y="1905001"/>
            <a:ext cx="5194935" cy="3626638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8A2499C-93D5-75B5-7259-5435E50AA006}"/>
              </a:ext>
            </a:extLst>
          </p:cNvPr>
          <p:cNvSpPr/>
          <p:nvPr/>
        </p:nvSpPr>
        <p:spPr>
          <a:xfrm>
            <a:off x="6301740" y="1905001"/>
            <a:ext cx="5194935" cy="3626638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科室条件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4C12C5-C51A-A3BC-CDB8-2C0F1DB059B9}"/>
              </a:ext>
            </a:extLst>
          </p:cNvPr>
          <p:cNvSpPr/>
          <p:nvPr/>
        </p:nvSpPr>
        <p:spPr>
          <a:xfrm>
            <a:off x="695325" y="2352583"/>
            <a:ext cx="112543" cy="790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E9F8E7C-7D3D-25DE-08FC-5B4BECF14067}"/>
              </a:ext>
            </a:extLst>
          </p:cNvPr>
          <p:cNvSpPr/>
          <p:nvPr/>
        </p:nvSpPr>
        <p:spPr>
          <a:xfrm>
            <a:off x="6310487" y="2352583"/>
            <a:ext cx="112543" cy="790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7AA2886-4A0D-EE36-DDB0-DEAB6746D309}"/>
              </a:ext>
            </a:extLst>
          </p:cNvPr>
          <p:cNvSpPr txBox="1"/>
          <p:nvPr/>
        </p:nvSpPr>
        <p:spPr>
          <a:xfrm>
            <a:off x="1009187" y="2450831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专科信息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995DF9-0AB9-2488-D7D6-993A24F8AB3B}"/>
              </a:ext>
            </a:extLst>
          </p:cNvPr>
          <p:cNvSpPr txBox="1"/>
          <p:nvPr/>
        </p:nvSpPr>
        <p:spPr>
          <a:xfrm>
            <a:off x="1010758" y="3288016"/>
            <a:ext cx="4415257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 请填入您的内容，或复制内容后点击右键选择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A6E92D-26D0-CF1B-C329-19D59F48A242}"/>
              </a:ext>
            </a:extLst>
          </p:cNvPr>
          <p:cNvSpPr txBox="1"/>
          <p:nvPr/>
        </p:nvSpPr>
        <p:spPr>
          <a:xfrm>
            <a:off x="6585585" y="3288016"/>
            <a:ext cx="4415257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 请填入您的内容，或复制内容后点击右键选择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773B1C9-9E50-1A92-FDB7-47E3870674D8}"/>
              </a:ext>
            </a:extLst>
          </p:cNvPr>
          <p:cNvSpPr txBox="1"/>
          <p:nvPr/>
        </p:nvSpPr>
        <p:spPr>
          <a:xfrm>
            <a:off x="6585585" y="2450831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科室管理</a:t>
            </a:r>
          </a:p>
        </p:txBody>
      </p:sp>
    </p:spTree>
    <p:extLst>
      <p:ext uri="{BB962C8B-B14F-4D97-AF65-F5344CB8AC3E}">
        <p14:creationId xmlns:p14="http://schemas.microsoft.com/office/powerpoint/2010/main" val="56246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科室发展历程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083573B-CDF9-A43A-10B9-4765E6DCFD31}"/>
              </a:ext>
            </a:extLst>
          </p:cNvPr>
          <p:cNvSpPr/>
          <p:nvPr/>
        </p:nvSpPr>
        <p:spPr>
          <a:xfrm>
            <a:off x="0" y="3787650"/>
            <a:ext cx="12191997" cy="3070351"/>
          </a:xfrm>
          <a:prstGeom prst="rect">
            <a:avLst/>
          </a:prstGeom>
          <a:gradFill>
            <a:gsLst>
              <a:gs pos="0">
                <a:schemeClr val="accent4">
                  <a:alpha val="1700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kern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  <a:p>
            <a:pPr algn="ctr"/>
            <a:endParaRPr lang="zh-CN" altLang="en-US" sz="2400" kern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  <a:p>
            <a:pPr algn="ctr"/>
            <a:endParaRPr lang="zh-CN" altLang="en-US" sz="2400" kern="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946F334-BEF5-AA82-5079-9EFD4A28E7C1}"/>
              </a:ext>
            </a:extLst>
          </p:cNvPr>
          <p:cNvCxnSpPr/>
          <p:nvPr/>
        </p:nvCxnSpPr>
        <p:spPr>
          <a:xfrm>
            <a:off x="1" y="3785260"/>
            <a:ext cx="1219199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7AC9C20B-2623-6936-A16E-817D18211D3C}"/>
              </a:ext>
            </a:extLst>
          </p:cNvPr>
          <p:cNvSpPr/>
          <p:nvPr/>
        </p:nvSpPr>
        <p:spPr>
          <a:xfrm>
            <a:off x="679496" y="3653356"/>
            <a:ext cx="251646" cy="25164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FC8A0C84-42B9-A1C2-6515-6079B27A3414}"/>
              </a:ext>
            </a:extLst>
          </p:cNvPr>
          <p:cNvSpPr/>
          <p:nvPr/>
        </p:nvSpPr>
        <p:spPr>
          <a:xfrm>
            <a:off x="2183050" y="3653356"/>
            <a:ext cx="251646" cy="25164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001FEFB3-BAF5-9694-D913-E9F7858240A8}"/>
              </a:ext>
            </a:extLst>
          </p:cNvPr>
          <p:cNvSpPr/>
          <p:nvPr/>
        </p:nvSpPr>
        <p:spPr>
          <a:xfrm>
            <a:off x="3686604" y="3653356"/>
            <a:ext cx="251646" cy="25164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3F3404C1-5FC2-58FD-C3F7-952E19B411C4}"/>
              </a:ext>
            </a:extLst>
          </p:cNvPr>
          <p:cNvSpPr/>
          <p:nvPr/>
        </p:nvSpPr>
        <p:spPr>
          <a:xfrm>
            <a:off x="5190158" y="3653356"/>
            <a:ext cx="251646" cy="25164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BDA466BE-45A1-96CA-BF21-8008D479DDA7}"/>
              </a:ext>
            </a:extLst>
          </p:cNvPr>
          <p:cNvSpPr/>
          <p:nvPr/>
        </p:nvSpPr>
        <p:spPr>
          <a:xfrm>
            <a:off x="6693712" y="3653356"/>
            <a:ext cx="251646" cy="25164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D9B2518-49D5-4B5F-01F9-8821263A2382}"/>
              </a:ext>
            </a:extLst>
          </p:cNvPr>
          <p:cNvSpPr/>
          <p:nvPr/>
        </p:nvSpPr>
        <p:spPr>
          <a:xfrm>
            <a:off x="8197266" y="3653356"/>
            <a:ext cx="251646" cy="25164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6E62512-FE9E-6401-7662-7BC8350EEA9F}"/>
              </a:ext>
            </a:extLst>
          </p:cNvPr>
          <p:cNvSpPr/>
          <p:nvPr/>
        </p:nvSpPr>
        <p:spPr>
          <a:xfrm>
            <a:off x="9700818" y="3653356"/>
            <a:ext cx="251646" cy="25164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5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bg1"/>
            </a:solidFill>
          </a:ln>
          <a:effectLst>
            <a:outerShdw blurRad="63500" dist="76200" dir="5400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A5B2679-6A6C-2317-17C6-FB2B0D724CC9}"/>
              </a:ext>
            </a:extLst>
          </p:cNvPr>
          <p:cNvCxnSpPr>
            <a:cxnSpLocks/>
          </p:cNvCxnSpPr>
          <p:nvPr/>
        </p:nvCxnSpPr>
        <p:spPr>
          <a:xfrm flipV="1">
            <a:off x="805319" y="1663262"/>
            <a:ext cx="0" cy="199009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: 对角圆角 46">
            <a:extLst>
              <a:ext uri="{FF2B5EF4-FFF2-40B4-BE49-F238E27FC236}">
                <a16:creationId xmlns:a16="http://schemas.microsoft.com/office/drawing/2014/main" id="{28921966-7501-9E89-F4C2-54F878BE91D2}"/>
              </a:ext>
            </a:extLst>
          </p:cNvPr>
          <p:cNvSpPr/>
          <p:nvPr/>
        </p:nvSpPr>
        <p:spPr>
          <a:xfrm>
            <a:off x="931142" y="1684393"/>
            <a:ext cx="943378" cy="34337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71000" sy="71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20XX</a:t>
            </a:r>
            <a:endParaRPr lang="zh-CN" altLang="en-US" sz="1600" b="1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DCF51D4-52C7-FB81-0772-C833496C87CD}"/>
              </a:ext>
            </a:extLst>
          </p:cNvPr>
          <p:cNvSpPr txBox="1"/>
          <p:nvPr/>
        </p:nvSpPr>
        <p:spPr>
          <a:xfrm>
            <a:off x="849862" y="2093242"/>
            <a:ext cx="1700440" cy="949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DD8E1AAF-339E-2D93-AF4B-6B8639E4CCC5}"/>
              </a:ext>
            </a:extLst>
          </p:cNvPr>
          <p:cNvCxnSpPr>
            <a:cxnSpLocks/>
          </p:cNvCxnSpPr>
          <p:nvPr/>
        </p:nvCxnSpPr>
        <p:spPr>
          <a:xfrm flipV="1">
            <a:off x="3803840" y="1663262"/>
            <a:ext cx="0" cy="199009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对角圆角 49">
            <a:extLst>
              <a:ext uri="{FF2B5EF4-FFF2-40B4-BE49-F238E27FC236}">
                <a16:creationId xmlns:a16="http://schemas.microsoft.com/office/drawing/2014/main" id="{69BF43B6-C868-CC53-8B64-4C40514191B3}"/>
              </a:ext>
            </a:extLst>
          </p:cNvPr>
          <p:cNvSpPr/>
          <p:nvPr/>
        </p:nvSpPr>
        <p:spPr>
          <a:xfrm>
            <a:off x="3929663" y="1679999"/>
            <a:ext cx="943378" cy="34337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71000" sy="71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20XX</a:t>
            </a:r>
            <a:endParaRPr lang="zh-CN" altLang="en-US" sz="1600" b="1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23E7BC9-CD26-2640-17DD-DAA829D2972A}"/>
              </a:ext>
            </a:extLst>
          </p:cNvPr>
          <p:cNvSpPr txBox="1"/>
          <p:nvPr/>
        </p:nvSpPr>
        <p:spPr>
          <a:xfrm>
            <a:off x="3848383" y="2088848"/>
            <a:ext cx="1747345" cy="949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72A4E1B4-A67B-4723-74F2-0ECDCCE1446D}"/>
              </a:ext>
            </a:extLst>
          </p:cNvPr>
          <p:cNvCxnSpPr>
            <a:cxnSpLocks/>
          </p:cNvCxnSpPr>
          <p:nvPr/>
        </p:nvCxnSpPr>
        <p:spPr>
          <a:xfrm flipV="1">
            <a:off x="6793753" y="1663262"/>
            <a:ext cx="0" cy="199009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: 对角圆角 53">
            <a:extLst>
              <a:ext uri="{FF2B5EF4-FFF2-40B4-BE49-F238E27FC236}">
                <a16:creationId xmlns:a16="http://schemas.microsoft.com/office/drawing/2014/main" id="{06EC3310-8279-8954-E5D4-12F6B7E7B449}"/>
              </a:ext>
            </a:extLst>
          </p:cNvPr>
          <p:cNvSpPr/>
          <p:nvPr/>
        </p:nvSpPr>
        <p:spPr>
          <a:xfrm>
            <a:off x="6919576" y="1679999"/>
            <a:ext cx="943378" cy="34337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71000" sy="71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20XX</a:t>
            </a:r>
            <a:endParaRPr lang="zh-CN" altLang="en-US" sz="1600" b="1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FED5782-7292-50AA-D196-56C081C508D7}"/>
              </a:ext>
            </a:extLst>
          </p:cNvPr>
          <p:cNvSpPr txBox="1"/>
          <p:nvPr/>
        </p:nvSpPr>
        <p:spPr>
          <a:xfrm>
            <a:off x="6838296" y="2088848"/>
            <a:ext cx="1713609" cy="949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48E553A0-91CC-4005-BB98-CF58FF59255A}"/>
              </a:ext>
            </a:extLst>
          </p:cNvPr>
          <p:cNvCxnSpPr>
            <a:cxnSpLocks/>
          </p:cNvCxnSpPr>
          <p:nvPr/>
        </p:nvCxnSpPr>
        <p:spPr>
          <a:xfrm flipV="1">
            <a:off x="9828659" y="1663262"/>
            <a:ext cx="0" cy="199009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对角圆角 56">
            <a:extLst>
              <a:ext uri="{FF2B5EF4-FFF2-40B4-BE49-F238E27FC236}">
                <a16:creationId xmlns:a16="http://schemas.microsoft.com/office/drawing/2014/main" id="{6C4A0A53-2615-0EAA-D429-17B6CC4F3B2A}"/>
              </a:ext>
            </a:extLst>
          </p:cNvPr>
          <p:cNvSpPr/>
          <p:nvPr/>
        </p:nvSpPr>
        <p:spPr>
          <a:xfrm>
            <a:off x="9954482" y="1679999"/>
            <a:ext cx="943378" cy="34337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71000" sy="71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20XX</a:t>
            </a:r>
            <a:endParaRPr lang="zh-CN" altLang="en-US" sz="1600" b="1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89AFC9C-82E0-68DB-F325-2B0648035951}"/>
              </a:ext>
            </a:extLst>
          </p:cNvPr>
          <p:cNvSpPr txBox="1"/>
          <p:nvPr/>
        </p:nvSpPr>
        <p:spPr>
          <a:xfrm>
            <a:off x="9873202" y="2088848"/>
            <a:ext cx="1623473" cy="949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A4059175-AE19-3E64-ADFA-97318DACF555}"/>
              </a:ext>
            </a:extLst>
          </p:cNvPr>
          <p:cNvCxnSpPr>
            <a:cxnSpLocks/>
          </p:cNvCxnSpPr>
          <p:nvPr/>
        </p:nvCxnSpPr>
        <p:spPr>
          <a:xfrm>
            <a:off x="2303043" y="3905002"/>
            <a:ext cx="0" cy="199009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对角圆角 59">
            <a:extLst>
              <a:ext uri="{FF2B5EF4-FFF2-40B4-BE49-F238E27FC236}">
                <a16:creationId xmlns:a16="http://schemas.microsoft.com/office/drawing/2014/main" id="{EE16FC7C-AA8D-5802-86E1-E7C830DB643D}"/>
              </a:ext>
            </a:extLst>
          </p:cNvPr>
          <p:cNvSpPr/>
          <p:nvPr/>
        </p:nvSpPr>
        <p:spPr>
          <a:xfrm>
            <a:off x="2423037" y="4400694"/>
            <a:ext cx="943378" cy="34337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71000" sy="71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20XX</a:t>
            </a:r>
            <a:endParaRPr lang="zh-CN" altLang="en-US" sz="1600" b="1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EB0B7D4-E0A9-F14A-B6E4-0032C23F30B6}"/>
              </a:ext>
            </a:extLst>
          </p:cNvPr>
          <p:cNvSpPr txBox="1"/>
          <p:nvPr/>
        </p:nvSpPr>
        <p:spPr>
          <a:xfrm>
            <a:off x="2303043" y="4811545"/>
            <a:ext cx="1747345" cy="949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B8467E35-C7D1-4774-22FE-94BEA96BDEF5}"/>
              </a:ext>
            </a:extLst>
          </p:cNvPr>
          <p:cNvCxnSpPr>
            <a:cxnSpLocks/>
          </p:cNvCxnSpPr>
          <p:nvPr/>
        </p:nvCxnSpPr>
        <p:spPr>
          <a:xfrm>
            <a:off x="5290608" y="3905002"/>
            <a:ext cx="0" cy="199009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对角圆角 62">
            <a:extLst>
              <a:ext uri="{FF2B5EF4-FFF2-40B4-BE49-F238E27FC236}">
                <a16:creationId xmlns:a16="http://schemas.microsoft.com/office/drawing/2014/main" id="{2F959B40-EFBD-56B0-D189-589218D1FF74}"/>
              </a:ext>
            </a:extLst>
          </p:cNvPr>
          <p:cNvSpPr/>
          <p:nvPr/>
        </p:nvSpPr>
        <p:spPr>
          <a:xfrm>
            <a:off x="5410602" y="4400694"/>
            <a:ext cx="943378" cy="34337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71000" sy="71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20XX</a:t>
            </a:r>
            <a:endParaRPr lang="zh-CN" altLang="en-US" sz="1600" b="1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3D8C674-2A63-B69A-9835-438AC8E664A7}"/>
              </a:ext>
            </a:extLst>
          </p:cNvPr>
          <p:cNvSpPr txBox="1"/>
          <p:nvPr/>
        </p:nvSpPr>
        <p:spPr>
          <a:xfrm>
            <a:off x="5290608" y="4811545"/>
            <a:ext cx="1747345" cy="949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3C16E2F-F1A5-04A7-FA0E-FC614610EF45}"/>
              </a:ext>
            </a:extLst>
          </p:cNvPr>
          <p:cNvCxnSpPr>
            <a:cxnSpLocks/>
          </p:cNvCxnSpPr>
          <p:nvPr/>
        </p:nvCxnSpPr>
        <p:spPr>
          <a:xfrm>
            <a:off x="8284570" y="3905002"/>
            <a:ext cx="0" cy="199009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对角圆角 65">
            <a:extLst>
              <a:ext uri="{FF2B5EF4-FFF2-40B4-BE49-F238E27FC236}">
                <a16:creationId xmlns:a16="http://schemas.microsoft.com/office/drawing/2014/main" id="{2BA49BCD-A3C4-16BD-A309-5919462F4487}"/>
              </a:ext>
            </a:extLst>
          </p:cNvPr>
          <p:cNvSpPr/>
          <p:nvPr/>
        </p:nvSpPr>
        <p:spPr>
          <a:xfrm>
            <a:off x="8404564" y="4400694"/>
            <a:ext cx="943378" cy="34337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71000" sy="71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20XX</a:t>
            </a:r>
            <a:endParaRPr lang="zh-CN" altLang="en-US" sz="1600" b="1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0C31B88-51B1-D966-B0F0-2A5327B7DDC9}"/>
              </a:ext>
            </a:extLst>
          </p:cNvPr>
          <p:cNvSpPr txBox="1"/>
          <p:nvPr/>
        </p:nvSpPr>
        <p:spPr>
          <a:xfrm>
            <a:off x="8284570" y="4811545"/>
            <a:ext cx="1747345" cy="949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</a:t>
            </a:r>
          </a:p>
        </p:txBody>
      </p:sp>
    </p:spTree>
    <p:extLst>
      <p:ext uri="{BB962C8B-B14F-4D97-AF65-F5344CB8AC3E}">
        <p14:creationId xmlns:p14="http://schemas.microsoft.com/office/powerpoint/2010/main" val="421430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科室荣誉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8B4868C-8A0A-0F13-40EF-9EF9D65E4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9044" r="11098" b="8966"/>
          <a:stretch/>
        </p:blipFill>
        <p:spPr>
          <a:xfrm>
            <a:off x="695325" y="4169978"/>
            <a:ext cx="2474976" cy="1739345"/>
          </a:xfrm>
          <a:prstGeom prst="rect">
            <a:avLst/>
          </a:prstGeom>
          <a:effectLst>
            <a:reflection blurRad="25400" stA="52000" endA="300" endPos="17000" dir="5400000" sy="-100000" algn="bl" rotWithShape="0"/>
          </a:effec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23E580E-CD90-1930-B55B-5E6040A9D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9044" r="11098" b="8966"/>
          <a:stretch/>
        </p:blipFill>
        <p:spPr>
          <a:xfrm>
            <a:off x="2032440" y="3507828"/>
            <a:ext cx="3417174" cy="2401496"/>
          </a:xfrm>
          <a:prstGeom prst="rect">
            <a:avLst/>
          </a:prstGeom>
          <a:effectLst>
            <a:reflection blurRad="25400" stA="52000" endA="300" endPos="17000" dir="5400000" sy="-100000" algn="bl" rotWithShape="0"/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5D9B751-B627-E2E6-494D-02231910E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9044" r="11098" b="8966"/>
          <a:stretch/>
        </p:blipFill>
        <p:spPr>
          <a:xfrm>
            <a:off x="9021699" y="4169978"/>
            <a:ext cx="2474976" cy="1739345"/>
          </a:xfrm>
          <a:prstGeom prst="rect">
            <a:avLst/>
          </a:prstGeom>
          <a:effectLst>
            <a:reflection blurRad="25400" stA="52000" endA="300" endPos="17000" dir="5400000" sy="-100000" algn="bl" rotWithShape="0"/>
          </a:effectLst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13DB56E-3781-E580-259D-32BC928BF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9044" r="11098" b="8966"/>
          <a:stretch/>
        </p:blipFill>
        <p:spPr>
          <a:xfrm>
            <a:off x="6620206" y="3507828"/>
            <a:ext cx="3417174" cy="2401496"/>
          </a:xfrm>
          <a:prstGeom prst="rect">
            <a:avLst/>
          </a:prstGeom>
          <a:effectLst>
            <a:reflection blurRad="25400" stA="52000" endA="300" endPos="17000" dir="5400000" sy="-100000" algn="bl" rotWithShape="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05AC3E-6DA4-9705-D77F-7A8E7A6BA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9044" r="11098" b="8966"/>
          <a:stretch/>
        </p:blipFill>
        <p:spPr>
          <a:xfrm>
            <a:off x="4026719" y="3000856"/>
            <a:ext cx="4138562" cy="2908468"/>
          </a:xfrm>
          <a:prstGeom prst="rect">
            <a:avLst/>
          </a:prstGeom>
          <a:effectLst>
            <a:reflection blurRad="25400" stA="52000" endA="300" endPos="17000" dir="5400000" sy="-100000" algn="bl" rotWithShape="0"/>
          </a:effec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AE63C9A-DECB-EB85-1B7A-C8DFF4910B4D}"/>
              </a:ext>
            </a:extLst>
          </p:cNvPr>
          <p:cNvGrpSpPr/>
          <p:nvPr/>
        </p:nvGrpSpPr>
        <p:grpSpPr>
          <a:xfrm>
            <a:off x="1171692" y="1528376"/>
            <a:ext cx="1871263" cy="808212"/>
            <a:chOff x="749903" y="1674857"/>
            <a:chExt cx="1267166" cy="54729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E9E390AA-5D5C-7AAB-FA87-402DD59E4960}"/>
                </a:ext>
              </a:extLst>
            </p:cNvPr>
            <p:cNvGrpSpPr/>
            <p:nvPr/>
          </p:nvGrpSpPr>
          <p:grpSpPr>
            <a:xfrm rot="20880000">
              <a:off x="749903" y="1674858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B7714D92-F201-2FA0-D279-BE5AC00D0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5D258275-DD5F-0573-3D38-3A3148525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0C85B091-F6DF-DF07-09F9-F74FFAE7D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D2FC5349-9E4F-55F0-0250-C5B5ACF9C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E9C01AD6-F1E3-E2F4-9486-9D13DEE24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1C80EBD1-586F-D552-5A1E-A2022B31F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DDFAA741-9865-383E-484A-C48DB773B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09D68185-02C7-59EB-0E83-C5D942727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5E134EFE-CC22-248F-C131-7B8E1E507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2B7C034C-437C-F23A-59B9-03B028E4D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925110B4-B182-986A-A458-7B9197BE6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81CCEB96-7070-AB47-936C-4B62CC60D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B57ADB69-C7C5-354F-0434-B6AB29036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F0146E13-F9C2-3FB7-1A4A-05FB6C4E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E971B5BF-FE71-4EA0-2E91-C80F13CAA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id="{6EA0F490-29B1-67F9-F8F4-144D45B17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B16C80C6-E5DB-3C88-FB46-C35328EB4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2BF9F5E5-AA04-A11A-F738-AA2850664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C56F4208-04CA-0204-FA67-8531E0C5A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36996D9D-B971-03F7-0E38-621CFB2B5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31765273-700F-5B97-1F44-6FB051312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15D857E9-3298-A62D-C0F6-DB44BF2A66B9}"/>
                </a:ext>
              </a:extLst>
            </p:cNvPr>
            <p:cNvGrpSpPr/>
            <p:nvPr/>
          </p:nvGrpSpPr>
          <p:grpSpPr>
            <a:xfrm rot="720000" flipH="1">
              <a:off x="1681479" y="1674857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7F74E6DE-F471-8E29-39C6-9F48C8CB1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3B01717D-C37B-2BD8-486F-80DD47A08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C564AB5C-36B6-1ECE-CAC7-71D3FE064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62138BC4-3D4D-5336-EF6C-D4CA7013F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E6F75294-3A74-508C-495F-843A1376B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129F3D50-21B4-3351-4DC6-C462362B1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6A164CF-32E1-2172-495A-C8648328C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A9F047F1-9293-05ED-673F-0ED0968E5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BE43C289-D9CD-7DFC-3D45-8CA29D46C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35">
                <a:extLst>
                  <a:ext uri="{FF2B5EF4-FFF2-40B4-BE49-F238E27FC236}">
                    <a16:creationId xmlns:a16="http://schemas.microsoft.com/office/drawing/2014/main" id="{9C9F0636-EE1F-EADA-751A-6A8DC6B50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36">
                <a:extLst>
                  <a:ext uri="{FF2B5EF4-FFF2-40B4-BE49-F238E27FC236}">
                    <a16:creationId xmlns:a16="http://schemas.microsoft.com/office/drawing/2014/main" id="{890C4062-99EF-4F38-CDB8-C49E3DB2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37">
                <a:extLst>
                  <a:ext uri="{FF2B5EF4-FFF2-40B4-BE49-F238E27FC236}">
                    <a16:creationId xmlns:a16="http://schemas.microsoft.com/office/drawing/2014/main" id="{BF9F39B0-2CC6-83C1-87BA-5D699FEC0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38">
                <a:extLst>
                  <a:ext uri="{FF2B5EF4-FFF2-40B4-BE49-F238E27FC236}">
                    <a16:creationId xmlns:a16="http://schemas.microsoft.com/office/drawing/2014/main" id="{C24F02E0-C8EB-50F1-DAA1-6414C0CF3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39">
                <a:extLst>
                  <a:ext uri="{FF2B5EF4-FFF2-40B4-BE49-F238E27FC236}">
                    <a16:creationId xmlns:a16="http://schemas.microsoft.com/office/drawing/2014/main" id="{4A32A407-34F1-EDD8-5F8E-A8C96BF6A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40">
                <a:extLst>
                  <a:ext uri="{FF2B5EF4-FFF2-40B4-BE49-F238E27FC236}">
                    <a16:creationId xmlns:a16="http://schemas.microsoft.com/office/drawing/2014/main" id="{3ED7E636-5C58-B93C-1356-3580CE949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593A2FDD-EA5D-8918-E1EF-4D1FE604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42">
                <a:extLst>
                  <a:ext uri="{FF2B5EF4-FFF2-40B4-BE49-F238E27FC236}">
                    <a16:creationId xmlns:a16="http://schemas.microsoft.com/office/drawing/2014/main" id="{7C561FAC-D61D-E7A2-B8F3-6530D0E5C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43">
                <a:extLst>
                  <a:ext uri="{FF2B5EF4-FFF2-40B4-BE49-F238E27FC236}">
                    <a16:creationId xmlns:a16="http://schemas.microsoft.com/office/drawing/2014/main" id="{B5C8F106-4C32-9FA9-9329-2818A3961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44">
                <a:extLst>
                  <a:ext uri="{FF2B5EF4-FFF2-40B4-BE49-F238E27FC236}">
                    <a16:creationId xmlns:a16="http://schemas.microsoft.com/office/drawing/2014/main" id="{12F345EA-9AB9-729D-DAAE-D8C4DA6B4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45">
                <a:extLst>
                  <a:ext uri="{FF2B5EF4-FFF2-40B4-BE49-F238E27FC236}">
                    <a16:creationId xmlns:a16="http://schemas.microsoft.com/office/drawing/2014/main" id="{B76AD296-32BA-F262-2D57-955BB689D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46">
                <a:extLst>
                  <a:ext uri="{FF2B5EF4-FFF2-40B4-BE49-F238E27FC236}">
                    <a16:creationId xmlns:a16="http://schemas.microsoft.com/office/drawing/2014/main" id="{2CF9CEEE-01EA-0772-0921-386438C05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3461F85D-800B-6FD2-80F6-81DDA66023D2}"/>
              </a:ext>
            </a:extLst>
          </p:cNvPr>
          <p:cNvSpPr txBox="1"/>
          <p:nvPr/>
        </p:nvSpPr>
        <p:spPr>
          <a:xfrm>
            <a:off x="1377978" y="1696679"/>
            <a:ext cx="1444399" cy="513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grpSp>
        <p:nvGrpSpPr>
          <p:cNvPr id="389" name="组合 388">
            <a:extLst>
              <a:ext uri="{FF2B5EF4-FFF2-40B4-BE49-F238E27FC236}">
                <a16:creationId xmlns:a16="http://schemas.microsoft.com/office/drawing/2014/main" id="{E8AAE8CE-1578-C900-A2D4-8FFAD72182D8}"/>
              </a:ext>
            </a:extLst>
          </p:cNvPr>
          <p:cNvGrpSpPr/>
          <p:nvPr/>
        </p:nvGrpSpPr>
        <p:grpSpPr>
          <a:xfrm>
            <a:off x="3166030" y="1528376"/>
            <a:ext cx="1871263" cy="808212"/>
            <a:chOff x="749903" y="1674857"/>
            <a:chExt cx="1267166" cy="547298"/>
          </a:xfrm>
        </p:grpSpPr>
        <p:grpSp>
          <p:nvGrpSpPr>
            <p:cNvPr id="390" name="组合 389">
              <a:extLst>
                <a:ext uri="{FF2B5EF4-FFF2-40B4-BE49-F238E27FC236}">
                  <a16:creationId xmlns:a16="http://schemas.microsoft.com/office/drawing/2014/main" id="{ED122B75-BD0A-4057-B549-CD6D8BBB352C}"/>
                </a:ext>
              </a:extLst>
            </p:cNvPr>
            <p:cNvGrpSpPr/>
            <p:nvPr/>
          </p:nvGrpSpPr>
          <p:grpSpPr>
            <a:xfrm rot="20880000">
              <a:off x="749903" y="1674858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413" name="Freeform 26">
                <a:extLst>
                  <a:ext uri="{FF2B5EF4-FFF2-40B4-BE49-F238E27FC236}">
                    <a16:creationId xmlns:a16="http://schemas.microsoft.com/office/drawing/2014/main" id="{876E90D2-3D0B-008E-F924-79510ADA8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4" name="Freeform 27">
                <a:extLst>
                  <a:ext uri="{FF2B5EF4-FFF2-40B4-BE49-F238E27FC236}">
                    <a16:creationId xmlns:a16="http://schemas.microsoft.com/office/drawing/2014/main" id="{75174B97-4E3B-FF10-17FD-7B74CF8D6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5" name="Freeform 28">
                <a:extLst>
                  <a:ext uri="{FF2B5EF4-FFF2-40B4-BE49-F238E27FC236}">
                    <a16:creationId xmlns:a16="http://schemas.microsoft.com/office/drawing/2014/main" id="{D1E04C92-70C8-456E-DA23-CD50A48FE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6" name="Freeform 29">
                <a:extLst>
                  <a:ext uri="{FF2B5EF4-FFF2-40B4-BE49-F238E27FC236}">
                    <a16:creationId xmlns:a16="http://schemas.microsoft.com/office/drawing/2014/main" id="{D358873D-8F08-38BE-02DA-24064B7A7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7" name="Freeform 30">
                <a:extLst>
                  <a:ext uri="{FF2B5EF4-FFF2-40B4-BE49-F238E27FC236}">
                    <a16:creationId xmlns:a16="http://schemas.microsoft.com/office/drawing/2014/main" id="{D831A462-0023-1DF9-2D13-F2A3DB80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8" name="Freeform 31">
                <a:extLst>
                  <a:ext uri="{FF2B5EF4-FFF2-40B4-BE49-F238E27FC236}">
                    <a16:creationId xmlns:a16="http://schemas.microsoft.com/office/drawing/2014/main" id="{F2DDF77D-3E40-6176-5C77-A8584516F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9" name="Freeform 32">
                <a:extLst>
                  <a:ext uri="{FF2B5EF4-FFF2-40B4-BE49-F238E27FC236}">
                    <a16:creationId xmlns:a16="http://schemas.microsoft.com/office/drawing/2014/main" id="{8A4B6392-F603-69BD-BFB4-8FBEB94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0" name="Freeform 33">
                <a:extLst>
                  <a:ext uri="{FF2B5EF4-FFF2-40B4-BE49-F238E27FC236}">
                    <a16:creationId xmlns:a16="http://schemas.microsoft.com/office/drawing/2014/main" id="{12F45C48-81F3-14F1-4D9F-44235E9B5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1" name="Freeform 34">
                <a:extLst>
                  <a:ext uri="{FF2B5EF4-FFF2-40B4-BE49-F238E27FC236}">
                    <a16:creationId xmlns:a16="http://schemas.microsoft.com/office/drawing/2014/main" id="{55CF70A5-7A0E-165B-3386-475E8A08F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2" name="Freeform 35">
                <a:extLst>
                  <a:ext uri="{FF2B5EF4-FFF2-40B4-BE49-F238E27FC236}">
                    <a16:creationId xmlns:a16="http://schemas.microsoft.com/office/drawing/2014/main" id="{CE68AD32-D8B4-2B06-7FD0-DC6AEE6D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3" name="Freeform 36">
                <a:extLst>
                  <a:ext uri="{FF2B5EF4-FFF2-40B4-BE49-F238E27FC236}">
                    <a16:creationId xmlns:a16="http://schemas.microsoft.com/office/drawing/2014/main" id="{697F20F7-A96E-3F08-DA10-82BD8B177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4" name="Freeform 37">
                <a:extLst>
                  <a:ext uri="{FF2B5EF4-FFF2-40B4-BE49-F238E27FC236}">
                    <a16:creationId xmlns:a16="http://schemas.microsoft.com/office/drawing/2014/main" id="{18D6F9E1-8CDA-53F3-D2FC-11DB3EB3A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5" name="Freeform 38">
                <a:extLst>
                  <a:ext uri="{FF2B5EF4-FFF2-40B4-BE49-F238E27FC236}">
                    <a16:creationId xmlns:a16="http://schemas.microsoft.com/office/drawing/2014/main" id="{3D9DC30A-009A-6FCE-42C9-DD3E71EC4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6" name="Freeform 39">
                <a:extLst>
                  <a:ext uri="{FF2B5EF4-FFF2-40B4-BE49-F238E27FC236}">
                    <a16:creationId xmlns:a16="http://schemas.microsoft.com/office/drawing/2014/main" id="{0166AD15-036A-8C1C-E97B-17C6022D4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7" name="Freeform 40">
                <a:extLst>
                  <a:ext uri="{FF2B5EF4-FFF2-40B4-BE49-F238E27FC236}">
                    <a16:creationId xmlns:a16="http://schemas.microsoft.com/office/drawing/2014/main" id="{6A8C2DA1-5250-0BCE-21E4-EDE033787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8" name="Freeform 41">
                <a:extLst>
                  <a:ext uri="{FF2B5EF4-FFF2-40B4-BE49-F238E27FC236}">
                    <a16:creationId xmlns:a16="http://schemas.microsoft.com/office/drawing/2014/main" id="{49F1D475-11D6-596C-FFE2-0EFC1A9E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9" name="Freeform 42">
                <a:extLst>
                  <a:ext uri="{FF2B5EF4-FFF2-40B4-BE49-F238E27FC236}">
                    <a16:creationId xmlns:a16="http://schemas.microsoft.com/office/drawing/2014/main" id="{C0D479AC-4168-A67E-0725-4E88B8258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0" name="Freeform 43">
                <a:extLst>
                  <a:ext uri="{FF2B5EF4-FFF2-40B4-BE49-F238E27FC236}">
                    <a16:creationId xmlns:a16="http://schemas.microsoft.com/office/drawing/2014/main" id="{264B387E-79B7-14EC-3BCD-6A479F468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1" name="Freeform 44">
                <a:extLst>
                  <a:ext uri="{FF2B5EF4-FFF2-40B4-BE49-F238E27FC236}">
                    <a16:creationId xmlns:a16="http://schemas.microsoft.com/office/drawing/2014/main" id="{71615386-5856-3B2A-BB6B-B71C8E767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2" name="Freeform 45">
                <a:extLst>
                  <a:ext uri="{FF2B5EF4-FFF2-40B4-BE49-F238E27FC236}">
                    <a16:creationId xmlns:a16="http://schemas.microsoft.com/office/drawing/2014/main" id="{B001CB79-8FBF-2E76-991E-99AC1D3D9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3" name="Freeform 46">
                <a:extLst>
                  <a:ext uri="{FF2B5EF4-FFF2-40B4-BE49-F238E27FC236}">
                    <a16:creationId xmlns:a16="http://schemas.microsoft.com/office/drawing/2014/main" id="{C2B553FE-7439-620D-C8F4-51712B020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91" name="组合 390">
              <a:extLst>
                <a:ext uri="{FF2B5EF4-FFF2-40B4-BE49-F238E27FC236}">
                  <a16:creationId xmlns:a16="http://schemas.microsoft.com/office/drawing/2014/main" id="{4E68C557-5C0C-3318-76BD-BC90623FB667}"/>
                </a:ext>
              </a:extLst>
            </p:cNvPr>
            <p:cNvGrpSpPr/>
            <p:nvPr/>
          </p:nvGrpSpPr>
          <p:grpSpPr>
            <a:xfrm rot="720000" flipH="1">
              <a:off x="1681479" y="1674857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392" name="Freeform 26">
                <a:extLst>
                  <a:ext uri="{FF2B5EF4-FFF2-40B4-BE49-F238E27FC236}">
                    <a16:creationId xmlns:a16="http://schemas.microsoft.com/office/drawing/2014/main" id="{D8564D3D-7BC2-D291-3D81-1391AD0C6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3" name="Freeform 27">
                <a:extLst>
                  <a:ext uri="{FF2B5EF4-FFF2-40B4-BE49-F238E27FC236}">
                    <a16:creationId xmlns:a16="http://schemas.microsoft.com/office/drawing/2014/main" id="{5C986FD9-722C-C2CA-ED1D-F4AFBFB25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4" name="Freeform 28">
                <a:extLst>
                  <a:ext uri="{FF2B5EF4-FFF2-40B4-BE49-F238E27FC236}">
                    <a16:creationId xmlns:a16="http://schemas.microsoft.com/office/drawing/2014/main" id="{4C674109-24E0-6ECD-4D18-238A3603B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5" name="Freeform 29">
                <a:extLst>
                  <a:ext uri="{FF2B5EF4-FFF2-40B4-BE49-F238E27FC236}">
                    <a16:creationId xmlns:a16="http://schemas.microsoft.com/office/drawing/2014/main" id="{9BA0D07E-BC00-4149-D7CB-FE5639EF7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6" name="Freeform 30">
                <a:extLst>
                  <a:ext uri="{FF2B5EF4-FFF2-40B4-BE49-F238E27FC236}">
                    <a16:creationId xmlns:a16="http://schemas.microsoft.com/office/drawing/2014/main" id="{FD7EBF0F-9BFC-6698-1FE5-B4C40DC24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7" name="Freeform 31">
                <a:extLst>
                  <a:ext uri="{FF2B5EF4-FFF2-40B4-BE49-F238E27FC236}">
                    <a16:creationId xmlns:a16="http://schemas.microsoft.com/office/drawing/2014/main" id="{1DE626D1-A6BF-5EDF-4ACD-E62A224AD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8" name="Freeform 32">
                <a:extLst>
                  <a:ext uri="{FF2B5EF4-FFF2-40B4-BE49-F238E27FC236}">
                    <a16:creationId xmlns:a16="http://schemas.microsoft.com/office/drawing/2014/main" id="{7564C30D-3D58-3BEE-30BC-7CED97E99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9" name="Freeform 33">
                <a:extLst>
                  <a:ext uri="{FF2B5EF4-FFF2-40B4-BE49-F238E27FC236}">
                    <a16:creationId xmlns:a16="http://schemas.microsoft.com/office/drawing/2014/main" id="{FD41E07B-C837-C0CD-AA4B-196BFF051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0" name="Freeform 34">
                <a:extLst>
                  <a:ext uri="{FF2B5EF4-FFF2-40B4-BE49-F238E27FC236}">
                    <a16:creationId xmlns:a16="http://schemas.microsoft.com/office/drawing/2014/main" id="{F91C16A4-BBAD-0F54-D47C-2C13CC530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1" name="Freeform 35">
                <a:extLst>
                  <a:ext uri="{FF2B5EF4-FFF2-40B4-BE49-F238E27FC236}">
                    <a16:creationId xmlns:a16="http://schemas.microsoft.com/office/drawing/2014/main" id="{CAF08606-1D65-558B-1FE9-FAFA5BE29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2" name="Freeform 36">
                <a:extLst>
                  <a:ext uri="{FF2B5EF4-FFF2-40B4-BE49-F238E27FC236}">
                    <a16:creationId xmlns:a16="http://schemas.microsoft.com/office/drawing/2014/main" id="{35626DC5-9397-FEF5-4A21-953E9E047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3" name="Freeform 37">
                <a:extLst>
                  <a:ext uri="{FF2B5EF4-FFF2-40B4-BE49-F238E27FC236}">
                    <a16:creationId xmlns:a16="http://schemas.microsoft.com/office/drawing/2014/main" id="{DACE8C74-F107-237D-57B5-FC8A3476E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4" name="Freeform 38">
                <a:extLst>
                  <a:ext uri="{FF2B5EF4-FFF2-40B4-BE49-F238E27FC236}">
                    <a16:creationId xmlns:a16="http://schemas.microsoft.com/office/drawing/2014/main" id="{571A2AA0-EBE0-81C3-6833-918B25F42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5" name="Freeform 39">
                <a:extLst>
                  <a:ext uri="{FF2B5EF4-FFF2-40B4-BE49-F238E27FC236}">
                    <a16:creationId xmlns:a16="http://schemas.microsoft.com/office/drawing/2014/main" id="{C4242204-E667-F78F-D041-B99E9B38E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6" name="Freeform 40">
                <a:extLst>
                  <a:ext uri="{FF2B5EF4-FFF2-40B4-BE49-F238E27FC236}">
                    <a16:creationId xmlns:a16="http://schemas.microsoft.com/office/drawing/2014/main" id="{738204E4-8D77-4B32-8791-3728F7D6F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7" name="Freeform 41">
                <a:extLst>
                  <a:ext uri="{FF2B5EF4-FFF2-40B4-BE49-F238E27FC236}">
                    <a16:creationId xmlns:a16="http://schemas.microsoft.com/office/drawing/2014/main" id="{2A37EC38-9A50-4ABE-46DE-DF4EEDD71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8" name="Freeform 42">
                <a:extLst>
                  <a:ext uri="{FF2B5EF4-FFF2-40B4-BE49-F238E27FC236}">
                    <a16:creationId xmlns:a16="http://schemas.microsoft.com/office/drawing/2014/main" id="{50225B52-FA6C-B14F-3F69-454543078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9" name="Freeform 43">
                <a:extLst>
                  <a:ext uri="{FF2B5EF4-FFF2-40B4-BE49-F238E27FC236}">
                    <a16:creationId xmlns:a16="http://schemas.microsoft.com/office/drawing/2014/main" id="{1F7BB962-9455-F785-848C-89F5F1240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0" name="Freeform 44">
                <a:extLst>
                  <a:ext uri="{FF2B5EF4-FFF2-40B4-BE49-F238E27FC236}">
                    <a16:creationId xmlns:a16="http://schemas.microsoft.com/office/drawing/2014/main" id="{A3FAA029-1E6F-966B-7F23-4915CCF98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1" name="Freeform 45">
                <a:extLst>
                  <a:ext uri="{FF2B5EF4-FFF2-40B4-BE49-F238E27FC236}">
                    <a16:creationId xmlns:a16="http://schemas.microsoft.com/office/drawing/2014/main" id="{33138823-CD9C-79AC-7805-028D938CE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2" name="Freeform 46">
                <a:extLst>
                  <a:ext uri="{FF2B5EF4-FFF2-40B4-BE49-F238E27FC236}">
                    <a16:creationId xmlns:a16="http://schemas.microsoft.com/office/drawing/2014/main" id="{3B4D76B1-8E52-10D0-DF5D-CADFBBC63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34" name="文本框 433">
            <a:extLst>
              <a:ext uri="{FF2B5EF4-FFF2-40B4-BE49-F238E27FC236}">
                <a16:creationId xmlns:a16="http://schemas.microsoft.com/office/drawing/2014/main" id="{B8E8AE09-584C-451C-B3EC-5336E67F900E}"/>
              </a:ext>
            </a:extLst>
          </p:cNvPr>
          <p:cNvSpPr txBox="1"/>
          <p:nvPr/>
        </p:nvSpPr>
        <p:spPr>
          <a:xfrm>
            <a:off x="3372316" y="1696679"/>
            <a:ext cx="1444399" cy="513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grpSp>
        <p:nvGrpSpPr>
          <p:cNvPr id="435" name="组合 434">
            <a:extLst>
              <a:ext uri="{FF2B5EF4-FFF2-40B4-BE49-F238E27FC236}">
                <a16:creationId xmlns:a16="http://schemas.microsoft.com/office/drawing/2014/main" id="{75B0943E-5D7D-63FE-0B58-D95DE1F9AF1E}"/>
              </a:ext>
            </a:extLst>
          </p:cNvPr>
          <p:cNvGrpSpPr/>
          <p:nvPr/>
        </p:nvGrpSpPr>
        <p:grpSpPr>
          <a:xfrm>
            <a:off x="5160368" y="1528376"/>
            <a:ext cx="1871263" cy="808212"/>
            <a:chOff x="749903" y="1674857"/>
            <a:chExt cx="1267166" cy="547298"/>
          </a:xfrm>
        </p:grpSpPr>
        <p:grpSp>
          <p:nvGrpSpPr>
            <p:cNvPr id="436" name="组合 435">
              <a:extLst>
                <a:ext uri="{FF2B5EF4-FFF2-40B4-BE49-F238E27FC236}">
                  <a16:creationId xmlns:a16="http://schemas.microsoft.com/office/drawing/2014/main" id="{1718AF2F-5FDD-A3C8-F6CC-841A3E66854E}"/>
                </a:ext>
              </a:extLst>
            </p:cNvPr>
            <p:cNvGrpSpPr/>
            <p:nvPr/>
          </p:nvGrpSpPr>
          <p:grpSpPr>
            <a:xfrm rot="20880000">
              <a:off x="749903" y="1674858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459" name="Freeform 26">
                <a:extLst>
                  <a:ext uri="{FF2B5EF4-FFF2-40B4-BE49-F238E27FC236}">
                    <a16:creationId xmlns:a16="http://schemas.microsoft.com/office/drawing/2014/main" id="{BACC854A-3C32-9A9F-104A-05ECD26C9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0" name="Freeform 27">
                <a:extLst>
                  <a:ext uri="{FF2B5EF4-FFF2-40B4-BE49-F238E27FC236}">
                    <a16:creationId xmlns:a16="http://schemas.microsoft.com/office/drawing/2014/main" id="{F625AD83-C050-0B16-AD4E-E98D95DB7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1" name="Freeform 28">
                <a:extLst>
                  <a:ext uri="{FF2B5EF4-FFF2-40B4-BE49-F238E27FC236}">
                    <a16:creationId xmlns:a16="http://schemas.microsoft.com/office/drawing/2014/main" id="{96EA6B2F-84B4-83E0-3E68-2E9EB18AD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2" name="Freeform 29">
                <a:extLst>
                  <a:ext uri="{FF2B5EF4-FFF2-40B4-BE49-F238E27FC236}">
                    <a16:creationId xmlns:a16="http://schemas.microsoft.com/office/drawing/2014/main" id="{70FD6235-36B4-BA77-889F-BE8718A9F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3" name="Freeform 30">
                <a:extLst>
                  <a:ext uri="{FF2B5EF4-FFF2-40B4-BE49-F238E27FC236}">
                    <a16:creationId xmlns:a16="http://schemas.microsoft.com/office/drawing/2014/main" id="{7E072B42-C8DD-2877-0B5C-FA2CD0A02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4" name="Freeform 31">
                <a:extLst>
                  <a:ext uri="{FF2B5EF4-FFF2-40B4-BE49-F238E27FC236}">
                    <a16:creationId xmlns:a16="http://schemas.microsoft.com/office/drawing/2014/main" id="{37B794F4-8C6A-8A86-ECA4-705343E65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5" name="Freeform 32">
                <a:extLst>
                  <a:ext uri="{FF2B5EF4-FFF2-40B4-BE49-F238E27FC236}">
                    <a16:creationId xmlns:a16="http://schemas.microsoft.com/office/drawing/2014/main" id="{3036752B-2FD8-2B21-78CE-0D2DED39E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6" name="Freeform 33">
                <a:extLst>
                  <a:ext uri="{FF2B5EF4-FFF2-40B4-BE49-F238E27FC236}">
                    <a16:creationId xmlns:a16="http://schemas.microsoft.com/office/drawing/2014/main" id="{614EB68D-8F80-468A-1832-598B2AFD7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7" name="Freeform 34">
                <a:extLst>
                  <a:ext uri="{FF2B5EF4-FFF2-40B4-BE49-F238E27FC236}">
                    <a16:creationId xmlns:a16="http://schemas.microsoft.com/office/drawing/2014/main" id="{A17BC204-98F1-771F-B504-A33434D20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8" name="Freeform 35">
                <a:extLst>
                  <a:ext uri="{FF2B5EF4-FFF2-40B4-BE49-F238E27FC236}">
                    <a16:creationId xmlns:a16="http://schemas.microsoft.com/office/drawing/2014/main" id="{497542F4-09FA-BCA7-E57C-5F020E74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9" name="Freeform 36">
                <a:extLst>
                  <a:ext uri="{FF2B5EF4-FFF2-40B4-BE49-F238E27FC236}">
                    <a16:creationId xmlns:a16="http://schemas.microsoft.com/office/drawing/2014/main" id="{173B44AF-641A-43FE-CC8C-684C80AE8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0" name="Freeform 37">
                <a:extLst>
                  <a:ext uri="{FF2B5EF4-FFF2-40B4-BE49-F238E27FC236}">
                    <a16:creationId xmlns:a16="http://schemas.microsoft.com/office/drawing/2014/main" id="{09BD8B62-EBA5-6C24-98C4-3C559C97F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1" name="Freeform 38">
                <a:extLst>
                  <a:ext uri="{FF2B5EF4-FFF2-40B4-BE49-F238E27FC236}">
                    <a16:creationId xmlns:a16="http://schemas.microsoft.com/office/drawing/2014/main" id="{DA130D1E-3C20-C65A-BE6C-73093096B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2" name="Freeform 39">
                <a:extLst>
                  <a:ext uri="{FF2B5EF4-FFF2-40B4-BE49-F238E27FC236}">
                    <a16:creationId xmlns:a16="http://schemas.microsoft.com/office/drawing/2014/main" id="{CD8568F3-287F-A706-1EB5-88D99EB09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3" name="Freeform 40">
                <a:extLst>
                  <a:ext uri="{FF2B5EF4-FFF2-40B4-BE49-F238E27FC236}">
                    <a16:creationId xmlns:a16="http://schemas.microsoft.com/office/drawing/2014/main" id="{6867ABD4-FA3F-7EAF-F35E-4C272CAC7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4" name="Freeform 41">
                <a:extLst>
                  <a:ext uri="{FF2B5EF4-FFF2-40B4-BE49-F238E27FC236}">
                    <a16:creationId xmlns:a16="http://schemas.microsoft.com/office/drawing/2014/main" id="{E98F6849-32EB-BCE0-3165-1AE7604BB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5" name="Freeform 42">
                <a:extLst>
                  <a:ext uri="{FF2B5EF4-FFF2-40B4-BE49-F238E27FC236}">
                    <a16:creationId xmlns:a16="http://schemas.microsoft.com/office/drawing/2014/main" id="{B8104F60-3C37-C440-9C54-EEB4609F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6" name="Freeform 43">
                <a:extLst>
                  <a:ext uri="{FF2B5EF4-FFF2-40B4-BE49-F238E27FC236}">
                    <a16:creationId xmlns:a16="http://schemas.microsoft.com/office/drawing/2014/main" id="{1AA3592F-8B12-F42E-528F-6CEA5B5FC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7" name="Freeform 44">
                <a:extLst>
                  <a:ext uri="{FF2B5EF4-FFF2-40B4-BE49-F238E27FC236}">
                    <a16:creationId xmlns:a16="http://schemas.microsoft.com/office/drawing/2014/main" id="{94EBAAE6-8984-5676-E72A-B8E2E60E7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8" name="Freeform 45">
                <a:extLst>
                  <a:ext uri="{FF2B5EF4-FFF2-40B4-BE49-F238E27FC236}">
                    <a16:creationId xmlns:a16="http://schemas.microsoft.com/office/drawing/2014/main" id="{5BE2D1E6-4308-69C0-2709-FF236FB22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9" name="Freeform 46">
                <a:extLst>
                  <a:ext uri="{FF2B5EF4-FFF2-40B4-BE49-F238E27FC236}">
                    <a16:creationId xmlns:a16="http://schemas.microsoft.com/office/drawing/2014/main" id="{F6696A02-16F4-BDCC-888B-D4A7E0441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37" name="组合 436">
              <a:extLst>
                <a:ext uri="{FF2B5EF4-FFF2-40B4-BE49-F238E27FC236}">
                  <a16:creationId xmlns:a16="http://schemas.microsoft.com/office/drawing/2014/main" id="{124E7F27-56E0-331E-AED6-3DDC9D71565E}"/>
                </a:ext>
              </a:extLst>
            </p:cNvPr>
            <p:cNvGrpSpPr/>
            <p:nvPr/>
          </p:nvGrpSpPr>
          <p:grpSpPr>
            <a:xfrm rot="720000" flipH="1">
              <a:off x="1681479" y="1674857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438" name="Freeform 26">
                <a:extLst>
                  <a:ext uri="{FF2B5EF4-FFF2-40B4-BE49-F238E27FC236}">
                    <a16:creationId xmlns:a16="http://schemas.microsoft.com/office/drawing/2014/main" id="{E919AE71-411A-B547-147C-4EA80FD95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9" name="Freeform 27">
                <a:extLst>
                  <a:ext uri="{FF2B5EF4-FFF2-40B4-BE49-F238E27FC236}">
                    <a16:creationId xmlns:a16="http://schemas.microsoft.com/office/drawing/2014/main" id="{9EE35986-D3DF-34C5-E0BF-22167470E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0" name="Freeform 28">
                <a:extLst>
                  <a:ext uri="{FF2B5EF4-FFF2-40B4-BE49-F238E27FC236}">
                    <a16:creationId xmlns:a16="http://schemas.microsoft.com/office/drawing/2014/main" id="{86108506-E3DF-BC5B-3111-0765E389B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1" name="Freeform 29">
                <a:extLst>
                  <a:ext uri="{FF2B5EF4-FFF2-40B4-BE49-F238E27FC236}">
                    <a16:creationId xmlns:a16="http://schemas.microsoft.com/office/drawing/2014/main" id="{F0B1A644-53DB-6B40-A79C-4AB8BDF01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2" name="Freeform 30">
                <a:extLst>
                  <a:ext uri="{FF2B5EF4-FFF2-40B4-BE49-F238E27FC236}">
                    <a16:creationId xmlns:a16="http://schemas.microsoft.com/office/drawing/2014/main" id="{61254009-5F15-199D-6151-C312CC444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3" name="Freeform 31">
                <a:extLst>
                  <a:ext uri="{FF2B5EF4-FFF2-40B4-BE49-F238E27FC236}">
                    <a16:creationId xmlns:a16="http://schemas.microsoft.com/office/drawing/2014/main" id="{11DE93B6-CE7F-2B32-9F90-5C84BDA5D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4" name="Freeform 32">
                <a:extLst>
                  <a:ext uri="{FF2B5EF4-FFF2-40B4-BE49-F238E27FC236}">
                    <a16:creationId xmlns:a16="http://schemas.microsoft.com/office/drawing/2014/main" id="{02616A99-335D-FF8D-78EC-C7C2DA77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5" name="Freeform 33">
                <a:extLst>
                  <a:ext uri="{FF2B5EF4-FFF2-40B4-BE49-F238E27FC236}">
                    <a16:creationId xmlns:a16="http://schemas.microsoft.com/office/drawing/2014/main" id="{5A7548D1-27C5-0270-E12F-9E68003DE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6" name="Freeform 34">
                <a:extLst>
                  <a:ext uri="{FF2B5EF4-FFF2-40B4-BE49-F238E27FC236}">
                    <a16:creationId xmlns:a16="http://schemas.microsoft.com/office/drawing/2014/main" id="{19BCD97E-C3ED-57FF-BCA6-267CF3537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7" name="Freeform 35">
                <a:extLst>
                  <a:ext uri="{FF2B5EF4-FFF2-40B4-BE49-F238E27FC236}">
                    <a16:creationId xmlns:a16="http://schemas.microsoft.com/office/drawing/2014/main" id="{9749517A-D086-D3EC-0F89-552D9C85B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8" name="Freeform 36">
                <a:extLst>
                  <a:ext uri="{FF2B5EF4-FFF2-40B4-BE49-F238E27FC236}">
                    <a16:creationId xmlns:a16="http://schemas.microsoft.com/office/drawing/2014/main" id="{0D9C85A7-12A0-A23A-522E-2F5715FC8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9" name="Freeform 37">
                <a:extLst>
                  <a:ext uri="{FF2B5EF4-FFF2-40B4-BE49-F238E27FC236}">
                    <a16:creationId xmlns:a16="http://schemas.microsoft.com/office/drawing/2014/main" id="{3CA72995-3FB2-DFE1-309F-37C77980D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0" name="Freeform 38">
                <a:extLst>
                  <a:ext uri="{FF2B5EF4-FFF2-40B4-BE49-F238E27FC236}">
                    <a16:creationId xmlns:a16="http://schemas.microsoft.com/office/drawing/2014/main" id="{F09FCC49-91D4-A531-34E7-CA07BD056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1" name="Freeform 39">
                <a:extLst>
                  <a:ext uri="{FF2B5EF4-FFF2-40B4-BE49-F238E27FC236}">
                    <a16:creationId xmlns:a16="http://schemas.microsoft.com/office/drawing/2014/main" id="{D64EF53E-71F9-4DE9-15E0-992A1FD7E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2" name="Freeform 40">
                <a:extLst>
                  <a:ext uri="{FF2B5EF4-FFF2-40B4-BE49-F238E27FC236}">
                    <a16:creationId xmlns:a16="http://schemas.microsoft.com/office/drawing/2014/main" id="{F3871ACA-9D56-A405-7180-EE4394921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3" name="Freeform 41">
                <a:extLst>
                  <a:ext uri="{FF2B5EF4-FFF2-40B4-BE49-F238E27FC236}">
                    <a16:creationId xmlns:a16="http://schemas.microsoft.com/office/drawing/2014/main" id="{0194BD1B-B76B-038A-0496-62983E75B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4" name="Freeform 42">
                <a:extLst>
                  <a:ext uri="{FF2B5EF4-FFF2-40B4-BE49-F238E27FC236}">
                    <a16:creationId xmlns:a16="http://schemas.microsoft.com/office/drawing/2014/main" id="{CA819EAB-43BB-1FA5-F583-BFF1D86EC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5" name="Freeform 43">
                <a:extLst>
                  <a:ext uri="{FF2B5EF4-FFF2-40B4-BE49-F238E27FC236}">
                    <a16:creationId xmlns:a16="http://schemas.microsoft.com/office/drawing/2014/main" id="{5E044B5D-A88F-A3AA-231C-67ADBD075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6" name="Freeform 44">
                <a:extLst>
                  <a:ext uri="{FF2B5EF4-FFF2-40B4-BE49-F238E27FC236}">
                    <a16:creationId xmlns:a16="http://schemas.microsoft.com/office/drawing/2014/main" id="{B760A355-C112-31C2-DCCF-9C2044530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7" name="Freeform 45">
                <a:extLst>
                  <a:ext uri="{FF2B5EF4-FFF2-40B4-BE49-F238E27FC236}">
                    <a16:creationId xmlns:a16="http://schemas.microsoft.com/office/drawing/2014/main" id="{C132545D-3164-5029-AF84-3A3CF7235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8" name="Freeform 46">
                <a:extLst>
                  <a:ext uri="{FF2B5EF4-FFF2-40B4-BE49-F238E27FC236}">
                    <a16:creationId xmlns:a16="http://schemas.microsoft.com/office/drawing/2014/main" id="{97B1D53C-D882-DE6B-3953-4CCB7E3A2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80" name="文本框 479">
            <a:extLst>
              <a:ext uri="{FF2B5EF4-FFF2-40B4-BE49-F238E27FC236}">
                <a16:creationId xmlns:a16="http://schemas.microsoft.com/office/drawing/2014/main" id="{4FB2C02E-B2DF-E0DD-941D-F596416277ED}"/>
              </a:ext>
            </a:extLst>
          </p:cNvPr>
          <p:cNvSpPr txBox="1"/>
          <p:nvPr/>
        </p:nvSpPr>
        <p:spPr>
          <a:xfrm>
            <a:off x="5366654" y="1696679"/>
            <a:ext cx="1444399" cy="513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grpSp>
        <p:nvGrpSpPr>
          <p:cNvPr id="481" name="组合 480">
            <a:extLst>
              <a:ext uri="{FF2B5EF4-FFF2-40B4-BE49-F238E27FC236}">
                <a16:creationId xmlns:a16="http://schemas.microsoft.com/office/drawing/2014/main" id="{05EC2867-FF95-B622-575C-67455A468919}"/>
              </a:ext>
            </a:extLst>
          </p:cNvPr>
          <p:cNvGrpSpPr/>
          <p:nvPr/>
        </p:nvGrpSpPr>
        <p:grpSpPr>
          <a:xfrm>
            <a:off x="7154706" y="1528376"/>
            <a:ext cx="1871263" cy="808212"/>
            <a:chOff x="749903" y="1674857"/>
            <a:chExt cx="1267166" cy="547298"/>
          </a:xfrm>
        </p:grpSpPr>
        <p:grpSp>
          <p:nvGrpSpPr>
            <p:cNvPr id="482" name="组合 481">
              <a:extLst>
                <a:ext uri="{FF2B5EF4-FFF2-40B4-BE49-F238E27FC236}">
                  <a16:creationId xmlns:a16="http://schemas.microsoft.com/office/drawing/2014/main" id="{149B117E-0785-BB9A-DB67-93533792BC8D}"/>
                </a:ext>
              </a:extLst>
            </p:cNvPr>
            <p:cNvGrpSpPr/>
            <p:nvPr/>
          </p:nvGrpSpPr>
          <p:grpSpPr>
            <a:xfrm rot="20880000">
              <a:off x="749903" y="1674858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505" name="Freeform 26">
                <a:extLst>
                  <a:ext uri="{FF2B5EF4-FFF2-40B4-BE49-F238E27FC236}">
                    <a16:creationId xmlns:a16="http://schemas.microsoft.com/office/drawing/2014/main" id="{628F74E7-F5DB-48BF-AA3B-5DBE5F60F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6" name="Freeform 27">
                <a:extLst>
                  <a:ext uri="{FF2B5EF4-FFF2-40B4-BE49-F238E27FC236}">
                    <a16:creationId xmlns:a16="http://schemas.microsoft.com/office/drawing/2014/main" id="{98C64A14-1985-2E47-5446-831F6A3E4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7" name="Freeform 28">
                <a:extLst>
                  <a:ext uri="{FF2B5EF4-FFF2-40B4-BE49-F238E27FC236}">
                    <a16:creationId xmlns:a16="http://schemas.microsoft.com/office/drawing/2014/main" id="{6E3DEE80-88F2-6193-829F-BA78EA58D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8" name="Freeform 29">
                <a:extLst>
                  <a:ext uri="{FF2B5EF4-FFF2-40B4-BE49-F238E27FC236}">
                    <a16:creationId xmlns:a16="http://schemas.microsoft.com/office/drawing/2014/main" id="{B074E011-313C-67EE-6658-C9D52DC82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9" name="Freeform 30">
                <a:extLst>
                  <a:ext uri="{FF2B5EF4-FFF2-40B4-BE49-F238E27FC236}">
                    <a16:creationId xmlns:a16="http://schemas.microsoft.com/office/drawing/2014/main" id="{17056C70-09C8-8C6D-9BA6-6E36239AA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0" name="Freeform 31">
                <a:extLst>
                  <a:ext uri="{FF2B5EF4-FFF2-40B4-BE49-F238E27FC236}">
                    <a16:creationId xmlns:a16="http://schemas.microsoft.com/office/drawing/2014/main" id="{671E93D1-33FA-0158-D7ED-60B9AB002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1" name="Freeform 32">
                <a:extLst>
                  <a:ext uri="{FF2B5EF4-FFF2-40B4-BE49-F238E27FC236}">
                    <a16:creationId xmlns:a16="http://schemas.microsoft.com/office/drawing/2014/main" id="{BE4558BA-4055-9F17-2A7B-1537F6E0C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2" name="Freeform 33">
                <a:extLst>
                  <a:ext uri="{FF2B5EF4-FFF2-40B4-BE49-F238E27FC236}">
                    <a16:creationId xmlns:a16="http://schemas.microsoft.com/office/drawing/2014/main" id="{9CFB21C3-9E80-A309-B232-7720BC5C8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3" name="Freeform 34">
                <a:extLst>
                  <a:ext uri="{FF2B5EF4-FFF2-40B4-BE49-F238E27FC236}">
                    <a16:creationId xmlns:a16="http://schemas.microsoft.com/office/drawing/2014/main" id="{C104D77E-25D1-9555-837A-6C7D8F330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4" name="Freeform 35">
                <a:extLst>
                  <a:ext uri="{FF2B5EF4-FFF2-40B4-BE49-F238E27FC236}">
                    <a16:creationId xmlns:a16="http://schemas.microsoft.com/office/drawing/2014/main" id="{10971E9E-FF6A-8F3F-0668-B09D8B911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5" name="Freeform 36">
                <a:extLst>
                  <a:ext uri="{FF2B5EF4-FFF2-40B4-BE49-F238E27FC236}">
                    <a16:creationId xmlns:a16="http://schemas.microsoft.com/office/drawing/2014/main" id="{ACE362F1-FA77-66F4-7F91-64FBC1192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6" name="Freeform 37">
                <a:extLst>
                  <a:ext uri="{FF2B5EF4-FFF2-40B4-BE49-F238E27FC236}">
                    <a16:creationId xmlns:a16="http://schemas.microsoft.com/office/drawing/2014/main" id="{DAE6B633-1526-B0EF-D493-B58983CDE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7" name="Freeform 38">
                <a:extLst>
                  <a:ext uri="{FF2B5EF4-FFF2-40B4-BE49-F238E27FC236}">
                    <a16:creationId xmlns:a16="http://schemas.microsoft.com/office/drawing/2014/main" id="{9F4262A4-3421-C471-F09C-693797FB0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8" name="Freeform 39">
                <a:extLst>
                  <a:ext uri="{FF2B5EF4-FFF2-40B4-BE49-F238E27FC236}">
                    <a16:creationId xmlns:a16="http://schemas.microsoft.com/office/drawing/2014/main" id="{F7E5F092-1B19-7041-1F42-D68AA0653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9" name="Freeform 40">
                <a:extLst>
                  <a:ext uri="{FF2B5EF4-FFF2-40B4-BE49-F238E27FC236}">
                    <a16:creationId xmlns:a16="http://schemas.microsoft.com/office/drawing/2014/main" id="{B8395918-4A96-DCD9-F5D4-6454DC5B2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0" name="Freeform 41">
                <a:extLst>
                  <a:ext uri="{FF2B5EF4-FFF2-40B4-BE49-F238E27FC236}">
                    <a16:creationId xmlns:a16="http://schemas.microsoft.com/office/drawing/2014/main" id="{CDDBCEE0-6BB3-2F56-502C-EDAB2F298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1" name="Freeform 42">
                <a:extLst>
                  <a:ext uri="{FF2B5EF4-FFF2-40B4-BE49-F238E27FC236}">
                    <a16:creationId xmlns:a16="http://schemas.microsoft.com/office/drawing/2014/main" id="{4484F8F2-F4B1-37B5-0240-55CA68D24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2" name="Freeform 43">
                <a:extLst>
                  <a:ext uri="{FF2B5EF4-FFF2-40B4-BE49-F238E27FC236}">
                    <a16:creationId xmlns:a16="http://schemas.microsoft.com/office/drawing/2014/main" id="{69102F16-8A1E-51D8-617E-E816B440F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3" name="Freeform 44">
                <a:extLst>
                  <a:ext uri="{FF2B5EF4-FFF2-40B4-BE49-F238E27FC236}">
                    <a16:creationId xmlns:a16="http://schemas.microsoft.com/office/drawing/2014/main" id="{FB3521DA-EDD4-6678-55FB-B95338C6C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4" name="Freeform 45">
                <a:extLst>
                  <a:ext uri="{FF2B5EF4-FFF2-40B4-BE49-F238E27FC236}">
                    <a16:creationId xmlns:a16="http://schemas.microsoft.com/office/drawing/2014/main" id="{1D1F1837-DE3E-F1FB-41C9-78CB10898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5" name="Freeform 46">
                <a:extLst>
                  <a:ext uri="{FF2B5EF4-FFF2-40B4-BE49-F238E27FC236}">
                    <a16:creationId xmlns:a16="http://schemas.microsoft.com/office/drawing/2014/main" id="{C48780E2-302B-2729-C26D-4CEA202CE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83" name="组合 482">
              <a:extLst>
                <a:ext uri="{FF2B5EF4-FFF2-40B4-BE49-F238E27FC236}">
                  <a16:creationId xmlns:a16="http://schemas.microsoft.com/office/drawing/2014/main" id="{6E9BEAA0-4DAE-E9B7-856F-14525C21C809}"/>
                </a:ext>
              </a:extLst>
            </p:cNvPr>
            <p:cNvGrpSpPr/>
            <p:nvPr/>
          </p:nvGrpSpPr>
          <p:grpSpPr>
            <a:xfrm rot="720000" flipH="1">
              <a:off x="1681479" y="1674857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484" name="Freeform 26">
                <a:extLst>
                  <a:ext uri="{FF2B5EF4-FFF2-40B4-BE49-F238E27FC236}">
                    <a16:creationId xmlns:a16="http://schemas.microsoft.com/office/drawing/2014/main" id="{EA543A6D-22CE-30BB-4BC3-902B16601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5" name="Freeform 27">
                <a:extLst>
                  <a:ext uri="{FF2B5EF4-FFF2-40B4-BE49-F238E27FC236}">
                    <a16:creationId xmlns:a16="http://schemas.microsoft.com/office/drawing/2014/main" id="{65212BB5-B1E9-1426-06FF-A6DF8EDF8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6" name="Freeform 28">
                <a:extLst>
                  <a:ext uri="{FF2B5EF4-FFF2-40B4-BE49-F238E27FC236}">
                    <a16:creationId xmlns:a16="http://schemas.microsoft.com/office/drawing/2014/main" id="{2853B16C-1DF9-CD18-A68D-8B30F04F5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7" name="Freeform 29">
                <a:extLst>
                  <a:ext uri="{FF2B5EF4-FFF2-40B4-BE49-F238E27FC236}">
                    <a16:creationId xmlns:a16="http://schemas.microsoft.com/office/drawing/2014/main" id="{AC9FBCF7-2044-52D5-D953-9326203B0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8" name="Freeform 30">
                <a:extLst>
                  <a:ext uri="{FF2B5EF4-FFF2-40B4-BE49-F238E27FC236}">
                    <a16:creationId xmlns:a16="http://schemas.microsoft.com/office/drawing/2014/main" id="{05EE4B92-C530-9FC6-A207-6A598F6E5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9" name="Freeform 31">
                <a:extLst>
                  <a:ext uri="{FF2B5EF4-FFF2-40B4-BE49-F238E27FC236}">
                    <a16:creationId xmlns:a16="http://schemas.microsoft.com/office/drawing/2014/main" id="{6C2DD085-0F2A-815A-1149-3A5D8252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0" name="Freeform 32">
                <a:extLst>
                  <a:ext uri="{FF2B5EF4-FFF2-40B4-BE49-F238E27FC236}">
                    <a16:creationId xmlns:a16="http://schemas.microsoft.com/office/drawing/2014/main" id="{A6F8AEC4-2A30-4237-220F-3263E0BC0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1" name="Freeform 33">
                <a:extLst>
                  <a:ext uri="{FF2B5EF4-FFF2-40B4-BE49-F238E27FC236}">
                    <a16:creationId xmlns:a16="http://schemas.microsoft.com/office/drawing/2014/main" id="{67FD8455-04E4-8B87-6882-9CE0C1959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2" name="Freeform 34">
                <a:extLst>
                  <a:ext uri="{FF2B5EF4-FFF2-40B4-BE49-F238E27FC236}">
                    <a16:creationId xmlns:a16="http://schemas.microsoft.com/office/drawing/2014/main" id="{19D2A20F-330A-7F9A-A4E5-E6E231357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3" name="Freeform 35">
                <a:extLst>
                  <a:ext uri="{FF2B5EF4-FFF2-40B4-BE49-F238E27FC236}">
                    <a16:creationId xmlns:a16="http://schemas.microsoft.com/office/drawing/2014/main" id="{4AF97287-7153-B03D-983E-63C84281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4" name="Freeform 36">
                <a:extLst>
                  <a:ext uri="{FF2B5EF4-FFF2-40B4-BE49-F238E27FC236}">
                    <a16:creationId xmlns:a16="http://schemas.microsoft.com/office/drawing/2014/main" id="{A5ADDB22-DA87-DBDE-FC77-5DCC2D43D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5" name="Freeform 37">
                <a:extLst>
                  <a:ext uri="{FF2B5EF4-FFF2-40B4-BE49-F238E27FC236}">
                    <a16:creationId xmlns:a16="http://schemas.microsoft.com/office/drawing/2014/main" id="{14C7C4DD-E956-C360-BBA0-E9A898BA1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6" name="Freeform 38">
                <a:extLst>
                  <a:ext uri="{FF2B5EF4-FFF2-40B4-BE49-F238E27FC236}">
                    <a16:creationId xmlns:a16="http://schemas.microsoft.com/office/drawing/2014/main" id="{D1F2A075-EBF5-FE6A-FF89-F036298F4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7" name="Freeform 39">
                <a:extLst>
                  <a:ext uri="{FF2B5EF4-FFF2-40B4-BE49-F238E27FC236}">
                    <a16:creationId xmlns:a16="http://schemas.microsoft.com/office/drawing/2014/main" id="{619E1545-8775-D903-8FE3-D3EF699B8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30E09638-34E8-038D-E7E5-560C6D373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94316ACA-1DD1-342C-901B-3C036B809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C9CBE880-B2A5-43CC-A6B8-4E8BC0732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B3A77E98-BC8F-7B85-C87D-48C9CD7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A3F45292-2DBD-9754-2A0B-43BD32682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3" name="Freeform 45">
                <a:extLst>
                  <a:ext uri="{FF2B5EF4-FFF2-40B4-BE49-F238E27FC236}">
                    <a16:creationId xmlns:a16="http://schemas.microsoft.com/office/drawing/2014/main" id="{FE2932C1-CA52-D73F-D335-72F0C9C9F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4" name="Freeform 46">
                <a:extLst>
                  <a:ext uri="{FF2B5EF4-FFF2-40B4-BE49-F238E27FC236}">
                    <a16:creationId xmlns:a16="http://schemas.microsoft.com/office/drawing/2014/main" id="{5CF10083-E703-DBC8-8048-19D569076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26" name="文本框 525">
            <a:extLst>
              <a:ext uri="{FF2B5EF4-FFF2-40B4-BE49-F238E27FC236}">
                <a16:creationId xmlns:a16="http://schemas.microsoft.com/office/drawing/2014/main" id="{A0A486AD-50B3-AACF-E444-BCC695DC6F02}"/>
              </a:ext>
            </a:extLst>
          </p:cNvPr>
          <p:cNvSpPr txBox="1"/>
          <p:nvPr/>
        </p:nvSpPr>
        <p:spPr>
          <a:xfrm>
            <a:off x="7360992" y="1696679"/>
            <a:ext cx="1444399" cy="513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  <p:grpSp>
        <p:nvGrpSpPr>
          <p:cNvPr id="527" name="组合 526">
            <a:extLst>
              <a:ext uri="{FF2B5EF4-FFF2-40B4-BE49-F238E27FC236}">
                <a16:creationId xmlns:a16="http://schemas.microsoft.com/office/drawing/2014/main" id="{982CF85B-DB1D-1CE2-6AFD-86C909D85650}"/>
              </a:ext>
            </a:extLst>
          </p:cNvPr>
          <p:cNvGrpSpPr/>
          <p:nvPr/>
        </p:nvGrpSpPr>
        <p:grpSpPr>
          <a:xfrm>
            <a:off x="9149044" y="1528376"/>
            <a:ext cx="1871263" cy="808212"/>
            <a:chOff x="749903" y="1674857"/>
            <a:chExt cx="1267166" cy="547298"/>
          </a:xfrm>
        </p:grpSpPr>
        <p:grpSp>
          <p:nvGrpSpPr>
            <p:cNvPr id="528" name="组合 527">
              <a:extLst>
                <a:ext uri="{FF2B5EF4-FFF2-40B4-BE49-F238E27FC236}">
                  <a16:creationId xmlns:a16="http://schemas.microsoft.com/office/drawing/2014/main" id="{08361224-846F-499A-C1C2-3F631DF4364A}"/>
                </a:ext>
              </a:extLst>
            </p:cNvPr>
            <p:cNvGrpSpPr/>
            <p:nvPr/>
          </p:nvGrpSpPr>
          <p:grpSpPr>
            <a:xfrm rot="20880000">
              <a:off x="749903" y="1674858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551" name="Freeform 26">
                <a:extLst>
                  <a:ext uri="{FF2B5EF4-FFF2-40B4-BE49-F238E27FC236}">
                    <a16:creationId xmlns:a16="http://schemas.microsoft.com/office/drawing/2014/main" id="{97ADAC0F-6DD0-127E-D501-8C8746A8F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2" name="Freeform 27">
                <a:extLst>
                  <a:ext uri="{FF2B5EF4-FFF2-40B4-BE49-F238E27FC236}">
                    <a16:creationId xmlns:a16="http://schemas.microsoft.com/office/drawing/2014/main" id="{EBB47EFB-4D48-EC36-4665-D0A2EE259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3" name="Freeform 28">
                <a:extLst>
                  <a:ext uri="{FF2B5EF4-FFF2-40B4-BE49-F238E27FC236}">
                    <a16:creationId xmlns:a16="http://schemas.microsoft.com/office/drawing/2014/main" id="{CC668893-B7AD-569E-7AB4-057162CEE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4" name="Freeform 29">
                <a:extLst>
                  <a:ext uri="{FF2B5EF4-FFF2-40B4-BE49-F238E27FC236}">
                    <a16:creationId xmlns:a16="http://schemas.microsoft.com/office/drawing/2014/main" id="{C5788E21-7425-0927-9AB9-506C3AF45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5" name="Freeform 30">
                <a:extLst>
                  <a:ext uri="{FF2B5EF4-FFF2-40B4-BE49-F238E27FC236}">
                    <a16:creationId xmlns:a16="http://schemas.microsoft.com/office/drawing/2014/main" id="{12D8F0D2-087E-BFEF-4EDC-9B8C95E9C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6" name="Freeform 31">
                <a:extLst>
                  <a:ext uri="{FF2B5EF4-FFF2-40B4-BE49-F238E27FC236}">
                    <a16:creationId xmlns:a16="http://schemas.microsoft.com/office/drawing/2014/main" id="{413BCED4-A757-E610-9A3C-88F56FC70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7" name="Freeform 32">
                <a:extLst>
                  <a:ext uri="{FF2B5EF4-FFF2-40B4-BE49-F238E27FC236}">
                    <a16:creationId xmlns:a16="http://schemas.microsoft.com/office/drawing/2014/main" id="{412F8DD1-0693-BB4D-04D2-7179B4BC0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8" name="Freeform 33">
                <a:extLst>
                  <a:ext uri="{FF2B5EF4-FFF2-40B4-BE49-F238E27FC236}">
                    <a16:creationId xmlns:a16="http://schemas.microsoft.com/office/drawing/2014/main" id="{AE5864B1-0024-6268-57EC-8553F87D2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9" name="Freeform 34">
                <a:extLst>
                  <a:ext uri="{FF2B5EF4-FFF2-40B4-BE49-F238E27FC236}">
                    <a16:creationId xmlns:a16="http://schemas.microsoft.com/office/drawing/2014/main" id="{95BC75A0-9D68-BB9B-B306-03228207A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0" name="Freeform 35">
                <a:extLst>
                  <a:ext uri="{FF2B5EF4-FFF2-40B4-BE49-F238E27FC236}">
                    <a16:creationId xmlns:a16="http://schemas.microsoft.com/office/drawing/2014/main" id="{C86FD908-51CB-1A2D-C0C4-3C7D9A120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1" name="Freeform 36">
                <a:extLst>
                  <a:ext uri="{FF2B5EF4-FFF2-40B4-BE49-F238E27FC236}">
                    <a16:creationId xmlns:a16="http://schemas.microsoft.com/office/drawing/2014/main" id="{DE52EEB1-95F2-2033-E0C9-B865E497C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2" name="Freeform 37">
                <a:extLst>
                  <a:ext uri="{FF2B5EF4-FFF2-40B4-BE49-F238E27FC236}">
                    <a16:creationId xmlns:a16="http://schemas.microsoft.com/office/drawing/2014/main" id="{009D9769-B766-541A-CED6-DC154C88D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3" name="Freeform 38">
                <a:extLst>
                  <a:ext uri="{FF2B5EF4-FFF2-40B4-BE49-F238E27FC236}">
                    <a16:creationId xmlns:a16="http://schemas.microsoft.com/office/drawing/2014/main" id="{5C88C3A6-838E-CCC2-DEBE-75C5EC614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4" name="Freeform 39">
                <a:extLst>
                  <a:ext uri="{FF2B5EF4-FFF2-40B4-BE49-F238E27FC236}">
                    <a16:creationId xmlns:a16="http://schemas.microsoft.com/office/drawing/2014/main" id="{74F1C98C-2FCB-9D66-F5FE-279F7CBC8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5" name="Freeform 40">
                <a:extLst>
                  <a:ext uri="{FF2B5EF4-FFF2-40B4-BE49-F238E27FC236}">
                    <a16:creationId xmlns:a16="http://schemas.microsoft.com/office/drawing/2014/main" id="{C3C42B2F-8682-882E-1C14-09E6F1809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6" name="Freeform 41">
                <a:extLst>
                  <a:ext uri="{FF2B5EF4-FFF2-40B4-BE49-F238E27FC236}">
                    <a16:creationId xmlns:a16="http://schemas.microsoft.com/office/drawing/2014/main" id="{103828BE-5070-5853-B1A5-722DC6F3E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7" name="Freeform 42">
                <a:extLst>
                  <a:ext uri="{FF2B5EF4-FFF2-40B4-BE49-F238E27FC236}">
                    <a16:creationId xmlns:a16="http://schemas.microsoft.com/office/drawing/2014/main" id="{7459CAC4-1BD2-D20A-60FC-19B723B87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8" name="Freeform 43">
                <a:extLst>
                  <a:ext uri="{FF2B5EF4-FFF2-40B4-BE49-F238E27FC236}">
                    <a16:creationId xmlns:a16="http://schemas.microsoft.com/office/drawing/2014/main" id="{30AA4424-4F30-74F2-B1B9-5D0CE5DD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9" name="Freeform 44">
                <a:extLst>
                  <a:ext uri="{FF2B5EF4-FFF2-40B4-BE49-F238E27FC236}">
                    <a16:creationId xmlns:a16="http://schemas.microsoft.com/office/drawing/2014/main" id="{79FB0242-0941-0E41-4F6B-FF38EC234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0" name="Freeform 45">
                <a:extLst>
                  <a:ext uri="{FF2B5EF4-FFF2-40B4-BE49-F238E27FC236}">
                    <a16:creationId xmlns:a16="http://schemas.microsoft.com/office/drawing/2014/main" id="{BBA1D038-244E-A829-5DE3-1C050E7CF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1" name="Freeform 46">
                <a:extLst>
                  <a:ext uri="{FF2B5EF4-FFF2-40B4-BE49-F238E27FC236}">
                    <a16:creationId xmlns:a16="http://schemas.microsoft.com/office/drawing/2014/main" id="{A0421F12-0C46-2263-0A59-DCD968DEA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29" name="组合 528">
              <a:extLst>
                <a:ext uri="{FF2B5EF4-FFF2-40B4-BE49-F238E27FC236}">
                  <a16:creationId xmlns:a16="http://schemas.microsoft.com/office/drawing/2014/main" id="{4953BFD9-95AD-3619-9CB3-E523EF2439AF}"/>
                </a:ext>
              </a:extLst>
            </p:cNvPr>
            <p:cNvGrpSpPr/>
            <p:nvPr/>
          </p:nvGrpSpPr>
          <p:grpSpPr>
            <a:xfrm rot="720000" flipH="1">
              <a:off x="1681479" y="1674857"/>
              <a:ext cx="335590" cy="547297"/>
              <a:chOff x="7910081" y="3664585"/>
              <a:chExt cx="1065125" cy="1873650"/>
            </a:xfrm>
            <a:gradFill flip="none"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  <a:tileRect/>
            </a:gradFill>
          </p:grpSpPr>
          <p:sp>
            <p:nvSpPr>
              <p:cNvPr id="530" name="Freeform 26">
                <a:extLst>
                  <a:ext uri="{FF2B5EF4-FFF2-40B4-BE49-F238E27FC236}">
                    <a16:creationId xmlns:a16="http://schemas.microsoft.com/office/drawing/2014/main" id="{DB364A37-E633-D48B-0DA9-3A098AC98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8150" y="5313106"/>
                <a:ext cx="302593" cy="96829"/>
              </a:xfrm>
              <a:custGeom>
                <a:avLst/>
                <a:gdLst>
                  <a:gd name="T0" fmla="*/ 36 w 125"/>
                  <a:gd name="T1" fmla="*/ 40 h 40"/>
                  <a:gd name="T2" fmla="*/ 125 w 125"/>
                  <a:gd name="T3" fmla="*/ 28 h 40"/>
                  <a:gd name="T4" fmla="*/ 89 w 125"/>
                  <a:gd name="T5" fmla="*/ 0 h 40"/>
                  <a:gd name="T6" fmla="*/ 0 w 125"/>
                  <a:gd name="T7" fmla="*/ 9 h 40"/>
                  <a:gd name="T8" fmla="*/ 36 w 12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36" y="40"/>
                    </a:moveTo>
                    <a:lnTo>
                      <a:pt x="125" y="28"/>
                    </a:lnTo>
                    <a:lnTo>
                      <a:pt x="89" y="0"/>
                    </a:lnTo>
                    <a:lnTo>
                      <a:pt x="0" y="9"/>
                    </a:lnTo>
                    <a:lnTo>
                      <a:pt x="36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1" name="Freeform 27">
                <a:extLst>
                  <a:ext uri="{FF2B5EF4-FFF2-40B4-BE49-F238E27FC236}">
                    <a16:creationId xmlns:a16="http://schemas.microsoft.com/office/drawing/2014/main" id="{0D0F2D04-24FD-F5AE-F3EB-D1C9CF04D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278" y="5068611"/>
                <a:ext cx="99251" cy="283227"/>
              </a:xfrm>
              <a:custGeom>
                <a:avLst/>
                <a:gdLst>
                  <a:gd name="T0" fmla="*/ 36 w 41"/>
                  <a:gd name="T1" fmla="*/ 29 h 117"/>
                  <a:gd name="T2" fmla="*/ 41 w 41"/>
                  <a:gd name="T3" fmla="*/ 117 h 117"/>
                  <a:gd name="T4" fmla="*/ 5 w 41"/>
                  <a:gd name="T5" fmla="*/ 86 h 117"/>
                  <a:gd name="T6" fmla="*/ 0 w 41"/>
                  <a:gd name="T7" fmla="*/ 0 h 117"/>
                  <a:gd name="T8" fmla="*/ 36 w 41"/>
                  <a:gd name="T9" fmla="*/ 2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17">
                    <a:moveTo>
                      <a:pt x="36" y="29"/>
                    </a:moveTo>
                    <a:lnTo>
                      <a:pt x="41" y="117"/>
                    </a:lnTo>
                    <a:lnTo>
                      <a:pt x="5" y="86"/>
                    </a:lnTo>
                    <a:lnTo>
                      <a:pt x="0" y="0"/>
                    </a:lnTo>
                    <a:lnTo>
                      <a:pt x="36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2" name="Freeform 28">
                <a:extLst>
                  <a:ext uri="{FF2B5EF4-FFF2-40B4-BE49-F238E27FC236}">
                    <a16:creationId xmlns:a16="http://schemas.microsoft.com/office/drawing/2014/main" id="{8B01602C-5F0B-DEA3-6F95-71CB770B8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167" y="5150916"/>
                <a:ext cx="283227" cy="108934"/>
              </a:xfrm>
              <a:custGeom>
                <a:avLst/>
                <a:gdLst>
                  <a:gd name="T0" fmla="*/ 31 w 117"/>
                  <a:gd name="T1" fmla="*/ 35 h 45"/>
                  <a:gd name="T2" fmla="*/ 117 w 117"/>
                  <a:gd name="T3" fmla="*/ 45 h 45"/>
                  <a:gd name="T4" fmla="*/ 88 w 117"/>
                  <a:gd name="T5" fmla="*/ 9 h 45"/>
                  <a:gd name="T6" fmla="*/ 0 w 117"/>
                  <a:gd name="T7" fmla="*/ 0 h 45"/>
                  <a:gd name="T8" fmla="*/ 31 w 117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5">
                    <a:moveTo>
                      <a:pt x="31" y="35"/>
                    </a:moveTo>
                    <a:lnTo>
                      <a:pt x="117" y="45"/>
                    </a:lnTo>
                    <a:lnTo>
                      <a:pt x="88" y="9"/>
                    </a:lnTo>
                    <a:lnTo>
                      <a:pt x="0" y="0"/>
                    </a:lnTo>
                    <a:lnTo>
                      <a:pt x="3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3" name="Freeform 29">
                <a:extLst>
                  <a:ext uri="{FF2B5EF4-FFF2-40B4-BE49-F238E27FC236}">
                    <a16:creationId xmlns:a16="http://schemas.microsoft.com/office/drawing/2014/main" id="{B217922E-5F95-EA90-94D6-A9DA5960A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504" y="4935471"/>
                <a:ext cx="96830" cy="295330"/>
              </a:xfrm>
              <a:custGeom>
                <a:avLst/>
                <a:gdLst>
                  <a:gd name="T0" fmla="*/ 40 w 40"/>
                  <a:gd name="T1" fmla="*/ 36 h 122"/>
                  <a:gd name="T2" fmla="*/ 28 w 40"/>
                  <a:gd name="T3" fmla="*/ 122 h 122"/>
                  <a:gd name="T4" fmla="*/ 0 w 40"/>
                  <a:gd name="T5" fmla="*/ 86 h 122"/>
                  <a:gd name="T6" fmla="*/ 12 w 40"/>
                  <a:gd name="T7" fmla="*/ 0 h 122"/>
                  <a:gd name="T8" fmla="*/ 40 w 40"/>
                  <a:gd name="T9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2">
                    <a:moveTo>
                      <a:pt x="40" y="36"/>
                    </a:moveTo>
                    <a:lnTo>
                      <a:pt x="28" y="122"/>
                    </a:lnTo>
                    <a:lnTo>
                      <a:pt x="0" y="86"/>
                    </a:lnTo>
                    <a:lnTo>
                      <a:pt x="12" y="0"/>
                    </a:ln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4" name="Freeform 30">
                <a:extLst>
                  <a:ext uri="{FF2B5EF4-FFF2-40B4-BE49-F238E27FC236}">
                    <a16:creationId xmlns:a16="http://schemas.microsoft.com/office/drawing/2014/main" id="{B4CBD0FB-CE08-097D-6708-62D36D3D8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8179" y="4940313"/>
                <a:ext cx="246915" cy="162190"/>
              </a:xfrm>
              <a:custGeom>
                <a:avLst/>
                <a:gdLst>
                  <a:gd name="T0" fmla="*/ 19 w 102"/>
                  <a:gd name="T1" fmla="*/ 41 h 67"/>
                  <a:gd name="T2" fmla="*/ 102 w 102"/>
                  <a:gd name="T3" fmla="*/ 67 h 67"/>
                  <a:gd name="T4" fmla="*/ 83 w 102"/>
                  <a:gd name="T5" fmla="*/ 27 h 67"/>
                  <a:gd name="T6" fmla="*/ 0 w 102"/>
                  <a:gd name="T7" fmla="*/ 0 h 67"/>
                  <a:gd name="T8" fmla="*/ 19 w 102"/>
                  <a:gd name="T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7">
                    <a:moveTo>
                      <a:pt x="19" y="41"/>
                    </a:moveTo>
                    <a:lnTo>
                      <a:pt x="102" y="67"/>
                    </a:lnTo>
                    <a:lnTo>
                      <a:pt x="83" y="27"/>
                    </a:lnTo>
                    <a:lnTo>
                      <a:pt x="0" y="0"/>
                    </a:lnTo>
                    <a:lnTo>
                      <a:pt x="1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5" name="Freeform 31">
                <a:extLst>
                  <a:ext uri="{FF2B5EF4-FFF2-40B4-BE49-F238E27FC236}">
                    <a16:creationId xmlns:a16="http://schemas.microsoft.com/office/drawing/2014/main" id="{713AC6E6-3434-1B59-E9DA-10B807238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785386"/>
                <a:ext cx="121037" cy="300171"/>
              </a:xfrm>
              <a:custGeom>
                <a:avLst/>
                <a:gdLst>
                  <a:gd name="T0" fmla="*/ 50 w 50"/>
                  <a:gd name="T1" fmla="*/ 43 h 124"/>
                  <a:gd name="T2" fmla="*/ 21 w 50"/>
                  <a:gd name="T3" fmla="*/ 124 h 124"/>
                  <a:gd name="T4" fmla="*/ 0 w 50"/>
                  <a:gd name="T5" fmla="*/ 81 h 124"/>
                  <a:gd name="T6" fmla="*/ 31 w 50"/>
                  <a:gd name="T7" fmla="*/ 0 h 124"/>
                  <a:gd name="T8" fmla="*/ 50 w 50"/>
                  <a:gd name="T9" fmla="*/ 4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24">
                    <a:moveTo>
                      <a:pt x="50" y="43"/>
                    </a:moveTo>
                    <a:lnTo>
                      <a:pt x="21" y="124"/>
                    </a:lnTo>
                    <a:lnTo>
                      <a:pt x="0" y="81"/>
                    </a:lnTo>
                    <a:lnTo>
                      <a:pt x="31" y="0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6" name="Freeform 32">
                <a:extLst>
                  <a:ext uri="{FF2B5EF4-FFF2-40B4-BE49-F238E27FC236}">
                    <a16:creationId xmlns:a16="http://schemas.microsoft.com/office/drawing/2014/main" id="{DEB8AF40-08D6-AB00-62FC-DDA872F8D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922" y="4715184"/>
                <a:ext cx="215446" cy="215446"/>
              </a:xfrm>
              <a:custGeom>
                <a:avLst/>
                <a:gdLst>
                  <a:gd name="T0" fmla="*/ 12 w 89"/>
                  <a:gd name="T1" fmla="*/ 45 h 89"/>
                  <a:gd name="T2" fmla="*/ 89 w 89"/>
                  <a:gd name="T3" fmla="*/ 89 h 89"/>
                  <a:gd name="T4" fmla="*/ 77 w 89"/>
                  <a:gd name="T5" fmla="*/ 43 h 89"/>
                  <a:gd name="T6" fmla="*/ 0 w 89"/>
                  <a:gd name="T7" fmla="*/ 0 h 89"/>
                  <a:gd name="T8" fmla="*/ 12 w 89"/>
                  <a:gd name="T9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12" y="45"/>
                    </a:moveTo>
                    <a:lnTo>
                      <a:pt x="89" y="89"/>
                    </a:lnTo>
                    <a:lnTo>
                      <a:pt x="77" y="43"/>
                    </a:lnTo>
                    <a:lnTo>
                      <a:pt x="0" y="0"/>
                    </a:lnTo>
                    <a:lnTo>
                      <a:pt x="1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7" name="Freeform 33">
                <a:extLst>
                  <a:ext uri="{FF2B5EF4-FFF2-40B4-BE49-F238E27FC236}">
                    <a16:creationId xmlns:a16="http://schemas.microsoft.com/office/drawing/2014/main" id="{9C326DF3-D32E-1A2F-E6D4-94CB4AE9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052" y="4628037"/>
                <a:ext cx="140403" cy="290488"/>
              </a:xfrm>
              <a:custGeom>
                <a:avLst/>
                <a:gdLst>
                  <a:gd name="T0" fmla="*/ 58 w 58"/>
                  <a:gd name="T1" fmla="*/ 45 h 120"/>
                  <a:gd name="T2" fmla="*/ 12 w 58"/>
                  <a:gd name="T3" fmla="*/ 120 h 120"/>
                  <a:gd name="T4" fmla="*/ 0 w 58"/>
                  <a:gd name="T5" fmla="*/ 74 h 120"/>
                  <a:gd name="T6" fmla="*/ 46 w 58"/>
                  <a:gd name="T7" fmla="*/ 0 h 120"/>
                  <a:gd name="T8" fmla="*/ 58 w 58"/>
                  <a:gd name="T9" fmla="*/ 4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20">
                    <a:moveTo>
                      <a:pt x="58" y="45"/>
                    </a:moveTo>
                    <a:lnTo>
                      <a:pt x="12" y="120"/>
                    </a:lnTo>
                    <a:lnTo>
                      <a:pt x="0" y="74"/>
                    </a:lnTo>
                    <a:lnTo>
                      <a:pt x="46" y="0"/>
                    </a:lnTo>
                    <a:lnTo>
                      <a:pt x="5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8" name="Freeform 34">
                <a:extLst>
                  <a:ext uri="{FF2B5EF4-FFF2-40B4-BE49-F238E27FC236}">
                    <a16:creationId xmlns:a16="http://schemas.microsoft.com/office/drawing/2014/main" id="{D45194E0-82BD-91C2-A7DC-8978707F3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81" y="4482793"/>
                <a:ext cx="167032" cy="254178"/>
              </a:xfrm>
              <a:custGeom>
                <a:avLst/>
                <a:gdLst>
                  <a:gd name="T0" fmla="*/ 2 w 69"/>
                  <a:gd name="T1" fmla="*/ 48 h 105"/>
                  <a:gd name="T2" fmla="*/ 69 w 69"/>
                  <a:gd name="T3" fmla="*/ 105 h 105"/>
                  <a:gd name="T4" fmla="*/ 67 w 69"/>
                  <a:gd name="T5" fmla="*/ 58 h 105"/>
                  <a:gd name="T6" fmla="*/ 0 w 69"/>
                  <a:gd name="T7" fmla="*/ 0 h 105"/>
                  <a:gd name="T8" fmla="*/ 2 w 69"/>
                  <a:gd name="T9" fmla="*/ 4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05">
                    <a:moveTo>
                      <a:pt x="2" y="48"/>
                    </a:moveTo>
                    <a:lnTo>
                      <a:pt x="69" y="105"/>
                    </a:lnTo>
                    <a:lnTo>
                      <a:pt x="67" y="58"/>
                    </a:lnTo>
                    <a:lnTo>
                      <a:pt x="0" y="0"/>
                    </a:lnTo>
                    <a:lnTo>
                      <a:pt x="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9" name="Freeform 35">
                <a:extLst>
                  <a:ext uri="{FF2B5EF4-FFF2-40B4-BE49-F238E27FC236}">
                    <a16:creationId xmlns:a16="http://schemas.microsoft.com/office/drawing/2014/main" id="{60FA2FFA-7D1E-71F1-4557-44C4D7CF2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003" y="4465849"/>
                <a:ext cx="152507" cy="266281"/>
              </a:xfrm>
              <a:custGeom>
                <a:avLst/>
                <a:gdLst>
                  <a:gd name="T0" fmla="*/ 63 w 63"/>
                  <a:gd name="T1" fmla="*/ 48 h 110"/>
                  <a:gd name="T2" fmla="*/ 3 w 63"/>
                  <a:gd name="T3" fmla="*/ 110 h 110"/>
                  <a:gd name="T4" fmla="*/ 0 w 63"/>
                  <a:gd name="T5" fmla="*/ 65 h 110"/>
                  <a:gd name="T6" fmla="*/ 63 w 63"/>
                  <a:gd name="T7" fmla="*/ 0 h 110"/>
                  <a:gd name="T8" fmla="*/ 63 w 63"/>
                  <a:gd name="T9" fmla="*/ 4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0">
                    <a:moveTo>
                      <a:pt x="63" y="48"/>
                    </a:moveTo>
                    <a:lnTo>
                      <a:pt x="3" y="110"/>
                    </a:lnTo>
                    <a:lnTo>
                      <a:pt x="0" y="65"/>
                    </a:lnTo>
                    <a:lnTo>
                      <a:pt x="63" y="0"/>
                    </a:lnTo>
                    <a:lnTo>
                      <a:pt x="6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0" name="Freeform 36">
                <a:extLst>
                  <a:ext uri="{FF2B5EF4-FFF2-40B4-BE49-F238E27FC236}">
                    <a16:creationId xmlns:a16="http://schemas.microsoft.com/office/drawing/2014/main" id="{D86D85B4-C83B-870C-D069-AC42150D8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130" y="4257666"/>
                <a:ext cx="142824" cy="278385"/>
              </a:xfrm>
              <a:custGeom>
                <a:avLst/>
                <a:gdLst>
                  <a:gd name="T0" fmla="*/ 0 w 59"/>
                  <a:gd name="T1" fmla="*/ 45 h 115"/>
                  <a:gd name="T2" fmla="*/ 52 w 59"/>
                  <a:gd name="T3" fmla="*/ 115 h 115"/>
                  <a:gd name="T4" fmla="*/ 59 w 59"/>
                  <a:gd name="T5" fmla="*/ 69 h 115"/>
                  <a:gd name="T6" fmla="*/ 7 w 59"/>
                  <a:gd name="T7" fmla="*/ 0 h 115"/>
                  <a:gd name="T8" fmla="*/ 0 w 59"/>
                  <a:gd name="T9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5">
                    <a:moveTo>
                      <a:pt x="0" y="45"/>
                    </a:moveTo>
                    <a:lnTo>
                      <a:pt x="52" y="115"/>
                    </a:lnTo>
                    <a:lnTo>
                      <a:pt x="59" y="69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1" name="Freeform 37">
                <a:extLst>
                  <a:ext uri="{FF2B5EF4-FFF2-40B4-BE49-F238E27FC236}">
                    <a16:creationId xmlns:a16="http://schemas.microsoft.com/office/drawing/2014/main" id="{40C4FB17-989D-B947-4E86-4A2E0D7CA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162" y="4315763"/>
                <a:ext cx="196081" cy="229971"/>
              </a:xfrm>
              <a:custGeom>
                <a:avLst/>
                <a:gdLst>
                  <a:gd name="T0" fmla="*/ 72 w 81"/>
                  <a:gd name="T1" fmla="*/ 45 h 95"/>
                  <a:gd name="T2" fmla="*/ 0 w 81"/>
                  <a:gd name="T3" fmla="*/ 95 h 95"/>
                  <a:gd name="T4" fmla="*/ 7 w 81"/>
                  <a:gd name="T5" fmla="*/ 48 h 95"/>
                  <a:gd name="T6" fmla="*/ 81 w 81"/>
                  <a:gd name="T7" fmla="*/ 0 h 95"/>
                  <a:gd name="T8" fmla="*/ 72 w 81"/>
                  <a:gd name="T9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95">
                    <a:moveTo>
                      <a:pt x="72" y="45"/>
                    </a:moveTo>
                    <a:lnTo>
                      <a:pt x="0" y="95"/>
                    </a:lnTo>
                    <a:lnTo>
                      <a:pt x="7" y="48"/>
                    </a:lnTo>
                    <a:lnTo>
                      <a:pt x="81" y="0"/>
                    </a:lnTo>
                    <a:lnTo>
                      <a:pt x="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2" name="Freeform 38">
                <a:extLst>
                  <a:ext uri="{FF2B5EF4-FFF2-40B4-BE49-F238E27FC236}">
                    <a16:creationId xmlns:a16="http://schemas.microsoft.com/office/drawing/2014/main" id="{7E2638A6-282C-8190-2340-05697C340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6911" y="4042220"/>
                <a:ext cx="128300" cy="295330"/>
              </a:xfrm>
              <a:custGeom>
                <a:avLst/>
                <a:gdLst>
                  <a:gd name="T0" fmla="*/ 0 w 53"/>
                  <a:gd name="T1" fmla="*/ 43 h 122"/>
                  <a:gd name="T2" fmla="*/ 36 w 53"/>
                  <a:gd name="T3" fmla="*/ 122 h 122"/>
                  <a:gd name="T4" fmla="*/ 53 w 53"/>
                  <a:gd name="T5" fmla="*/ 79 h 122"/>
                  <a:gd name="T6" fmla="*/ 17 w 53"/>
                  <a:gd name="T7" fmla="*/ 0 h 122"/>
                  <a:gd name="T8" fmla="*/ 0 w 53"/>
                  <a:gd name="T9" fmla="*/ 4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22">
                    <a:moveTo>
                      <a:pt x="0" y="43"/>
                    </a:moveTo>
                    <a:lnTo>
                      <a:pt x="36" y="122"/>
                    </a:lnTo>
                    <a:lnTo>
                      <a:pt x="53" y="79"/>
                    </a:lnTo>
                    <a:lnTo>
                      <a:pt x="1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3" name="Freeform 39">
                <a:extLst>
                  <a:ext uri="{FF2B5EF4-FFF2-40B4-BE49-F238E27FC236}">
                    <a16:creationId xmlns:a16="http://schemas.microsoft.com/office/drawing/2014/main" id="{766E9E91-6EB5-1DC5-35B7-668FD8701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5210" y="4170519"/>
                <a:ext cx="237232" cy="183976"/>
              </a:xfrm>
              <a:custGeom>
                <a:avLst/>
                <a:gdLst>
                  <a:gd name="T0" fmla="*/ 81 w 98"/>
                  <a:gd name="T1" fmla="*/ 43 h 76"/>
                  <a:gd name="T2" fmla="*/ 0 w 98"/>
                  <a:gd name="T3" fmla="*/ 76 h 76"/>
                  <a:gd name="T4" fmla="*/ 17 w 98"/>
                  <a:gd name="T5" fmla="*/ 33 h 76"/>
                  <a:gd name="T6" fmla="*/ 98 w 98"/>
                  <a:gd name="T7" fmla="*/ 0 h 76"/>
                  <a:gd name="T8" fmla="*/ 81 w 98"/>
                  <a:gd name="T9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6">
                    <a:moveTo>
                      <a:pt x="81" y="43"/>
                    </a:moveTo>
                    <a:lnTo>
                      <a:pt x="0" y="76"/>
                    </a:lnTo>
                    <a:lnTo>
                      <a:pt x="17" y="33"/>
                    </a:lnTo>
                    <a:lnTo>
                      <a:pt x="98" y="0"/>
                    </a:lnTo>
                    <a:lnTo>
                      <a:pt x="8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4" name="Freeform 40">
                <a:extLst>
                  <a:ext uri="{FF2B5EF4-FFF2-40B4-BE49-F238E27FC236}">
                    <a16:creationId xmlns:a16="http://schemas.microsoft.com/office/drawing/2014/main" id="{C4616330-DE4C-76DA-BB81-AA717B101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265" y="3855824"/>
                <a:ext cx="108934" cy="297751"/>
              </a:xfrm>
              <a:custGeom>
                <a:avLst/>
                <a:gdLst>
                  <a:gd name="T0" fmla="*/ 0 w 45"/>
                  <a:gd name="T1" fmla="*/ 39 h 123"/>
                  <a:gd name="T2" fmla="*/ 19 w 45"/>
                  <a:gd name="T3" fmla="*/ 123 h 123"/>
                  <a:gd name="T4" fmla="*/ 45 w 45"/>
                  <a:gd name="T5" fmla="*/ 84 h 123"/>
                  <a:gd name="T6" fmla="*/ 26 w 45"/>
                  <a:gd name="T7" fmla="*/ 0 h 123"/>
                  <a:gd name="T8" fmla="*/ 0 w 45"/>
                  <a:gd name="T9" fmla="*/ 3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23">
                    <a:moveTo>
                      <a:pt x="0" y="39"/>
                    </a:moveTo>
                    <a:lnTo>
                      <a:pt x="19" y="123"/>
                    </a:lnTo>
                    <a:lnTo>
                      <a:pt x="45" y="84"/>
                    </a:lnTo>
                    <a:lnTo>
                      <a:pt x="2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5" name="Freeform 41">
                <a:extLst>
                  <a:ext uri="{FF2B5EF4-FFF2-40B4-BE49-F238E27FC236}">
                    <a16:creationId xmlns:a16="http://schemas.microsoft.com/office/drawing/2014/main" id="{F514E886-18DC-13A8-0BFA-23C091F25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411" y="4047061"/>
                <a:ext cx="266281" cy="135561"/>
              </a:xfrm>
              <a:custGeom>
                <a:avLst/>
                <a:gdLst>
                  <a:gd name="T0" fmla="*/ 86 w 110"/>
                  <a:gd name="T1" fmla="*/ 39 h 56"/>
                  <a:gd name="T2" fmla="*/ 0 w 110"/>
                  <a:gd name="T3" fmla="*/ 56 h 56"/>
                  <a:gd name="T4" fmla="*/ 24 w 110"/>
                  <a:gd name="T5" fmla="*/ 15 h 56"/>
                  <a:gd name="T6" fmla="*/ 110 w 110"/>
                  <a:gd name="T7" fmla="*/ 0 h 56"/>
                  <a:gd name="T8" fmla="*/ 86 w 110"/>
                  <a:gd name="T9" fmla="*/ 3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6">
                    <a:moveTo>
                      <a:pt x="86" y="39"/>
                    </a:moveTo>
                    <a:lnTo>
                      <a:pt x="0" y="56"/>
                    </a:lnTo>
                    <a:lnTo>
                      <a:pt x="24" y="15"/>
                    </a:lnTo>
                    <a:lnTo>
                      <a:pt x="110" y="0"/>
                    </a:lnTo>
                    <a:lnTo>
                      <a:pt x="8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6" name="Freeform 42">
                <a:extLst>
                  <a:ext uri="{FF2B5EF4-FFF2-40B4-BE49-F238E27FC236}">
                    <a16:creationId xmlns:a16="http://schemas.microsoft.com/office/drawing/2014/main" id="{4B24E02D-D641-0317-B7FC-6898A57A0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3192" y="3700897"/>
                <a:ext cx="82305" cy="290488"/>
              </a:xfrm>
              <a:custGeom>
                <a:avLst/>
                <a:gdLst>
                  <a:gd name="T0" fmla="*/ 0 w 34"/>
                  <a:gd name="T1" fmla="*/ 31 h 120"/>
                  <a:gd name="T2" fmla="*/ 0 w 34"/>
                  <a:gd name="T3" fmla="*/ 120 h 120"/>
                  <a:gd name="T4" fmla="*/ 34 w 34"/>
                  <a:gd name="T5" fmla="*/ 86 h 120"/>
                  <a:gd name="T6" fmla="*/ 31 w 34"/>
                  <a:gd name="T7" fmla="*/ 0 h 120"/>
                  <a:gd name="T8" fmla="*/ 0 w 34"/>
                  <a:gd name="T9" fmla="*/ 3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20">
                    <a:moveTo>
                      <a:pt x="0" y="31"/>
                    </a:moveTo>
                    <a:lnTo>
                      <a:pt x="0" y="120"/>
                    </a:lnTo>
                    <a:lnTo>
                      <a:pt x="34" y="8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7" name="Freeform 43">
                <a:extLst>
                  <a:ext uri="{FF2B5EF4-FFF2-40B4-BE49-F238E27FC236}">
                    <a16:creationId xmlns:a16="http://schemas.microsoft.com/office/drawing/2014/main" id="{3DD40F0A-A485-E6E5-D7E2-73BE3E65D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241" y="3938129"/>
                <a:ext cx="295330" cy="87146"/>
              </a:xfrm>
              <a:custGeom>
                <a:avLst/>
                <a:gdLst>
                  <a:gd name="T0" fmla="*/ 89 w 122"/>
                  <a:gd name="T1" fmla="*/ 36 h 36"/>
                  <a:gd name="T2" fmla="*/ 0 w 122"/>
                  <a:gd name="T3" fmla="*/ 33 h 36"/>
                  <a:gd name="T4" fmla="*/ 34 w 122"/>
                  <a:gd name="T5" fmla="*/ 0 h 36"/>
                  <a:gd name="T6" fmla="*/ 122 w 122"/>
                  <a:gd name="T7" fmla="*/ 2 h 36"/>
                  <a:gd name="T8" fmla="*/ 89 w 12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6">
                    <a:moveTo>
                      <a:pt x="89" y="36"/>
                    </a:moveTo>
                    <a:lnTo>
                      <a:pt x="0" y="33"/>
                    </a:lnTo>
                    <a:lnTo>
                      <a:pt x="34" y="0"/>
                    </a:lnTo>
                    <a:lnTo>
                      <a:pt x="122" y="2"/>
                    </a:lnTo>
                    <a:lnTo>
                      <a:pt x="8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8" name="Freeform 44">
                <a:extLst>
                  <a:ext uri="{FF2B5EF4-FFF2-40B4-BE49-F238E27FC236}">
                    <a16:creationId xmlns:a16="http://schemas.microsoft.com/office/drawing/2014/main" id="{E17DE2B5-BCB2-2215-2BDB-0A64F9693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9473" y="5380886"/>
                <a:ext cx="435733" cy="157349"/>
              </a:xfrm>
              <a:custGeom>
                <a:avLst/>
                <a:gdLst>
                  <a:gd name="T0" fmla="*/ 1 w 75"/>
                  <a:gd name="T1" fmla="*/ 0 h 27"/>
                  <a:gd name="T2" fmla="*/ 75 w 75"/>
                  <a:gd name="T3" fmla="*/ 19 h 27"/>
                  <a:gd name="T4" fmla="*/ 74 w 75"/>
                  <a:gd name="T5" fmla="*/ 27 h 27"/>
                  <a:gd name="T6" fmla="*/ 0 w 75"/>
                  <a:gd name="T7" fmla="*/ 2 h 27"/>
                  <a:gd name="T8" fmla="*/ 1 w 75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7">
                    <a:moveTo>
                      <a:pt x="1" y="0"/>
                    </a:moveTo>
                    <a:cubicBezTo>
                      <a:pt x="24" y="13"/>
                      <a:pt x="49" y="19"/>
                      <a:pt x="75" y="19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48" y="25"/>
                      <a:pt x="22" y="16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9" name="Freeform 45">
                <a:extLst>
                  <a:ext uri="{FF2B5EF4-FFF2-40B4-BE49-F238E27FC236}">
                    <a16:creationId xmlns:a16="http://schemas.microsoft.com/office/drawing/2014/main" id="{263DE9E6-7115-9CF7-9132-0FDD1276A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387" y="3664585"/>
                <a:ext cx="58098" cy="215446"/>
              </a:xfrm>
              <a:custGeom>
                <a:avLst/>
                <a:gdLst>
                  <a:gd name="T0" fmla="*/ 0 w 24"/>
                  <a:gd name="T1" fmla="*/ 24 h 89"/>
                  <a:gd name="T2" fmla="*/ 0 w 24"/>
                  <a:gd name="T3" fmla="*/ 89 h 89"/>
                  <a:gd name="T4" fmla="*/ 24 w 24"/>
                  <a:gd name="T5" fmla="*/ 65 h 89"/>
                  <a:gd name="T6" fmla="*/ 24 w 24"/>
                  <a:gd name="T7" fmla="*/ 0 h 89"/>
                  <a:gd name="T8" fmla="*/ 0 w 24"/>
                  <a:gd name="T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9">
                    <a:moveTo>
                      <a:pt x="0" y="24"/>
                    </a:moveTo>
                    <a:lnTo>
                      <a:pt x="0" y="89"/>
                    </a:lnTo>
                    <a:lnTo>
                      <a:pt x="24" y="65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0" name="Freeform 46">
                <a:extLst>
                  <a:ext uri="{FF2B5EF4-FFF2-40B4-BE49-F238E27FC236}">
                    <a16:creationId xmlns:a16="http://schemas.microsoft.com/office/drawing/2014/main" id="{2D6294FA-D3BF-E108-4285-97540818D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3595" y="3846141"/>
                <a:ext cx="213025" cy="58098"/>
              </a:xfrm>
              <a:custGeom>
                <a:avLst/>
                <a:gdLst>
                  <a:gd name="T0" fmla="*/ 64 w 88"/>
                  <a:gd name="T1" fmla="*/ 24 h 24"/>
                  <a:gd name="T2" fmla="*/ 0 w 88"/>
                  <a:gd name="T3" fmla="*/ 21 h 24"/>
                  <a:gd name="T4" fmla="*/ 24 w 88"/>
                  <a:gd name="T5" fmla="*/ 0 h 24"/>
                  <a:gd name="T6" fmla="*/ 88 w 88"/>
                  <a:gd name="T7" fmla="*/ 0 h 24"/>
                  <a:gd name="T8" fmla="*/ 64 w 8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4">
                    <a:moveTo>
                      <a:pt x="64" y="24"/>
                    </a:moveTo>
                    <a:lnTo>
                      <a:pt x="0" y="21"/>
                    </a:lnTo>
                    <a:lnTo>
                      <a:pt x="24" y="0"/>
                    </a:lnTo>
                    <a:lnTo>
                      <a:pt x="88" y="0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72" name="文本框 571">
            <a:extLst>
              <a:ext uri="{FF2B5EF4-FFF2-40B4-BE49-F238E27FC236}">
                <a16:creationId xmlns:a16="http://schemas.microsoft.com/office/drawing/2014/main" id="{1C8DA710-C835-2F9E-4949-3B0A2A8C6C09}"/>
              </a:ext>
            </a:extLst>
          </p:cNvPr>
          <p:cNvSpPr txBox="1"/>
          <p:nvPr/>
        </p:nvSpPr>
        <p:spPr>
          <a:xfrm>
            <a:off x="9355330" y="1696679"/>
            <a:ext cx="1444399" cy="513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奖项名称</a:t>
            </a:r>
          </a:p>
        </p:txBody>
      </p:sp>
    </p:spTree>
    <p:extLst>
      <p:ext uri="{BB962C8B-B14F-4D97-AF65-F5344CB8AC3E}">
        <p14:creationId xmlns:p14="http://schemas.microsoft.com/office/powerpoint/2010/main" val="204734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B2899BE-81A1-93EF-2878-3007ABBFDF43}"/>
              </a:ext>
            </a:extLst>
          </p:cNvPr>
          <p:cNvSpPr/>
          <p:nvPr/>
        </p:nvSpPr>
        <p:spPr>
          <a:xfrm>
            <a:off x="695325" y="1135781"/>
            <a:ext cx="10801350" cy="5654841"/>
          </a:xfrm>
          <a:prstGeom prst="roundRect">
            <a:avLst>
              <a:gd name="adj" fmla="val 6924"/>
            </a:avLst>
          </a:prstGeom>
          <a:gradFill flip="none" rotWithShape="1">
            <a:gsLst>
              <a:gs pos="34000">
                <a:schemeClr val="accent6"/>
              </a:gs>
              <a:gs pos="66000">
                <a:schemeClr val="accent6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60400" dist="495300" dir="16200000" sx="94000" sy="94000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088D6F3-8031-BAC6-8998-F779E066E65C}"/>
              </a:ext>
            </a:extLst>
          </p:cNvPr>
          <p:cNvSpPr txBox="1"/>
          <p:nvPr/>
        </p:nvSpPr>
        <p:spPr>
          <a:xfrm>
            <a:off x="4302493" y="1623182"/>
            <a:ext cx="3388092" cy="18769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600" b="1" dirty="0">
                <a:ln w="25400">
                  <a:gradFill flip="none" rotWithShape="1">
                    <a:gsLst>
                      <a:gs pos="0">
                        <a:schemeClr val="accent1"/>
                      </a:gs>
                      <a:gs pos="77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+mj-lt"/>
                <a:ea typeface="+mj-ea"/>
              </a:rPr>
              <a:t>02</a:t>
            </a:r>
            <a:endParaRPr lang="zh-CN" altLang="en-US" sz="16600" b="1" dirty="0">
              <a:ln w="25400">
                <a:gradFill flip="none" rotWithShape="1">
                  <a:gsLst>
                    <a:gs pos="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+mj-lt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2E1010-39F8-438D-0CD7-A3811FF8AC76}"/>
              </a:ext>
            </a:extLst>
          </p:cNvPr>
          <p:cNvSpPr txBox="1"/>
          <p:nvPr/>
        </p:nvSpPr>
        <p:spPr>
          <a:xfrm>
            <a:off x="3128211" y="3346690"/>
            <a:ext cx="5736656" cy="1007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医疗水平</a:t>
            </a:r>
          </a:p>
        </p:txBody>
      </p:sp>
    </p:spTree>
    <p:extLst>
      <p:ext uri="{BB962C8B-B14F-4D97-AF65-F5344CB8AC3E}">
        <p14:creationId xmlns:p14="http://schemas.microsoft.com/office/powerpoint/2010/main" val="32861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总体水平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3484F86-B971-B162-1CD4-9012832387CB}"/>
              </a:ext>
            </a:extLst>
          </p:cNvPr>
          <p:cNvSpPr txBox="1"/>
          <p:nvPr/>
        </p:nvSpPr>
        <p:spPr>
          <a:xfrm>
            <a:off x="612372" y="1780875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临床基因检测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9394336-BA44-F745-2C12-28D965669268}"/>
              </a:ext>
            </a:extLst>
          </p:cNvPr>
          <p:cNvSpPr txBox="1"/>
          <p:nvPr/>
        </p:nvSpPr>
        <p:spPr>
          <a:xfrm>
            <a:off x="1009379" y="2786275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0EC77B0-912B-9DE5-56EC-D8819160194D}"/>
              </a:ext>
            </a:extLst>
          </p:cNvPr>
          <p:cNvSpPr/>
          <p:nvPr/>
        </p:nvSpPr>
        <p:spPr>
          <a:xfrm>
            <a:off x="695325" y="2859897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5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501D116-C6C2-6904-D70D-94172F84B8B1}"/>
              </a:ext>
            </a:extLst>
          </p:cNvPr>
          <p:cNvSpPr txBox="1"/>
          <p:nvPr/>
        </p:nvSpPr>
        <p:spPr>
          <a:xfrm>
            <a:off x="1009379" y="3928917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4B3F9E46-0924-DEB1-8A0B-FF3DE938DFFC}"/>
              </a:ext>
            </a:extLst>
          </p:cNvPr>
          <p:cNvSpPr/>
          <p:nvPr/>
        </p:nvSpPr>
        <p:spPr>
          <a:xfrm>
            <a:off x="695325" y="4002539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5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ABF391F-3366-071D-536F-4C6E74835099}"/>
              </a:ext>
            </a:extLst>
          </p:cNvPr>
          <p:cNvSpPr txBox="1"/>
          <p:nvPr/>
        </p:nvSpPr>
        <p:spPr>
          <a:xfrm>
            <a:off x="1009379" y="5071559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4FD26F2-AED0-F85C-BBE7-C1BD6A475D33}"/>
              </a:ext>
            </a:extLst>
          </p:cNvPr>
          <p:cNvSpPr/>
          <p:nvPr/>
        </p:nvSpPr>
        <p:spPr>
          <a:xfrm>
            <a:off x="695325" y="5145181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5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A71176D-FAFD-BE1B-1A3E-FD2FF05E2E5E}"/>
              </a:ext>
            </a:extLst>
          </p:cNvPr>
          <p:cNvSpPr txBox="1"/>
          <p:nvPr/>
        </p:nvSpPr>
        <p:spPr>
          <a:xfrm>
            <a:off x="4527635" y="1780875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临床输血检测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E840AEB-B535-9E6B-F98F-8AAA214FD3A9}"/>
              </a:ext>
            </a:extLst>
          </p:cNvPr>
          <p:cNvSpPr txBox="1"/>
          <p:nvPr/>
        </p:nvSpPr>
        <p:spPr>
          <a:xfrm>
            <a:off x="4924642" y="2786275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2237B3D-69AE-65C4-EC68-1E0C9820CF9B}"/>
              </a:ext>
            </a:extLst>
          </p:cNvPr>
          <p:cNvSpPr/>
          <p:nvPr/>
        </p:nvSpPr>
        <p:spPr>
          <a:xfrm>
            <a:off x="4610588" y="2859897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5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EA3D6E4-7607-1B8A-17C7-1978C12212D1}"/>
              </a:ext>
            </a:extLst>
          </p:cNvPr>
          <p:cNvSpPr txBox="1"/>
          <p:nvPr/>
        </p:nvSpPr>
        <p:spPr>
          <a:xfrm>
            <a:off x="4924642" y="3928917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ADBC84A4-C7CC-92BE-C255-CC9E447714B0}"/>
              </a:ext>
            </a:extLst>
          </p:cNvPr>
          <p:cNvSpPr/>
          <p:nvPr/>
        </p:nvSpPr>
        <p:spPr>
          <a:xfrm>
            <a:off x="4610588" y="4002539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5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7DFAEFA-A0BE-A32F-FE42-2338D857B1A9}"/>
              </a:ext>
            </a:extLst>
          </p:cNvPr>
          <p:cNvSpPr txBox="1"/>
          <p:nvPr/>
        </p:nvSpPr>
        <p:spPr>
          <a:xfrm>
            <a:off x="4924642" y="5071559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B7B13BC0-77F8-A0A2-5E5D-030D75F7F749}"/>
              </a:ext>
            </a:extLst>
          </p:cNvPr>
          <p:cNvSpPr/>
          <p:nvPr/>
        </p:nvSpPr>
        <p:spPr>
          <a:xfrm>
            <a:off x="4610588" y="5145181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5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25DB25C-51F8-FD2E-6E2C-B379B5BE9A05}"/>
              </a:ext>
            </a:extLst>
          </p:cNvPr>
          <p:cNvSpPr txBox="1"/>
          <p:nvPr/>
        </p:nvSpPr>
        <p:spPr>
          <a:xfrm>
            <a:off x="8442898" y="1780875"/>
            <a:ext cx="232717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临床输血治疗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2124995-38B6-E65F-9B1E-B984C71C5EBF}"/>
              </a:ext>
            </a:extLst>
          </p:cNvPr>
          <p:cNvSpPr txBox="1"/>
          <p:nvPr/>
        </p:nvSpPr>
        <p:spPr>
          <a:xfrm>
            <a:off x="8839905" y="2786275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9100055-D73E-F93B-352D-72B1E44B272F}"/>
              </a:ext>
            </a:extLst>
          </p:cNvPr>
          <p:cNvSpPr/>
          <p:nvPr/>
        </p:nvSpPr>
        <p:spPr>
          <a:xfrm>
            <a:off x="8525851" y="2859897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rgbClr val="FDAD5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7CF9684-9B98-F10A-DDBC-2C29B2EECBCA}"/>
              </a:ext>
            </a:extLst>
          </p:cNvPr>
          <p:cNvSpPr txBox="1"/>
          <p:nvPr/>
        </p:nvSpPr>
        <p:spPr>
          <a:xfrm>
            <a:off x="8839905" y="3928917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126EBC41-6C02-A44A-E6A5-B183F99B219D}"/>
              </a:ext>
            </a:extLst>
          </p:cNvPr>
          <p:cNvSpPr/>
          <p:nvPr/>
        </p:nvSpPr>
        <p:spPr>
          <a:xfrm>
            <a:off x="8525851" y="4002539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rgbClr val="FDAD5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D61C074-114E-A2B3-949F-29C53CE2E493}"/>
              </a:ext>
            </a:extLst>
          </p:cNvPr>
          <p:cNvSpPr txBox="1"/>
          <p:nvPr/>
        </p:nvSpPr>
        <p:spPr>
          <a:xfrm>
            <a:off x="8839905" y="5071559"/>
            <a:ext cx="2715598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35DFB3CE-DC1D-4649-18B5-240F485A314D}"/>
              </a:ext>
            </a:extLst>
          </p:cNvPr>
          <p:cNvSpPr/>
          <p:nvPr/>
        </p:nvSpPr>
        <p:spPr>
          <a:xfrm>
            <a:off x="8525851" y="5145181"/>
            <a:ext cx="277376" cy="277376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/>
              </a:gs>
            </a:gsLst>
            <a:lin ang="13500000" scaled="1"/>
            <a:tileRect/>
          </a:gradFill>
          <a:ln w="28575">
            <a:solidFill>
              <a:schemeClr val="accent6"/>
            </a:solidFill>
          </a:ln>
          <a:effectLst>
            <a:outerShdw blurRad="152400" dist="203200" dir="5400000" sx="77000" sy="77000" algn="t" rotWithShape="0">
              <a:srgbClr val="FDAD5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733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695325" y="448626"/>
            <a:ext cx="4138562" cy="488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近年发展状况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4FB3D7-1E73-D37A-6677-949473D4D2E9}"/>
              </a:ext>
            </a:extLst>
          </p:cNvPr>
          <p:cNvSpPr/>
          <p:nvPr/>
        </p:nvSpPr>
        <p:spPr>
          <a:xfrm>
            <a:off x="409125" y="636901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3497C6-3B4D-F6CA-9FB6-E3A7EFCF46C8}"/>
              </a:ext>
            </a:extLst>
          </p:cNvPr>
          <p:cNvSpPr/>
          <p:nvPr/>
        </p:nvSpPr>
        <p:spPr>
          <a:xfrm>
            <a:off x="200151" y="411288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6592FE5-1CB9-EA1D-B9B6-4D21AD032916}"/>
              </a:ext>
            </a:extLst>
          </p:cNvPr>
          <p:cNvSpPr/>
          <p:nvPr/>
        </p:nvSpPr>
        <p:spPr>
          <a:xfrm>
            <a:off x="896644" y="1905000"/>
            <a:ext cx="4709771" cy="3900995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noFill/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3672A03-4385-A776-64CE-8F7D3DCAE504}"/>
              </a:ext>
            </a:extLst>
          </p:cNvPr>
          <p:cNvSpPr/>
          <p:nvPr/>
        </p:nvSpPr>
        <p:spPr>
          <a:xfrm>
            <a:off x="695325" y="1620519"/>
            <a:ext cx="5194935" cy="3911120"/>
          </a:xfrm>
          <a:prstGeom prst="roundRect">
            <a:avLst>
              <a:gd name="adj" fmla="val 7209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723900" dist="5080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B8FB7CEC-B46D-7DA0-EF95-ECB3C028B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906270"/>
              </p:ext>
            </p:extLst>
          </p:nvPr>
        </p:nvGraphicFramePr>
        <p:xfrm>
          <a:off x="974736" y="1620519"/>
          <a:ext cx="4553585" cy="3814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3511A8EA-D46D-DD0F-13D3-29B22E21F9F0}"/>
              </a:ext>
            </a:extLst>
          </p:cNvPr>
          <p:cNvGrpSpPr/>
          <p:nvPr/>
        </p:nvGrpSpPr>
        <p:grpSpPr>
          <a:xfrm>
            <a:off x="6433451" y="1836651"/>
            <a:ext cx="5215357" cy="923176"/>
            <a:chOff x="6433451" y="1620519"/>
            <a:chExt cx="5215357" cy="1566684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DD3FD6D-7754-3C2A-A1A3-C0773718B31D}"/>
                </a:ext>
              </a:extLst>
            </p:cNvPr>
            <p:cNvSpPr/>
            <p:nvPr/>
          </p:nvSpPr>
          <p:spPr>
            <a:xfrm>
              <a:off x="6433451" y="1620520"/>
              <a:ext cx="5215357" cy="156668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9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8EEE5ED-B590-AAEF-6A8A-7FF7479E1DB4}"/>
                </a:ext>
              </a:extLst>
            </p:cNvPr>
            <p:cNvSpPr/>
            <p:nvPr/>
          </p:nvSpPr>
          <p:spPr>
            <a:xfrm>
              <a:off x="6433452" y="1620519"/>
              <a:ext cx="91484" cy="1566683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67AFE5-5583-317A-65AB-4957677165BC}"/>
              </a:ext>
            </a:extLst>
          </p:cNvPr>
          <p:cNvGrpSpPr/>
          <p:nvPr/>
        </p:nvGrpSpPr>
        <p:grpSpPr>
          <a:xfrm>
            <a:off x="6433451" y="3099085"/>
            <a:ext cx="5215357" cy="923176"/>
            <a:chOff x="6433451" y="1620519"/>
            <a:chExt cx="5215357" cy="1566684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8EFAC138-A2E4-04ED-F382-7494F4C517B6}"/>
                </a:ext>
              </a:extLst>
            </p:cNvPr>
            <p:cNvSpPr/>
            <p:nvPr/>
          </p:nvSpPr>
          <p:spPr>
            <a:xfrm>
              <a:off x="6433451" y="1620520"/>
              <a:ext cx="5215357" cy="156668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9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83E95AE8-04F7-AC1E-DD07-CB075F14FB89}"/>
                </a:ext>
              </a:extLst>
            </p:cNvPr>
            <p:cNvSpPr/>
            <p:nvPr/>
          </p:nvSpPr>
          <p:spPr>
            <a:xfrm>
              <a:off x="6433452" y="1620519"/>
              <a:ext cx="91484" cy="1566683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F8B5E67-F766-46CE-9722-014D894B56B0}"/>
              </a:ext>
            </a:extLst>
          </p:cNvPr>
          <p:cNvGrpSpPr/>
          <p:nvPr/>
        </p:nvGrpSpPr>
        <p:grpSpPr>
          <a:xfrm>
            <a:off x="6433451" y="4361519"/>
            <a:ext cx="5215357" cy="923176"/>
            <a:chOff x="6433451" y="1620519"/>
            <a:chExt cx="5215357" cy="1566684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36C74C5A-3E1E-35BC-0DD0-32EB89D0D693}"/>
                </a:ext>
              </a:extLst>
            </p:cNvPr>
            <p:cNvSpPr/>
            <p:nvPr/>
          </p:nvSpPr>
          <p:spPr>
            <a:xfrm>
              <a:off x="6433451" y="1620520"/>
              <a:ext cx="5215357" cy="156668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9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40A69BFB-0363-9476-C8E9-7EF111A98910}"/>
                </a:ext>
              </a:extLst>
            </p:cNvPr>
            <p:cNvSpPr/>
            <p:nvPr/>
          </p:nvSpPr>
          <p:spPr>
            <a:xfrm>
              <a:off x="6433452" y="1620519"/>
              <a:ext cx="91484" cy="1566683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723900" dist="508000" dir="5400000" sx="87000" sy="87000" algn="t" rotWithShape="0">
                <a:schemeClr val="accent5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E93BD5DD-650A-CB25-1552-F921B9DD0E94}"/>
              </a:ext>
            </a:extLst>
          </p:cNvPr>
          <p:cNvSpPr txBox="1"/>
          <p:nvPr/>
        </p:nvSpPr>
        <p:spPr>
          <a:xfrm>
            <a:off x="6585585" y="2000081"/>
            <a:ext cx="4888369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93F66A-598B-0451-D3D2-B992BB19801F}"/>
              </a:ext>
            </a:extLst>
          </p:cNvPr>
          <p:cNvSpPr txBox="1"/>
          <p:nvPr/>
        </p:nvSpPr>
        <p:spPr>
          <a:xfrm>
            <a:off x="6585585" y="3259331"/>
            <a:ext cx="4888369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BDC05CB-4A7E-2D89-09AA-3B9D72DD3AAF}"/>
              </a:ext>
            </a:extLst>
          </p:cNvPr>
          <p:cNvSpPr txBox="1"/>
          <p:nvPr/>
        </p:nvSpPr>
        <p:spPr>
          <a:xfrm>
            <a:off x="6585585" y="4518581"/>
            <a:ext cx="4888369" cy="75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请填入您的内容，或复制内容后点击右键选择只保留文本来粘贴您的内容。请填入您的内容，或复制内容后点击右键</a:t>
            </a:r>
          </a:p>
        </p:txBody>
      </p:sp>
      <p:sp>
        <p:nvSpPr>
          <p:cNvPr id="10" name="矩形: 对角圆角 9">
            <a:extLst>
              <a:ext uri="{FF2B5EF4-FFF2-40B4-BE49-F238E27FC236}">
                <a16:creationId xmlns:a16="http://schemas.microsoft.com/office/drawing/2014/main" id="{B034DE08-E0D3-010F-955B-8B1A1D25F55E}"/>
              </a:ext>
            </a:extLst>
          </p:cNvPr>
          <p:cNvSpPr/>
          <p:nvPr/>
        </p:nvSpPr>
        <p:spPr>
          <a:xfrm>
            <a:off x="1795549" y="1448231"/>
            <a:ext cx="2911958" cy="48863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241300" dist="215900" dir="5400000" sx="87000" sy="87000" algn="t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科室季度指标及完成情况</a:t>
            </a:r>
          </a:p>
        </p:txBody>
      </p:sp>
    </p:spTree>
    <p:extLst>
      <p:ext uri="{BB962C8B-B14F-4D97-AF65-F5344CB8AC3E}">
        <p14:creationId xmlns:p14="http://schemas.microsoft.com/office/powerpoint/2010/main" val="1120475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医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9BAB"/>
      </a:accent1>
      <a:accent2>
        <a:srgbClr val="E7F5F7"/>
      </a:accent2>
      <a:accent3>
        <a:srgbClr val="FDAD56"/>
      </a:accent3>
      <a:accent4>
        <a:srgbClr val="09B1C3"/>
      </a:accent4>
      <a:accent5>
        <a:srgbClr val="067A86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1867</TotalTime>
  <Words>1514</Words>
  <Application>Microsoft Office PowerPoint</Application>
  <PresentationFormat>宽屏</PresentationFormat>
  <Paragraphs>210</Paragraphs>
  <Slides>21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Microsoft YaHei Light</vt:lpstr>
      <vt:lpstr>等线</vt:lpstr>
      <vt:lpstr>Microsoft YaHei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柠</dc:creator>
  <cp:lastModifiedBy>刘 柠</cp:lastModifiedBy>
  <cp:revision>50</cp:revision>
  <dcterms:created xsi:type="dcterms:W3CDTF">2022-07-13T06:33:10Z</dcterms:created>
  <dcterms:modified xsi:type="dcterms:W3CDTF">2022-07-18T05:22:51Z</dcterms:modified>
</cp:coreProperties>
</file>